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5"/>
  </p:notesMasterIdLst>
  <p:handoutMasterIdLst>
    <p:handoutMasterId r:id="rId26"/>
  </p:handoutMasterIdLst>
  <p:sldIdLst>
    <p:sldId id="326" r:id="rId5"/>
    <p:sldId id="327" r:id="rId6"/>
    <p:sldId id="328" r:id="rId7"/>
    <p:sldId id="299" r:id="rId8"/>
    <p:sldId id="333" r:id="rId9"/>
    <p:sldId id="331" r:id="rId10"/>
    <p:sldId id="348" r:id="rId11"/>
    <p:sldId id="341" r:id="rId12"/>
    <p:sldId id="342" r:id="rId13"/>
    <p:sldId id="334" r:id="rId14"/>
    <p:sldId id="336" r:id="rId15"/>
    <p:sldId id="337" r:id="rId16"/>
    <p:sldId id="339" r:id="rId17"/>
    <p:sldId id="347" r:id="rId18"/>
    <p:sldId id="343" r:id="rId19"/>
    <p:sldId id="332" r:id="rId20"/>
    <p:sldId id="345" r:id="rId21"/>
    <p:sldId id="346" r:id="rId22"/>
    <p:sldId id="324" r:id="rId23"/>
    <p:sldId id="330" r:id="rId24"/>
  </p:sldIdLst>
  <p:sldSz cx="12192000" cy="6858000"/>
  <p:notesSz cx="6858000" cy="9144000"/>
  <p:embeddedFontLst>
    <p:embeddedFont>
      <p:font typeface="Nunito" panose="00000500000000000000" pitchFamily="2" charset="0"/>
      <p:regular r:id="rId27"/>
      <p:bold r:id="rId28"/>
      <p:italic r:id="rId29"/>
      <p:boldItalic r:id="rId30"/>
    </p:embeddedFont>
    <p:embeddedFont>
      <p:font typeface="Palanquin" panose="020B0004020203020204" pitchFamily="34" charset="0"/>
      <p:regular r:id="rId31"/>
      <p:bold r:id="rId32"/>
    </p:embeddedFont>
  </p:embeddedFontLst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68C8"/>
    <a:srgbClr val="8E24AA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2A1F26-D99C-4D85-A2DC-975CA4939E53}" v="9" dt="2025-06-13T08:24:37.3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07" autoAdjust="0"/>
  </p:normalViewPr>
  <p:slideViewPr>
    <p:cSldViewPr snapToGrid="0">
      <p:cViewPr varScale="1">
        <p:scale>
          <a:sx n="94" d="100"/>
          <a:sy n="94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 Salisbury" userId="b64cd180-038e-4743-8e05-afde79732230" providerId="ADAL" clId="{45C7A1EE-205B-4A4B-B964-1D31FDD753B1}"/>
    <pc:docChg chg="custSel modSld modMainMaster">
      <pc:chgData name="Kat Salisbury" userId="b64cd180-038e-4743-8e05-afde79732230" providerId="ADAL" clId="{45C7A1EE-205B-4A4B-B964-1D31FDD753B1}" dt="2025-06-10T15:51:57.167" v="33" actId="121"/>
      <pc:docMkLst>
        <pc:docMk/>
      </pc:docMkLst>
      <pc:sldChg chg="delSp mod">
        <pc:chgData name="Kat Salisbury" userId="b64cd180-038e-4743-8e05-afde79732230" providerId="ADAL" clId="{45C7A1EE-205B-4A4B-B964-1D31FDD753B1}" dt="2025-06-10T15:48:22.421" v="25" actId="478"/>
        <pc:sldMkLst>
          <pc:docMk/>
          <pc:sldMk cId="822690961" sldId="324"/>
        </pc:sldMkLst>
      </pc:sldChg>
      <pc:sldChg chg="addSp modSp mod">
        <pc:chgData name="Kat Salisbury" userId="b64cd180-038e-4743-8e05-afde79732230" providerId="ADAL" clId="{45C7A1EE-205B-4A4B-B964-1D31FDD753B1}" dt="2025-06-10T15:51:57.167" v="33" actId="121"/>
        <pc:sldMkLst>
          <pc:docMk/>
          <pc:sldMk cId="4196247511" sldId="326"/>
        </pc:sldMkLst>
        <pc:spChg chg="add mod">
          <ac:chgData name="Kat Salisbury" userId="b64cd180-038e-4743-8e05-afde79732230" providerId="ADAL" clId="{45C7A1EE-205B-4A4B-B964-1D31FDD753B1}" dt="2025-06-10T15:51:57.167" v="33" actId="121"/>
          <ac:spMkLst>
            <pc:docMk/>
            <pc:sldMk cId="4196247511" sldId="326"/>
            <ac:spMk id="4" creationId="{B3B68326-2D63-1FB3-85D8-D3E3F22FE195}"/>
          </ac:spMkLst>
        </pc:spChg>
      </pc:sldChg>
      <pc:sldChg chg="delSp mod">
        <pc:chgData name="Kat Salisbury" userId="b64cd180-038e-4743-8e05-afde79732230" providerId="ADAL" clId="{45C7A1EE-205B-4A4B-B964-1D31FDD753B1}" dt="2025-06-10T15:47:47.010" v="11" actId="478"/>
        <pc:sldMkLst>
          <pc:docMk/>
          <pc:sldMk cId="989361444" sldId="327"/>
        </pc:sldMkLst>
      </pc:sldChg>
      <pc:sldChg chg="delSp mod">
        <pc:chgData name="Kat Salisbury" userId="b64cd180-038e-4743-8e05-afde79732230" providerId="ADAL" clId="{45C7A1EE-205B-4A4B-B964-1D31FDD753B1}" dt="2025-06-10T15:47:48.630" v="12" actId="478"/>
        <pc:sldMkLst>
          <pc:docMk/>
          <pc:sldMk cId="2820299366" sldId="328"/>
        </pc:sldMkLst>
      </pc:sldChg>
      <pc:sldChg chg="delSp mod">
        <pc:chgData name="Kat Salisbury" userId="b64cd180-038e-4743-8e05-afde79732230" providerId="ADAL" clId="{45C7A1EE-205B-4A4B-B964-1D31FDD753B1}" dt="2025-06-10T15:48:24.562" v="26" actId="478"/>
        <pc:sldMkLst>
          <pc:docMk/>
          <pc:sldMk cId="3184919501" sldId="330"/>
        </pc:sldMkLst>
      </pc:sldChg>
      <pc:sldChg chg="delSp mod">
        <pc:chgData name="Kat Salisbury" userId="b64cd180-038e-4743-8e05-afde79732230" providerId="ADAL" clId="{45C7A1EE-205B-4A4B-B964-1D31FDD753B1}" dt="2025-06-10T15:47:56.149" v="14" actId="478"/>
        <pc:sldMkLst>
          <pc:docMk/>
          <pc:sldMk cId="1365744743" sldId="331"/>
        </pc:sldMkLst>
      </pc:sldChg>
      <pc:sldChg chg="delSp modSp mod">
        <pc:chgData name="Kat Salisbury" userId="b64cd180-038e-4743-8e05-afde79732230" providerId="ADAL" clId="{45C7A1EE-205B-4A4B-B964-1D31FDD753B1}" dt="2025-06-10T15:48:16.929" v="23" actId="478"/>
        <pc:sldMkLst>
          <pc:docMk/>
          <pc:sldMk cId="3738951083" sldId="332"/>
        </pc:sldMkLst>
        <pc:picChg chg="mod">
          <ac:chgData name="Kat Salisbury" userId="b64cd180-038e-4743-8e05-afde79732230" providerId="ADAL" clId="{45C7A1EE-205B-4A4B-B964-1D31FDD753B1}" dt="2025-06-10T15:47:36.560" v="10" actId="1076"/>
          <ac:picMkLst>
            <pc:docMk/>
            <pc:sldMk cId="3738951083" sldId="332"/>
            <ac:picMk id="6" creationId="{DDB4470C-1A1D-8DB3-5896-A71BB0DF6C25}"/>
          </ac:picMkLst>
        </pc:picChg>
        <pc:picChg chg="mod">
          <ac:chgData name="Kat Salisbury" userId="b64cd180-038e-4743-8e05-afde79732230" providerId="ADAL" clId="{45C7A1EE-205B-4A4B-B964-1D31FDD753B1}" dt="2025-06-10T15:47:36.560" v="10" actId="1076"/>
          <ac:picMkLst>
            <pc:docMk/>
            <pc:sldMk cId="3738951083" sldId="332"/>
            <ac:picMk id="8" creationId="{D0ADBAFE-31EF-E6E2-25D2-CC3C5BF2DE84}"/>
          </ac:picMkLst>
        </pc:picChg>
        <pc:picChg chg="mod">
          <ac:chgData name="Kat Salisbury" userId="b64cd180-038e-4743-8e05-afde79732230" providerId="ADAL" clId="{45C7A1EE-205B-4A4B-B964-1D31FDD753B1}" dt="2025-06-10T15:47:36.560" v="10" actId="1076"/>
          <ac:picMkLst>
            <pc:docMk/>
            <pc:sldMk cId="3738951083" sldId="332"/>
            <ac:picMk id="9" creationId="{5499F492-A3E4-1445-FE92-50DE5AAB276F}"/>
          </ac:picMkLst>
        </pc:picChg>
        <pc:cxnChg chg="mod">
          <ac:chgData name="Kat Salisbury" userId="b64cd180-038e-4743-8e05-afde79732230" providerId="ADAL" clId="{45C7A1EE-205B-4A4B-B964-1D31FDD753B1}" dt="2025-06-10T15:47:36.560" v="10" actId="1076"/>
          <ac:cxnSpMkLst>
            <pc:docMk/>
            <pc:sldMk cId="3738951083" sldId="332"/>
            <ac:cxnSpMk id="15" creationId="{0C62742B-9C81-AC99-C83A-26A12F85A49F}"/>
          </ac:cxnSpMkLst>
        </pc:cxnChg>
        <pc:cxnChg chg="mod">
          <ac:chgData name="Kat Salisbury" userId="b64cd180-038e-4743-8e05-afde79732230" providerId="ADAL" clId="{45C7A1EE-205B-4A4B-B964-1D31FDD753B1}" dt="2025-06-10T15:47:36.560" v="10" actId="1076"/>
          <ac:cxnSpMkLst>
            <pc:docMk/>
            <pc:sldMk cId="3738951083" sldId="332"/>
            <ac:cxnSpMk id="17" creationId="{2AC806B3-BFCC-0FB3-CE06-9B495D59E89F}"/>
          </ac:cxnSpMkLst>
        </pc:cxnChg>
      </pc:sldChg>
      <pc:sldChg chg="delSp mod">
        <pc:chgData name="Kat Salisbury" userId="b64cd180-038e-4743-8e05-afde79732230" providerId="ADAL" clId="{45C7A1EE-205B-4A4B-B964-1D31FDD753B1}" dt="2025-06-10T15:47:53.077" v="13" actId="478"/>
        <pc:sldMkLst>
          <pc:docMk/>
          <pc:sldMk cId="2547989047" sldId="333"/>
        </pc:sldMkLst>
      </pc:sldChg>
      <pc:sldChg chg="delSp modSp mod">
        <pc:chgData name="Kat Salisbury" userId="b64cd180-038e-4743-8e05-afde79732230" providerId="ADAL" clId="{45C7A1EE-205B-4A4B-B964-1D31FDD753B1}" dt="2025-06-10T15:48:04.911" v="18" actId="478"/>
        <pc:sldMkLst>
          <pc:docMk/>
          <pc:sldMk cId="1733983819" sldId="334"/>
        </pc:sldMkLst>
        <pc:spChg chg="mod">
          <ac:chgData name="Kat Salisbury" userId="b64cd180-038e-4743-8e05-afde79732230" providerId="ADAL" clId="{45C7A1EE-205B-4A4B-B964-1D31FDD753B1}" dt="2025-06-10T15:46:49.922" v="5" actId="20577"/>
          <ac:spMkLst>
            <pc:docMk/>
            <pc:sldMk cId="1733983819" sldId="334"/>
            <ac:spMk id="3" creationId="{74207914-775C-F7E7-46AB-A48F35C6F2ED}"/>
          </ac:spMkLst>
        </pc:spChg>
      </pc:sldChg>
      <pc:sldChg chg="delSp mod">
        <pc:chgData name="Kat Salisbury" userId="b64cd180-038e-4743-8e05-afde79732230" providerId="ADAL" clId="{45C7A1EE-205B-4A4B-B964-1D31FDD753B1}" dt="2025-06-10T15:48:06.962" v="19" actId="478"/>
        <pc:sldMkLst>
          <pc:docMk/>
          <pc:sldMk cId="448794788" sldId="336"/>
        </pc:sldMkLst>
      </pc:sldChg>
      <pc:sldChg chg="delSp mod">
        <pc:chgData name="Kat Salisbury" userId="b64cd180-038e-4743-8e05-afde79732230" providerId="ADAL" clId="{45C7A1EE-205B-4A4B-B964-1D31FDD753B1}" dt="2025-06-10T15:48:09.650" v="20" actId="478"/>
        <pc:sldMkLst>
          <pc:docMk/>
          <pc:sldMk cId="3639692984" sldId="337"/>
        </pc:sldMkLst>
      </pc:sldChg>
      <pc:sldChg chg="delSp mod">
        <pc:chgData name="Kat Salisbury" userId="b64cd180-038e-4743-8e05-afde79732230" providerId="ADAL" clId="{45C7A1EE-205B-4A4B-B964-1D31FDD753B1}" dt="2025-06-10T15:48:12.054" v="21" actId="478"/>
        <pc:sldMkLst>
          <pc:docMk/>
          <pc:sldMk cId="1119071087" sldId="339"/>
        </pc:sldMkLst>
      </pc:sldChg>
      <pc:sldChg chg="delSp modSp mod">
        <pc:chgData name="Kat Salisbury" userId="b64cd180-038e-4743-8e05-afde79732230" providerId="ADAL" clId="{45C7A1EE-205B-4A4B-B964-1D31FDD753B1}" dt="2025-06-10T15:48:00.156" v="16" actId="478"/>
        <pc:sldMkLst>
          <pc:docMk/>
          <pc:sldMk cId="1350658703" sldId="341"/>
        </pc:sldMkLst>
        <pc:spChg chg="mod">
          <ac:chgData name="Kat Salisbury" userId="b64cd180-038e-4743-8e05-afde79732230" providerId="ADAL" clId="{45C7A1EE-205B-4A4B-B964-1D31FDD753B1}" dt="2025-06-10T15:46:37.600" v="0" actId="14100"/>
          <ac:spMkLst>
            <pc:docMk/>
            <pc:sldMk cId="1350658703" sldId="341"/>
            <ac:spMk id="11" creationId="{16718B0E-6B16-060C-5C70-2DD86CB8C2DF}"/>
          </ac:spMkLst>
        </pc:spChg>
      </pc:sldChg>
      <pc:sldChg chg="delSp modSp mod">
        <pc:chgData name="Kat Salisbury" userId="b64cd180-038e-4743-8e05-afde79732230" providerId="ADAL" clId="{45C7A1EE-205B-4A4B-B964-1D31FDD753B1}" dt="2025-06-10T15:48:02.524" v="17" actId="478"/>
        <pc:sldMkLst>
          <pc:docMk/>
          <pc:sldMk cId="3880407627" sldId="342"/>
        </pc:sldMkLst>
        <pc:spChg chg="mod">
          <ac:chgData name="Kat Salisbury" userId="b64cd180-038e-4743-8e05-afde79732230" providerId="ADAL" clId="{45C7A1EE-205B-4A4B-B964-1D31FDD753B1}" dt="2025-06-10T15:46:45.592" v="4" actId="14100"/>
          <ac:spMkLst>
            <pc:docMk/>
            <pc:sldMk cId="3880407627" sldId="342"/>
            <ac:spMk id="6" creationId="{6ABED24C-1160-DEB8-AEA9-97019736677F}"/>
          </ac:spMkLst>
        </pc:spChg>
      </pc:sldChg>
      <pc:sldChg chg="delSp modSp mod">
        <pc:chgData name="Kat Salisbury" userId="b64cd180-038e-4743-8e05-afde79732230" providerId="ADAL" clId="{45C7A1EE-205B-4A4B-B964-1D31FDD753B1}" dt="2025-06-10T15:49:07.325" v="29" actId="478"/>
        <pc:sldMkLst>
          <pc:docMk/>
          <pc:sldMk cId="248418304" sldId="343"/>
        </pc:sldMkLst>
        <pc:spChg chg="mod">
          <ac:chgData name="Kat Salisbury" userId="b64cd180-038e-4743-8e05-afde79732230" providerId="ADAL" clId="{45C7A1EE-205B-4A4B-B964-1D31FDD753B1}" dt="2025-06-10T15:47:14.186" v="7" actId="14100"/>
          <ac:spMkLst>
            <pc:docMk/>
            <pc:sldMk cId="248418304" sldId="343"/>
            <ac:spMk id="6" creationId="{41C6EF47-6AB0-EBCF-426A-71E2A8EFE823}"/>
          </ac:spMkLst>
        </pc:spChg>
        <pc:picChg chg="mod">
          <ac:chgData name="Kat Salisbury" userId="b64cd180-038e-4743-8e05-afde79732230" providerId="ADAL" clId="{45C7A1EE-205B-4A4B-B964-1D31FDD753B1}" dt="2025-06-10T15:47:17.293" v="8" actId="1076"/>
          <ac:picMkLst>
            <pc:docMk/>
            <pc:sldMk cId="248418304" sldId="343"/>
            <ac:picMk id="13" creationId="{1989E7E1-A164-EC74-E4D6-6C88BE89450C}"/>
          </ac:picMkLst>
        </pc:picChg>
      </pc:sldChg>
      <pc:sldChg chg="delSp mod">
        <pc:chgData name="Kat Salisbury" userId="b64cd180-038e-4743-8e05-afde79732230" providerId="ADAL" clId="{45C7A1EE-205B-4A4B-B964-1D31FDD753B1}" dt="2025-06-10T15:49:01.482" v="28" actId="478"/>
        <pc:sldMkLst>
          <pc:docMk/>
          <pc:sldMk cId="1638928782" sldId="345"/>
        </pc:sldMkLst>
      </pc:sldChg>
      <pc:sldChg chg="delSp mod">
        <pc:chgData name="Kat Salisbury" userId="b64cd180-038e-4743-8e05-afde79732230" providerId="ADAL" clId="{45C7A1EE-205B-4A4B-B964-1D31FDD753B1}" dt="2025-06-10T15:48:19.291" v="24" actId="478"/>
        <pc:sldMkLst>
          <pc:docMk/>
          <pc:sldMk cId="958301641" sldId="346"/>
        </pc:sldMkLst>
      </pc:sldChg>
      <pc:sldChg chg="delSp mod">
        <pc:chgData name="Kat Salisbury" userId="b64cd180-038e-4743-8e05-afde79732230" providerId="ADAL" clId="{45C7A1EE-205B-4A4B-B964-1D31FDD753B1}" dt="2025-06-10T15:48:14.450" v="22" actId="478"/>
        <pc:sldMkLst>
          <pc:docMk/>
          <pc:sldMk cId="3589399481" sldId="347"/>
        </pc:sldMkLst>
      </pc:sldChg>
      <pc:sldChg chg="delSp mod">
        <pc:chgData name="Kat Salisbury" userId="b64cd180-038e-4743-8e05-afde79732230" providerId="ADAL" clId="{45C7A1EE-205B-4A4B-B964-1D31FDD753B1}" dt="2025-06-10T15:47:57.993" v="15" actId="478"/>
        <pc:sldMkLst>
          <pc:docMk/>
          <pc:sldMk cId="16117990" sldId="348"/>
        </pc:sldMkLst>
      </pc:sldChg>
      <pc:sldMasterChg chg="modSp mod">
        <pc:chgData name="Kat Salisbury" userId="b64cd180-038e-4743-8e05-afde79732230" providerId="ADAL" clId="{45C7A1EE-205B-4A4B-B964-1D31FDD753B1}" dt="2025-06-10T15:48:52.637" v="27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45C7A1EE-205B-4A4B-B964-1D31FDD753B1}" dt="2025-06-10T15:48:52.637" v="27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Liz Bashford" userId="b224872c-12d8-47f8-96dc-24670f45a040" providerId="ADAL" clId="{1DDEC8CE-8857-4348-A052-A1FBD7FD6665}"/>
    <pc:docChg chg="custSel modSld">
      <pc:chgData name="Liz Bashford" userId="b224872c-12d8-47f8-96dc-24670f45a040" providerId="ADAL" clId="{1DDEC8CE-8857-4348-A052-A1FBD7FD6665}" dt="2025-05-09T17:36:14.359" v="8" actId="313"/>
      <pc:docMkLst>
        <pc:docMk/>
      </pc:docMkLst>
      <pc:sldChg chg="modSp mod modAnim">
        <pc:chgData name="Liz Bashford" userId="b224872c-12d8-47f8-96dc-24670f45a040" providerId="ADAL" clId="{1DDEC8CE-8857-4348-A052-A1FBD7FD6665}" dt="2025-05-09T17:24:10.942" v="3" actId="1076"/>
        <pc:sldMkLst>
          <pc:docMk/>
          <pc:sldMk cId="2062476382" sldId="299"/>
        </pc:sldMkLst>
        <pc:spChg chg="mod">
          <ac:chgData name="Liz Bashford" userId="b224872c-12d8-47f8-96dc-24670f45a040" providerId="ADAL" clId="{1DDEC8CE-8857-4348-A052-A1FBD7FD6665}" dt="2025-05-09T17:24:10.942" v="3" actId="1076"/>
          <ac:spMkLst>
            <pc:docMk/>
            <pc:sldMk cId="2062476382" sldId="299"/>
            <ac:spMk id="6" creationId="{02B14974-97AD-7CA0-A768-2D1376E1B416}"/>
          </ac:spMkLst>
        </pc:spChg>
        <pc:spChg chg="mod">
          <ac:chgData name="Liz Bashford" userId="b224872c-12d8-47f8-96dc-24670f45a040" providerId="ADAL" clId="{1DDEC8CE-8857-4348-A052-A1FBD7FD6665}" dt="2025-05-09T17:24:05.109" v="2" actId="1076"/>
          <ac:spMkLst>
            <pc:docMk/>
            <pc:sldMk cId="2062476382" sldId="299"/>
            <ac:spMk id="7" creationId="{1B234984-AD15-087D-024A-803756ADD71D}"/>
          </ac:spMkLst>
        </pc:spChg>
      </pc:sldChg>
      <pc:sldChg chg="modSp mod">
        <pc:chgData name="Liz Bashford" userId="b224872c-12d8-47f8-96dc-24670f45a040" providerId="ADAL" clId="{1DDEC8CE-8857-4348-A052-A1FBD7FD6665}" dt="2025-05-09T17:36:14.359" v="8" actId="313"/>
        <pc:sldMkLst>
          <pc:docMk/>
          <pc:sldMk cId="2547989047" sldId="333"/>
        </pc:sldMkLst>
        <pc:spChg chg="mod">
          <ac:chgData name="Liz Bashford" userId="b224872c-12d8-47f8-96dc-24670f45a040" providerId="ADAL" clId="{1DDEC8CE-8857-4348-A052-A1FBD7FD6665}" dt="2025-05-09T17:36:14.359" v="8" actId="313"/>
          <ac:spMkLst>
            <pc:docMk/>
            <pc:sldMk cId="2547989047" sldId="333"/>
            <ac:spMk id="3" creationId="{7390DF47-B6CA-C5E8-A066-D70985024258}"/>
          </ac:spMkLst>
        </pc:spChg>
      </pc:sldChg>
    </pc:docChg>
  </pc:docChgLst>
  <pc:docChgLst>
    <pc:chgData name="Kat Salisbury" userId="b64cd180-038e-4743-8e05-afde79732230" providerId="ADAL" clId="{F42A1F26-D99C-4D85-A2DC-975CA4939E53}"/>
    <pc:docChg chg="custSel modSld">
      <pc:chgData name="Kat Salisbury" userId="b64cd180-038e-4743-8e05-afde79732230" providerId="ADAL" clId="{F42A1F26-D99C-4D85-A2DC-975CA4939E53}" dt="2025-06-13T09:03:28.518" v="210" actId="1076"/>
      <pc:docMkLst>
        <pc:docMk/>
      </pc:docMkLst>
      <pc:sldChg chg="modAnim">
        <pc:chgData name="Kat Salisbury" userId="b64cd180-038e-4743-8e05-afde79732230" providerId="ADAL" clId="{F42A1F26-D99C-4D85-A2DC-975CA4939E53}" dt="2025-06-13T08:15:57.102" v="4"/>
        <pc:sldMkLst>
          <pc:docMk/>
          <pc:sldMk cId="2062476382" sldId="299"/>
        </pc:sldMkLst>
      </pc:sldChg>
      <pc:sldChg chg="modSp mod modNotesTx">
        <pc:chgData name="Kat Salisbury" userId="b64cd180-038e-4743-8e05-afde79732230" providerId="ADAL" clId="{F42A1F26-D99C-4D85-A2DC-975CA4939E53}" dt="2025-06-11T09:59:33.144" v="2" actId="5793"/>
        <pc:sldMkLst>
          <pc:docMk/>
          <pc:sldMk cId="4196247511" sldId="326"/>
        </pc:sldMkLst>
        <pc:spChg chg="mod">
          <ac:chgData name="Kat Salisbury" userId="b64cd180-038e-4743-8e05-afde79732230" providerId="ADAL" clId="{F42A1F26-D99C-4D85-A2DC-975CA4939E53}" dt="2025-06-11T09:51:45.444" v="0" actId="404"/>
          <ac:spMkLst>
            <pc:docMk/>
            <pc:sldMk cId="4196247511" sldId="326"/>
            <ac:spMk id="4" creationId="{B3B68326-2D63-1FB3-85D8-D3E3F22FE195}"/>
          </ac:spMkLst>
        </pc:spChg>
      </pc:sldChg>
      <pc:sldChg chg="modAnim">
        <pc:chgData name="Kat Salisbury" userId="b64cd180-038e-4743-8e05-afde79732230" providerId="ADAL" clId="{F42A1F26-D99C-4D85-A2DC-975CA4939E53}" dt="2025-06-13T08:16:37.264" v="8"/>
        <pc:sldMkLst>
          <pc:docMk/>
          <pc:sldMk cId="1365744743" sldId="331"/>
        </pc:sldMkLst>
      </pc:sldChg>
      <pc:sldChg chg="addSp modSp mod">
        <pc:chgData name="Kat Salisbury" userId="b64cd180-038e-4743-8e05-afde79732230" providerId="ADAL" clId="{F42A1F26-D99C-4D85-A2DC-975CA4939E53}" dt="2025-06-13T09:03:28.518" v="210" actId="1076"/>
        <pc:sldMkLst>
          <pc:docMk/>
          <pc:sldMk cId="1733983819" sldId="334"/>
        </pc:sldMkLst>
        <pc:spChg chg="mod">
          <ac:chgData name="Kat Salisbury" userId="b64cd180-038e-4743-8e05-afde79732230" providerId="ADAL" clId="{F42A1F26-D99C-4D85-A2DC-975CA4939E53}" dt="2025-06-13T09:02:39.418" v="165" actId="20577"/>
          <ac:spMkLst>
            <pc:docMk/>
            <pc:sldMk cId="1733983819" sldId="334"/>
            <ac:spMk id="3" creationId="{74207914-775C-F7E7-46AB-A48F35C6F2ED}"/>
          </ac:spMkLst>
        </pc:spChg>
        <pc:spChg chg="add mod">
          <ac:chgData name="Kat Salisbury" userId="b64cd180-038e-4743-8e05-afde79732230" providerId="ADAL" clId="{F42A1F26-D99C-4D85-A2DC-975CA4939E53}" dt="2025-06-13T09:03:28.518" v="210" actId="1076"/>
          <ac:spMkLst>
            <pc:docMk/>
            <pc:sldMk cId="1733983819" sldId="334"/>
            <ac:spMk id="6" creationId="{06114E52-1FF7-1C44-55A8-3560B78B82FA}"/>
          </ac:spMkLst>
        </pc:spChg>
      </pc:sldChg>
      <pc:sldChg chg="modSp mod">
        <pc:chgData name="Kat Salisbury" userId="b64cd180-038e-4743-8e05-afde79732230" providerId="ADAL" clId="{F42A1F26-D99C-4D85-A2DC-975CA4939E53}" dt="2025-06-13T08:18:51.014" v="13" actId="20577"/>
        <pc:sldMkLst>
          <pc:docMk/>
          <pc:sldMk cId="448794788" sldId="336"/>
        </pc:sldMkLst>
        <pc:spChg chg="mod">
          <ac:chgData name="Kat Salisbury" userId="b64cd180-038e-4743-8e05-afde79732230" providerId="ADAL" clId="{F42A1F26-D99C-4D85-A2DC-975CA4939E53}" dt="2025-06-13T08:18:51.014" v="13" actId="20577"/>
          <ac:spMkLst>
            <pc:docMk/>
            <pc:sldMk cId="448794788" sldId="336"/>
            <ac:spMk id="3" creationId="{49AAA34F-9418-5B43-96D1-C64FA51AB73F}"/>
          </ac:spMkLst>
        </pc:spChg>
      </pc:sldChg>
      <pc:sldChg chg="addSp delSp modSp mod delAnim modAnim">
        <pc:chgData name="Kat Salisbury" userId="b64cd180-038e-4743-8e05-afde79732230" providerId="ADAL" clId="{F42A1F26-D99C-4D85-A2DC-975CA4939E53}" dt="2025-06-13T08:44:42.513" v="87" actId="478"/>
        <pc:sldMkLst>
          <pc:docMk/>
          <pc:sldMk cId="3639692984" sldId="337"/>
        </pc:sldMkLst>
        <pc:spChg chg="add del mod">
          <ac:chgData name="Kat Salisbury" userId="b64cd180-038e-4743-8e05-afde79732230" providerId="ADAL" clId="{F42A1F26-D99C-4D85-A2DC-975CA4939E53}" dt="2025-06-13T08:44:42.513" v="87" actId="478"/>
          <ac:spMkLst>
            <pc:docMk/>
            <pc:sldMk cId="3639692984" sldId="337"/>
            <ac:spMk id="2" creationId="{D91BE3A3-CCA4-5B27-7A7F-805CB91369FF}"/>
          </ac:spMkLst>
        </pc:spChg>
        <pc:spChg chg="mod">
          <ac:chgData name="Kat Salisbury" userId="b64cd180-038e-4743-8e05-afde79732230" providerId="ADAL" clId="{F42A1F26-D99C-4D85-A2DC-975CA4939E53}" dt="2025-06-13T08:18:39.049" v="9" actId="207"/>
          <ac:spMkLst>
            <pc:docMk/>
            <pc:sldMk cId="3639692984" sldId="337"/>
            <ac:spMk id="6" creationId="{7A5D6BF8-8870-28C8-1F91-8116EA361FFB}"/>
          </ac:spMkLst>
        </pc:spChg>
      </pc:sldChg>
      <pc:sldChg chg="addSp delSp modSp mod delAnim modAnim">
        <pc:chgData name="Kat Salisbury" userId="b64cd180-038e-4743-8e05-afde79732230" providerId="ADAL" clId="{F42A1F26-D99C-4D85-A2DC-975CA4939E53}" dt="2025-06-13T08:44:49.010" v="88" actId="478"/>
        <pc:sldMkLst>
          <pc:docMk/>
          <pc:sldMk cId="1119071087" sldId="339"/>
        </pc:sldMkLst>
        <pc:spChg chg="add del mod">
          <ac:chgData name="Kat Salisbury" userId="b64cd180-038e-4743-8e05-afde79732230" providerId="ADAL" clId="{F42A1F26-D99C-4D85-A2DC-975CA4939E53}" dt="2025-06-13T08:44:49.010" v="88" actId="478"/>
          <ac:spMkLst>
            <pc:docMk/>
            <pc:sldMk cId="1119071087" sldId="339"/>
            <ac:spMk id="2" creationId="{1CA86753-6C5D-A452-4BD0-758A992F746B}"/>
          </ac:spMkLst>
        </pc:spChg>
        <pc:spChg chg="mod">
          <ac:chgData name="Kat Salisbury" userId="b64cd180-038e-4743-8e05-afde79732230" providerId="ADAL" clId="{F42A1F26-D99C-4D85-A2DC-975CA4939E53}" dt="2025-06-13T08:19:52.559" v="71" actId="20577"/>
          <ac:spMkLst>
            <pc:docMk/>
            <pc:sldMk cId="1119071087" sldId="339"/>
            <ac:spMk id="9" creationId="{8F4463C4-3A8E-974C-8687-57B1EACD6B6C}"/>
          </ac:spMkLst>
        </pc:spChg>
      </pc:sldChg>
      <pc:sldChg chg="modSp mod">
        <pc:chgData name="Kat Salisbury" userId="b64cd180-038e-4743-8e05-afde79732230" providerId="ADAL" clId="{F42A1F26-D99C-4D85-A2DC-975CA4939E53}" dt="2025-06-13T08:25:30.355" v="85" actId="1076"/>
        <pc:sldMkLst>
          <pc:docMk/>
          <pc:sldMk cId="248418304" sldId="343"/>
        </pc:sldMkLst>
        <pc:picChg chg="mod">
          <ac:chgData name="Kat Salisbury" userId="b64cd180-038e-4743-8e05-afde79732230" providerId="ADAL" clId="{F42A1F26-D99C-4D85-A2DC-975CA4939E53}" dt="2025-06-13T08:25:30.355" v="85" actId="1076"/>
          <ac:picMkLst>
            <pc:docMk/>
            <pc:sldMk cId="248418304" sldId="343"/>
            <ac:picMk id="7" creationId="{0C0B906C-FD31-E2DD-135A-2ED159669CFC}"/>
          </ac:picMkLst>
        </pc:picChg>
      </pc:sldChg>
      <pc:sldChg chg="modSp mod">
        <pc:chgData name="Kat Salisbury" userId="b64cd180-038e-4743-8e05-afde79732230" providerId="ADAL" clId="{F42A1F26-D99C-4D85-A2DC-975CA4939E53}" dt="2025-06-13T08:25:48.381" v="86" actId="1076"/>
        <pc:sldMkLst>
          <pc:docMk/>
          <pc:sldMk cId="3589399481" sldId="347"/>
        </pc:sldMkLst>
        <pc:picChg chg="mod">
          <ac:chgData name="Kat Salisbury" userId="b64cd180-038e-4743-8e05-afde79732230" providerId="ADAL" clId="{F42A1F26-D99C-4D85-A2DC-975CA4939E53}" dt="2025-06-13T08:25:48.381" v="86" actId="1076"/>
          <ac:picMkLst>
            <pc:docMk/>
            <pc:sldMk cId="3589399481" sldId="347"/>
            <ac:picMk id="14" creationId="{557C5250-7A9A-1136-AD4A-2BD703D59362}"/>
          </ac:picMkLst>
        </pc:picChg>
      </pc:sldChg>
    </pc:docChg>
  </pc:docChgLst>
  <pc:docChgLst>
    <pc:chgData name="Rebecca Summer" userId="fb5c2836-fb10-433a-9b94-1447f06d1cbf" providerId="ADAL" clId="{EC550088-D4A2-4866-A027-017EBBCA68FE}"/>
    <pc:docChg chg="undo custSel addSld delSld modSld sldOrd modMainMaster">
      <pc:chgData name="Rebecca Summer" userId="fb5c2836-fb10-433a-9b94-1447f06d1cbf" providerId="ADAL" clId="{EC550088-D4A2-4866-A027-017EBBCA68FE}" dt="2024-12-03T10:24:15.789" v="3707" actId="6549"/>
      <pc:docMkLst>
        <pc:docMk/>
      </pc:docMkLst>
      <pc:sldChg chg="addSp delSp modSp mod delAnim">
        <pc:chgData name="Rebecca Summer" userId="fb5c2836-fb10-433a-9b94-1447f06d1cbf" providerId="ADAL" clId="{EC550088-D4A2-4866-A027-017EBBCA68FE}" dt="2024-12-02T14:41:57.276" v="2643" actId="1076"/>
        <pc:sldMkLst>
          <pc:docMk/>
          <pc:sldMk cId="4063087291" sldId="294"/>
        </pc:sldMkLst>
      </pc:sldChg>
      <pc:sldChg chg="addSp delSp modSp mod delAnim modAnim modNotesTx">
        <pc:chgData name="Rebecca Summer" userId="fb5c2836-fb10-433a-9b94-1447f06d1cbf" providerId="ADAL" clId="{EC550088-D4A2-4866-A027-017EBBCA68FE}" dt="2024-11-28T13:58:30.330" v="447"/>
        <pc:sldMkLst>
          <pc:docMk/>
          <pc:sldMk cId="2062476382" sldId="299"/>
        </pc:sldMkLst>
      </pc:sldChg>
      <pc:sldChg chg="del">
        <pc:chgData name="Rebecca Summer" userId="fb5c2836-fb10-433a-9b94-1447f06d1cbf" providerId="ADAL" clId="{EC550088-D4A2-4866-A027-017EBBCA68FE}" dt="2024-12-02T14:40:30.773" v="2614" actId="47"/>
        <pc:sldMkLst>
          <pc:docMk/>
          <pc:sldMk cId="707636351" sldId="323"/>
        </pc:sldMkLst>
      </pc:sldChg>
      <pc:sldChg chg="del">
        <pc:chgData name="Rebecca Summer" userId="fb5c2836-fb10-433a-9b94-1447f06d1cbf" providerId="ADAL" clId="{EC550088-D4A2-4866-A027-017EBBCA68FE}" dt="2024-12-02T14:40:30.773" v="2614" actId="47"/>
        <pc:sldMkLst>
          <pc:docMk/>
          <pc:sldMk cId="822690961" sldId="324"/>
        </pc:sldMkLst>
      </pc:sldChg>
      <pc:sldChg chg="del">
        <pc:chgData name="Rebecca Summer" userId="fb5c2836-fb10-433a-9b94-1447f06d1cbf" providerId="ADAL" clId="{EC550088-D4A2-4866-A027-017EBBCA68FE}" dt="2024-12-02T14:40:33.916" v="2615" actId="47"/>
        <pc:sldMkLst>
          <pc:docMk/>
          <pc:sldMk cId="2294019312" sldId="325"/>
        </pc:sldMkLst>
      </pc:sldChg>
      <pc:sldChg chg="modSp mod modNotesTx">
        <pc:chgData name="Rebecca Summer" userId="fb5c2836-fb10-433a-9b94-1447f06d1cbf" providerId="ADAL" clId="{EC550088-D4A2-4866-A027-017EBBCA68FE}" dt="2024-12-02T15:08:28.287" v="3070" actId="20577"/>
        <pc:sldMkLst>
          <pc:docMk/>
          <pc:sldMk cId="4196247511" sldId="326"/>
        </pc:sldMkLst>
      </pc:sldChg>
      <pc:sldChg chg="modSp mod">
        <pc:chgData name="Rebecca Summer" userId="fb5c2836-fb10-433a-9b94-1447f06d1cbf" providerId="ADAL" clId="{EC550088-D4A2-4866-A027-017EBBCA68FE}" dt="2024-12-02T15:11:11.219" v="3333" actId="403"/>
        <pc:sldMkLst>
          <pc:docMk/>
          <pc:sldMk cId="989361444" sldId="327"/>
        </pc:sldMkLst>
      </pc:sldChg>
      <pc:sldChg chg="modSp mod">
        <pc:chgData name="Rebecca Summer" userId="fb5c2836-fb10-433a-9b94-1447f06d1cbf" providerId="ADAL" clId="{EC550088-D4A2-4866-A027-017EBBCA68FE}" dt="2024-12-02T15:11:16.356" v="3334" actId="403"/>
        <pc:sldMkLst>
          <pc:docMk/>
          <pc:sldMk cId="2820299366" sldId="328"/>
        </pc:sldMkLst>
      </pc:sldChg>
      <pc:sldChg chg="del">
        <pc:chgData name="Rebecca Summer" userId="fb5c2836-fb10-433a-9b94-1447f06d1cbf" providerId="ADAL" clId="{EC550088-D4A2-4866-A027-017EBBCA68FE}" dt="2024-11-28T13:53:37.198" v="378" actId="47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EC550088-D4A2-4866-A027-017EBBCA68FE}" dt="2024-12-02T15:10:55.759" v="3332" actId="403"/>
        <pc:sldMkLst>
          <pc:docMk/>
          <pc:sldMk cId="3184919501" sldId="330"/>
        </pc:sldMkLst>
      </pc:sldChg>
      <pc:sldChg chg="addSp delSp modSp mod modClrScheme modAnim chgLayout">
        <pc:chgData name="Rebecca Summer" userId="fb5c2836-fb10-433a-9b94-1447f06d1cbf" providerId="ADAL" clId="{EC550088-D4A2-4866-A027-017EBBCA68FE}" dt="2024-12-02T12:05:47.513" v="775"/>
        <pc:sldMkLst>
          <pc:docMk/>
          <pc:sldMk cId="1365744743" sldId="331"/>
        </pc:sldMkLst>
      </pc:sldChg>
      <pc:sldChg chg="addSp delSp modSp mod delAnim modAnim modNotesTx">
        <pc:chgData name="Rebecca Summer" userId="fb5c2836-fb10-433a-9b94-1447f06d1cbf" providerId="ADAL" clId="{EC550088-D4A2-4866-A027-017EBBCA68FE}" dt="2024-12-02T14:35:10.036" v="2456" actId="6549"/>
        <pc:sldMkLst>
          <pc:docMk/>
          <pc:sldMk cId="3738951083" sldId="332"/>
        </pc:sldMkLst>
      </pc:sldChg>
      <pc:sldChg chg="modSp add mod">
        <pc:chgData name="Rebecca Summer" userId="fb5c2836-fb10-433a-9b94-1447f06d1cbf" providerId="ADAL" clId="{EC550088-D4A2-4866-A027-017EBBCA68FE}" dt="2024-12-03T10:24:15.789" v="3707" actId="6549"/>
        <pc:sldMkLst>
          <pc:docMk/>
          <pc:sldMk cId="2547989047" sldId="333"/>
        </pc:sldMkLst>
      </pc:sldChg>
      <pc:sldChg chg="addSp delSp modSp add mod delAnim modAnim">
        <pc:chgData name="Rebecca Summer" userId="fb5c2836-fb10-433a-9b94-1447f06d1cbf" providerId="ADAL" clId="{EC550088-D4A2-4866-A027-017EBBCA68FE}" dt="2024-12-02T14:52:41.847" v="2863" actId="1076"/>
        <pc:sldMkLst>
          <pc:docMk/>
          <pc:sldMk cId="1733983819" sldId="334"/>
        </pc:sldMkLst>
      </pc:sldChg>
      <pc:sldChg chg="add del">
        <pc:chgData name="Rebecca Summer" userId="fb5c2836-fb10-433a-9b94-1447f06d1cbf" providerId="ADAL" clId="{EC550088-D4A2-4866-A027-017EBBCA68FE}" dt="2024-12-02T12:21:02.304" v="816" actId="47"/>
        <pc:sldMkLst>
          <pc:docMk/>
          <pc:sldMk cId="51555428" sldId="335"/>
        </pc:sldMkLst>
      </pc:sldChg>
      <pc:sldChg chg="modSp add mod modAnim">
        <pc:chgData name="Rebecca Summer" userId="fb5c2836-fb10-433a-9b94-1447f06d1cbf" providerId="ADAL" clId="{EC550088-D4A2-4866-A027-017EBBCA68FE}" dt="2024-12-02T14:53:05.480" v="2867" actId="1076"/>
        <pc:sldMkLst>
          <pc:docMk/>
          <pc:sldMk cId="448794788" sldId="336"/>
        </pc:sldMkLst>
      </pc:sldChg>
      <pc:sldChg chg="addSp modSp add mod ord modAnim">
        <pc:chgData name="Rebecca Summer" userId="fb5c2836-fb10-433a-9b94-1447f06d1cbf" providerId="ADAL" clId="{EC550088-D4A2-4866-A027-017EBBCA68FE}" dt="2024-12-02T14:55:39.372" v="2904" actId="1035"/>
        <pc:sldMkLst>
          <pc:docMk/>
          <pc:sldMk cId="3639692984" sldId="337"/>
        </pc:sldMkLst>
      </pc:sldChg>
      <pc:sldChg chg="add del">
        <pc:chgData name="Rebecca Summer" userId="fb5c2836-fb10-433a-9b94-1447f06d1cbf" providerId="ADAL" clId="{EC550088-D4A2-4866-A027-017EBBCA68FE}" dt="2024-12-02T12:20:59.090" v="815" actId="47"/>
        <pc:sldMkLst>
          <pc:docMk/>
          <pc:sldMk cId="3350978127" sldId="338"/>
        </pc:sldMkLst>
      </pc:sldChg>
      <pc:sldChg chg="addSp modSp add mod modAnim">
        <pc:chgData name="Rebecca Summer" userId="fb5c2836-fb10-433a-9b94-1447f06d1cbf" providerId="ADAL" clId="{EC550088-D4A2-4866-A027-017EBBCA68FE}" dt="2024-12-02T14:55:51.683" v="2907" actId="20577"/>
        <pc:sldMkLst>
          <pc:docMk/>
          <pc:sldMk cId="1119071087" sldId="339"/>
        </pc:sldMkLst>
      </pc:sldChg>
      <pc:sldChg chg="addSp modSp add mod modAnim">
        <pc:chgData name="Rebecca Summer" userId="fb5c2836-fb10-433a-9b94-1447f06d1cbf" providerId="ADAL" clId="{EC550088-D4A2-4866-A027-017EBBCA68FE}" dt="2024-12-02T14:55:57.535" v="2910" actId="20577"/>
        <pc:sldMkLst>
          <pc:docMk/>
          <pc:sldMk cId="775222214" sldId="340"/>
        </pc:sldMkLst>
      </pc:sldChg>
      <pc:sldChg chg="addSp delSp modSp add mod delAnim">
        <pc:chgData name="Rebecca Summer" userId="fb5c2836-fb10-433a-9b94-1447f06d1cbf" providerId="ADAL" clId="{EC550088-D4A2-4866-A027-017EBBCA68FE}" dt="2024-12-02T12:55:37.430" v="1643" actId="1076"/>
        <pc:sldMkLst>
          <pc:docMk/>
          <pc:sldMk cId="1350658703" sldId="341"/>
        </pc:sldMkLst>
      </pc:sldChg>
      <pc:sldChg chg="addSp delSp modSp add mod delAnim">
        <pc:chgData name="Rebecca Summer" userId="fb5c2836-fb10-433a-9b94-1447f06d1cbf" providerId="ADAL" clId="{EC550088-D4A2-4866-A027-017EBBCA68FE}" dt="2024-12-02T12:54:11.548" v="1613" actId="21"/>
        <pc:sldMkLst>
          <pc:docMk/>
          <pc:sldMk cId="3880407627" sldId="342"/>
        </pc:sldMkLst>
      </pc:sldChg>
      <pc:sldChg chg="addSp delSp modSp add mod delAnim">
        <pc:chgData name="Rebecca Summer" userId="fb5c2836-fb10-433a-9b94-1447f06d1cbf" providerId="ADAL" clId="{EC550088-D4A2-4866-A027-017EBBCA68FE}" dt="2024-12-02T12:56:02.744" v="1645" actId="20577"/>
        <pc:sldMkLst>
          <pc:docMk/>
          <pc:sldMk cId="248418304" sldId="343"/>
        </pc:sldMkLst>
      </pc:sldChg>
      <pc:sldChg chg="addSp delSp modSp add mod delAnim modNotesTx">
        <pc:chgData name="Rebecca Summer" userId="fb5c2836-fb10-433a-9b94-1447f06d1cbf" providerId="ADAL" clId="{EC550088-D4A2-4866-A027-017EBBCA68FE}" dt="2024-12-02T14:36:17.144" v="2486" actId="14826"/>
        <pc:sldMkLst>
          <pc:docMk/>
          <pc:sldMk cId="640469015" sldId="344"/>
        </pc:sldMkLst>
      </pc:sldChg>
      <pc:sldChg chg="add del">
        <pc:chgData name="Rebecca Summer" userId="fb5c2836-fb10-433a-9b94-1447f06d1cbf" providerId="ADAL" clId="{EC550088-D4A2-4866-A027-017EBBCA68FE}" dt="2024-12-02T13:07:57.990" v="1922"/>
        <pc:sldMkLst>
          <pc:docMk/>
          <pc:sldMk cId="1471420429" sldId="345"/>
        </pc:sldMkLst>
      </pc:sldChg>
      <pc:sldChg chg="modSp add mod ord">
        <pc:chgData name="Rebecca Summer" userId="fb5c2836-fb10-433a-9b94-1447f06d1cbf" providerId="ADAL" clId="{EC550088-D4A2-4866-A027-017EBBCA68FE}" dt="2024-12-02T14:38:50.792" v="2612" actId="1076"/>
        <pc:sldMkLst>
          <pc:docMk/>
          <pc:sldMk cId="1638928782" sldId="345"/>
        </pc:sldMkLst>
      </pc:sldChg>
      <pc:sldChg chg="addSp delSp modSp add mod delAnim">
        <pc:chgData name="Rebecca Summer" userId="fb5c2836-fb10-433a-9b94-1447f06d1cbf" providerId="ADAL" clId="{EC550088-D4A2-4866-A027-017EBBCA68FE}" dt="2024-12-03T09:01:34.763" v="3699" actId="20577"/>
        <pc:sldMkLst>
          <pc:docMk/>
          <pc:sldMk cId="958301641" sldId="346"/>
        </pc:sldMkLst>
      </pc:sldChg>
      <pc:sldChg chg="addSp delSp modSp add mod modClrScheme chgLayout">
        <pc:chgData name="Rebecca Summer" userId="fb5c2836-fb10-433a-9b94-1447f06d1cbf" providerId="ADAL" clId="{EC550088-D4A2-4866-A027-017EBBCA68FE}" dt="2024-12-02T16:00:11.987" v="3658" actId="478"/>
        <pc:sldMkLst>
          <pc:docMk/>
          <pc:sldMk cId="3589399481" sldId="347"/>
        </pc:sldMkLst>
      </pc:sldChg>
      <pc:sldMasterChg chg="modSldLayout">
        <pc:chgData name="Rebecca Summer" userId="fb5c2836-fb10-433a-9b94-1447f06d1cbf" providerId="ADAL" clId="{EC550088-D4A2-4866-A027-017EBBCA68FE}" dt="2024-12-02T15:55:51.281" v="3610" actId="1035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EC550088-D4A2-4866-A027-017EBBCA68FE}" dt="2024-11-28T13:45:09.982" v="38" actId="20577"/>
          <pc:sldLayoutMkLst>
            <pc:docMk/>
            <pc:sldMasterMk cId="1690898850" sldId="2147483696"/>
            <pc:sldLayoutMk cId="2577959385" sldId="2147483697"/>
          </pc:sldLayoutMkLst>
        </pc:sldLayoutChg>
        <pc:sldLayoutChg chg="addSp delSp modSp mod">
          <pc:chgData name="Rebecca Summer" userId="fb5c2836-fb10-433a-9b94-1447f06d1cbf" providerId="ADAL" clId="{EC550088-D4A2-4866-A027-017EBBCA68FE}" dt="2024-12-02T15:55:51.281" v="3610" actId="1035"/>
          <pc:sldLayoutMkLst>
            <pc:docMk/>
            <pc:sldMasterMk cId="1690898850" sldId="2147483696"/>
            <pc:sldLayoutMk cId="2009848857" sldId="2147483779"/>
          </pc:sldLayoutMkLst>
        </pc:sldLayoutChg>
      </pc:sldMasterChg>
    </pc:docChg>
  </pc:docChgLst>
  <pc:docChgLst>
    <pc:chgData name="Rebecca Summer" userId="fb5c2836-fb10-433a-9b94-1447f06d1cbf" providerId="ADAL" clId="{0794236B-B978-41C1-8C30-6702F94767DE}"/>
    <pc:docChg chg="modMainMaster">
      <pc:chgData name="Rebecca Summer" userId="fb5c2836-fb10-433a-9b94-1447f06d1cbf" providerId="ADAL" clId="{0794236B-B978-41C1-8C30-6702F94767DE}" dt="2025-03-24T11:15:37.397" v="13" actId="6549"/>
      <pc:docMkLst>
        <pc:docMk/>
      </pc:docMkLst>
      <pc:sldMasterChg chg="modSldLayout">
        <pc:chgData name="Rebecca Summer" userId="fb5c2836-fb10-433a-9b94-1447f06d1cbf" providerId="ADAL" clId="{0794236B-B978-41C1-8C30-6702F94767DE}" dt="2025-03-24T11:15:37.397" v="13" actId="6549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0794236B-B978-41C1-8C30-6702F94767DE}" dt="2025-03-24T11:15:37.397" v="13" actId="6549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0794236B-B978-41C1-8C30-6702F94767DE}" dt="2025-03-24T11:15:37.397" v="13" actId="6549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DACBA36A-12A7-4B7A-B130-BDD223F71C16}"/>
    <pc:docChg chg="custSel modSld">
      <pc:chgData name="Rebecca Summer" userId="fb5c2836-fb10-433a-9b94-1447f06d1cbf" providerId="ADAL" clId="{DACBA36A-12A7-4B7A-B130-BDD223F71C16}" dt="2025-05-06T13:38:55.707" v="90"/>
      <pc:docMkLst>
        <pc:docMk/>
      </pc:docMkLst>
      <pc:sldChg chg="modSp mod">
        <pc:chgData name="Rebecca Summer" userId="fb5c2836-fb10-433a-9b94-1447f06d1cbf" providerId="ADAL" clId="{DACBA36A-12A7-4B7A-B130-BDD223F71C16}" dt="2025-05-06T13:29:15.701" v="1" actId="1076"/>
        <pc:sldMkLst>
          <pc:docMk/>
          <pc:sldMk cId="2062476382" sldId="299"/>
        </pc:sldMkLst>
        <pc:spChg chg="mod">
          <ac:chgData name="Rebecca Summer" userId="fb5c2836-fb10-433a-9b94-1447f06d1cbf" providerId="ADAL" clId="{DACBA36A-12A7-4B7A-B130-BDD223F71C16}" dt="2025-05-06T13:29:15.701" v="1" actId="1076"/>
          <ac:spMkLst>
            <pc:docMk/>
            <pc:sldMk cId="2062476382" sldId="299"/>
            <ac:spMk id="24" creationId="{763AF03E-65AB-8A42-8B47-596C501A72E1}"/>
          </ac:spMkLst>
        </pc:spChg>
      </pc:sldChg>
      <pc:sldChg chg="modSp mod">
        <pc:chgData name="Rebecca Summer" userId="fb5c2836-fb10-433a-9b94-1447f06d1cbf" providerId="ADAL" clId="{DACBA36A-12A7-4B7A-B130-BDD223F71C16}" dt="2025-05-06T13:28:25.380" v="0" actId="13926"/>
        <pc:sldMkLst>
          <pc:docMk/>
          <pc:sldMk cId="4196247511" sldId="326"/>
        </pc:sldMkLst>
        <pc:spChg chg="mod">
          <ac:chgData name="Rebecca Summer" userId="fb5c2836-fb10-433a-9b94-1447f06d1cbf" providerId="ADAL" clId="{DACBA36A-12A7-4B7A-B130-BDD223F71C16}" dt="2025-05-06T13:28:25.380" v="0" actId="13926"/>
          <ac:spMkLst>
            <pc:docMk/>
            <pc:sldMk cId="4196247511" sldId="326"/>
            <ac:spMk id="2" creationId="{E8BA4470-4472-C8FC-1A4C-AE8BE59A0CE8}"/>
          </ac:spMkLst>
        </pc:spChg>
      </pc:sldChg>
      <pc:sldChg chg="addSp delSp modSp mod delAnim">
        <pc:chgData name="Rebecca Summer" userId="fb5c2836-fb10-433a-9b94-1447f06d1cbf" providerId="ADAL" clId="{DACBA36A-12A7-4B7A-B130-BDD223F71C16}" dt="2025-05-06T13:38:52.972" v="89" actId="21"/>
        <pc:sldMkLst>
          <pc:docMk/>
          <pc:sldMk cId="1365744743" sldId="331"/>
        </pc:sldMkLst>
        <pc:spChg chg="add mod">
          <ac:chgData name="Rebecca Summer" userId="fb5c2836-fb10-433a-9b94-1447f06d1cbf" providerId="ADAL" clId="{DACBA36A-12A7-4B7A-B130-BDD223F71C16}" dt="2025-05-06T13:38:45.790" v="88" actId="6549"/>
          <ac:spMkLst>
            <pc:docMk/>
            <pc:sldMk cId="1365744743" sldId="331"/>
            <ac:spMk id="5" creationId="{32E22049-DBEB-7E83-1007-F67A84BC2839}"/>
          </ac:spMkLst>
        </pc:spChg>
        <pc:picChg chg="add mod">
          <ac:chgData name="Rebecca Summer" userId="fb5c2836-fb10-433a-9b94-1447f06d1cbf" providerId="ADAL" clId="{DACBA36A-12A7-4B7A-B130-BDD223F71C16}" dt="2025-05-06T13:37:36.469" v="7" actId="1076"/>
          <ac:picMkLst>
            <pc:docMk/>
            <pc:sldMk cId="1365744743" sldId="331"/>
            <ac:picMk id="9" creationId="{0D7B13D0-36A0-A4C0-878B-4862D6EB69F2}"/>
          </ac:picMkLst>
        </pc:picChg>
      </pc:sldChg>
      <pc:sldChg chg="addSp delSp modSp mod">
        <pc:chgData name="Rebecca Summer" userId="fb5c2836-fb10-433a-9b94-1447f06d1cbf" providerId="ADAL" clId="{DACBA36A-12A7-4B7A-B130-BDD223F71C16}" dt="2025-05-06T13:37:20.234" v="3" actId="21"/>
        <pc:sldMkLst>
          <pc:docMk/>
          <pc:sldMk cId="1350658703" sldId="341"/>
        </pc:sldMkLst>
      </pc:sldChg>
      <pc:sldChg chg="addSp modSp modAnim">
        <pc:chgData name="Rebecca Summer" userId="fb5c2836-fb10-433a-9b94-1447f06d1cbf" providerId="ADAL" clId="{DACBA36A-12A7-4B7A-B130-BDD223F71C16}" dt="2025-05-06T13:38:55.707" v="90"/>
        <pc:sldMkLst>
          <pc:docMk/>
          <pc:sldMk cId="16117990" sldId="348"/>
        </pc:sldMkLst>
      </pc:sldChg>
    </pc:docChg>
  </pc:docChgLst>
  <pc:docChgLst>
    <pc:chgData name="Benjamin Leighton" userId="S::benjamin@2simple.com::5c5d8ed2-268b-45ca-9935-523ca755f4b0" providerId="AD" clId="Web-{01EC1940-27F9-117B-9655-EAB76ACA887B}"/>
    <pc:docChg chg="modSld">
      <pc:chgData name="Benjamin Leighton" userId="S::benjamin@2simple.com::5c5d8ed2-268b-45ca-9935-523ca755f4b0" providerId="AD" clId="Web-{01EC1940-27F9-117B-9655-EAB76ACA887B}" dt="2025-01-22T15:49:52.988" v="1" actId="1076"/>
      <pc:docMkLst>
        <pc:docMk/>
      </pc:docMkLst>
      <pc:sldChg chg="modSp">
        <pc:chgData name="Benjamin Leighton" userId="S::benjamin@2simple.com::5c5d8ed2-268b-45ca-9935-523ca755f4b0" providerId="AD" clId="Web-{01EC1940-27F9-117B-9655-EAB76ACA887B}" dt="2025-01-22T15:49:52.988" v="1" actId="1076"/>
        <pc:sldMkLst>
          <pc:docMk/>
          <pc:sldMk cId="2062476382" sldId="299"/>
        </pc:sldMkLst>
      </pc:sldChg>
    </pc:docChg>
  </pc:docChgLst>
  <pc:docChgLst>
    <pc:chgData name="Kat Salisbury" userId="S::kat@2simple.com::b64cd180-038e-4743-8e05-afde79732230" providerId="AD" clId="Web-{6003C0B3-E01C-0CCD-C70E-EBCD3AAC6F15}"/>
    <pc:docChg chg="modSld">
      <pc:chgData name="Kat Salisbury" userId="S::kat@2simple.com::b64cd180-038e-4743-8e05-afde79732230" providerId="AD" clId="Web-{6003C0B3-E01C-0CCD-C70E-EBCD3AAC6F15}" dt="2025-06-10T15:14:31.001" v="0" actId="20577"/>
      <pc:docMkLst>
        <pc:docMk/>
      </pc:docMkLst>
      <pc:sldChg chg="modSp">
        <pc:chgData name="Kat Salisbury" userId="S::kat@2simple.com::b64cd180-038e-4743-8e05-afde79732230" providerId="AD" clId="Web-{6003C0B3-E01C-0CCD-C70E-EBCD3AAC6F15}" dt="2025-06-10T15:14:31.001" v="0" actId="20577"/>
        <pc:sldMkLst>
          <pc:docMk/>
          <pc:sldMk cId="989361444" sldId="327"/>
        </pc:sldMkLst>
        <pc:spChg chg="mod">
          <ac:chgData name="Kat Salisbury" userId="S::kat@2simple.com::b64cd180-038e-4743-8e05-afde79732230" providerId="AD" clId="Web-{6003C0B3-E01C-0CCD-C70E-EBCD3AAC6F15}" dt="2025-06-10T15:14:31.001" v="0" actId="20577"/>
          <ac:spMkLst>
            <pc:docMk/>
            <pc:sldMk cId="989361444" sldId="327"/>
            <ac:spMk id="2" creationId="{DB4511B3-0AD8-2F0D-8523-063183F30E22}"/>
          </ac:spMkLst>
        </pc:spChg>
      </pc:sldChg>
    </pc:docChg>
  </pc:docChgLst>
  <pc:docChgLst>
    <pc:chgData name="Rebecca Summer" userId="fb5c2836-fb10-433a-9b94-1447f06d1cbf" providerId="ADAL" clId="{C306619C-FD91-4093-86F6-08A4FD0E135E}"/>
    <pc:docChg chg="undo custSel addSld delSld modSld sldOrd modMainMaster">
      <pc:chgData name="Rebecca Summer" userId="fb5c2836-fb10-433a-9b94-1447f06d1cbf" providerId="ADAL" clId="{C306619C-FD91-4093-86F6-08A4FD0E135E}" dt="2025-05-07T15:39:08.563" v="1577" actId="13926"/>
      <pc:docMkLst>
        <pc:docMk/>
      </pc:docMkLst>
      <pc:sldChg chg="addSp modSp mod modNotesTx">
        <pc:chgData name="Rebecca Summer" userId="fb5c2836-fb10-433a-9b94-1447f06d1cbf" providerId="ADAL" clId="{C306619C-FD91-4093-86F6-08A4FD0E135E}" dt="2025-05-01T11:33:06.258" v="947" actId="20577"/>
        <pc:sldMkLst>
          <pc:docMk/>
          <pc:sldMk cId="2062476382" sldId="299"/>
        </pc:sldMkLst>
        <pc:spChg chg="mod">
          <ac:chgData name="Rebecca Summer" userId="fb5c2836-fb10-433a-9b94-1447f06d1cbf" providerId="ADAL" clId="{C306619C-FD91-4093-86F6-08A4FD0E135E}" dt="2025-04-23T13:40:23.343" v="28" actId="1036"/>
          <ac:spMkLst>
            <pc:docMk/>
            <pc:sldMk cId="2062476382" sldId="299"/>
            <ac:spMk id="2" creationId="{881B51D7-C7F8-846A-290A-B8CA3CFD5674}"/>
          </ac:spMkLst>
        </pc:spChg>
        <pc:spChg chg="mod">
          <ac:chgData name="Rebecca Summer" userId="fb5c2836-fb10-433a-9b94-1447f06d1cbf" providerId="ADAL" clId="{C306619C-FD91-4093-86F6-08A4FD0E135E}" dt="2025-04-23T13:40:23.343" v="28" actId="1036"/>
          <ac:spMkLst>
            <pc:docMk/>
            <pc:sldMk cId="2062476382" sldId="299"/>
            <ac:spMk id="3" creationId="{A729832F-A81F-6492-258D-B0769AA2B42C}"/>
          </ac:spMkLst>
        </pc:spChg>
        <pc:spChg chg="mod">
          <ac:chgData name="Rebecca Summer" userId="fb5c2836-fb10-433a-9b94-1447f06d1cbf" providerId="ADAL" clId="{C306619C-FD91-4093-86F6-08A4FD0E135E}" dt="2025-04-23T13:40:12.713" v="21" actId="1036"/>
          <ac:spMkLst>
            <pc:docMk/>
            <pc:sldMk cId="2062476382" sldId="299"/>
            <ac:spMk id="4" creationId="{D4DF030C-3701-7C33-FF77-2C9B5E1D413D}"/>
          </ac:spMkLst>
        </pc:spChg>
        <pc:spChg chg="add mod ord">
          <ac:chgData name="Rebecca Summer" userId="fb5c2836-fb10-433a-9b94-1447f06d1cbf" providerId="ADAL" clId="{C306619C-FD91-4093-86F6-08A4FD0E135E}" dt="2025-04-23T13:39:32.900" v="1" actId="167"/>
          <ac:spMkLst>
            <pc:docMk/>
            <pc:sldMk cId="2062476382" sldId="299"/>
            <ac:spMk id="5" creationId="{9E9D6AD7-F725-D567-EBD0-EE53D552DDB0}"/>
          </ac:spMkLst>
        </pc:spChg>
        <pc:spChg chg="mod">
          <ac:chgData name="Rebecca Summer" userId="fb5c2836-fb10-433a-9b94-1447f06d1cbf" providerId="ADAL" clId="{C306619C-FD91-4093-86F6-08A4FD0E135E}" dt="2025-04-23T13:40:12.713" v="21" actId="1036"/>
          <ac:spMkLst>
            <pc:docMk/>
            <pc:sldMk cId="2062476382" sldId="299"/>
            <ac:spMk id="6" creationId="{02B14974-97AD-7CA0-A768-2D1376E1B416}"/>
          </ac:spMkLst>
        </pc:spChg>
        <pc:spChg chg="add mod ord">
          <ac:chgData name="Rebecca Summer" userId="fb5c2836-fb10-433a-9b94-1447f06d1cbf" providerId="ADAL" clId="{C306619C-FD91-4093-86F6-08A4FD0E135E}" dt="2025-04-23T13:39:32.900" v="1" actId="167"/>
          <ac:spMkLst>
            <pc:docMk/>
            <pc:sldMk cId="2062476382" sldId="299"/>
            <ac:spMk id="7" creationId="{1B234984-AD15-087D-024A-803756ADD71D}"/>
          </ac:spMkLst>
        </pc:spChg>
        <pc:spChg chg="mod">
          <ac:chgData name="Rebecca Summer" userId="fb5c2836-fb10-433a-9b94-1447f06d1cbf" providerId="ADAL" clId="{C306619C-FD91-4093-86F6-08A4FD0E135E}" dt="2025-05-01T11:33:06.258" v="947" actId="20577"/>
          <ac:spMkLst>
            <pc:docMk/>
            <pc:sldMk cId="2062476382" sldId="299"/>
            <ac:spMk id="8" creationId="{DB262AC8-0A11-59A7-2516-6F061A53D5CF}"/>
          </ac:spMkLst>
        </pc:spChg>
        <pc:spChg chg="mod">
          <ac:chgData name="Rebecca Summer" userId="fb5c2836-fb10-433a-9b94-1447f06d1cbf" providerId="ADAL" clId="{C306619C-FD91-4093-86F6-08A4FD0E135E}" dt="2025-04-23T13:40:23.343" v="28" actId="1036"/>
          <ac:spMkLst>
            <pc:docMk/>
            <pc:sldMk cId="2062476382" sldId="299"/>
            <ac:spMk id="9" creationId="{D785AC97-A89A-1074-8B27-3C18AF90D919}"/>
          </ac:spMkLst>
        </pc:spChg>
        <pc:spChg chg="mod">
          <ac:chgData name="Rebecca Summer" userId="fb5c2836-fb10-433a-9b94-1447f06d1cbf" providerId="ADAL" clId="{C306619C-FD91-4093-86F6-08A4FD0E135E}" dt="2025-04-23T13:40:23.343" v="28" actId="1036"/>
          <ac:spMkLst>
            <pc:docMk/>
            <pc:sldMk cId="2062476382" sldId="299"/>
            <ac:spMk id="10" creationId="{3297ECEA-2361-7E24-D504-3E6B33ECCECC}"/>
          </ac:spMkLst>
        </pc:spChg>
        <pc:spChg chg="mod">
          <ac:chgData name="Rebecca Summer" userId="fb5c2836-fb10-433a-9b94-1447f06d1cbf" providerId="ADAL" clId="{C306619C-FD91-4093-86F6-08A4FD0E135E}" dt="2025-04-23T13:40:12.713" v="21" actId="1036"/>
          <ac:spMkLst>
            <pc:docMk/>
            <pc:sldMk cId="2062476382" sldId="299"/>
            <ac:spMk id="11" creationId="{A0B77FB9-2DC9-1F13-0249-7FA92C756FE3}"/>
          </ac:spMkLst>
        </pc:spChg>
        <pc:spChg chg="mod">
          <ac:chgData name="Rebecca Summer" userId="fb5c2836-fb10-433a-9b94-1447f06d1cbf" providerId="ADAL" clId="{C306619C-FD91-4093-86F6-08A4FD0E135E}" dt="2025-04-23T13:40:12.713" v="21" actId="1036"/>
          <ac:spMkLst>
            <pc:docMk/>
            <pc:sldMk cId="2062476382" sldId="299"/>
            <ac:spMk id="18" creationId="{EDED589B-0263-C299-5175-F84B5645071F}"/>
          </ac:spMkLst>
        </pc:spChg>
        <pc:spChg chg="mod">
          <ac:chgData name="Rebecca Summer" userId="fb5c2836-fb10-433a-9b94-1447f06d1cbf" providerId="ADAL" clId="{C306619C-FD91-4093-86F6-08A4FD0E135E}" dt="2025-04-23T13:40:12.713" v="21" actId="1036"/>
          <ac:spMkLst>
            <pc:docMk/>
            <pc:sldMk cId="2062476382" sldId="299"/>
            <ac:spMk id="21" creationId="{F9478BB3-429D-581F-C4D6-53CD105A5290}"/>
          </ac:spMkLst>
        </pc:spChg>
        <pc:spChg chg="mod">
          <ac:chgData name="Rebecca Summer" userId="fb5c2836-fb10-433a-9b94-1447f06d1cbf" providerId="ADAL" clId="{C306619C-FD91-4093-86F6-08A4FD0E135E}" dt="2025-04-23T13:40:23.343" v="28" actId="1036"/>
          <ac:spMkLst>
            <pc:docMk/>
            <pc:sldMk cId="2062476382" sldId="299"/>
            <ac:spMk id="26" creationId="{0FBA0995-E919-99D7-AFDB-AE8EAFF8DDAA}"/>
          </ac:spMkLst>
        </pc:spChg>
      </pc:sldChg>
      <pc:sldChg chg="modSp mod modNotesTx">
        <pc:chgData name="Rebecca Summer" userId="fb5c2836-fb10-433a-9b94-1447f06d1cbf" providerId="ADAL" clId="{C306619C-FD91-4093-86F6-08A4FD0E135E}" dt="2025-05-07T15:36:03.575" v="1479" actId="113"/>
        <pc:sldMkLst>
          <pc:docMk/>
          <pc:sldMk cId="4196247511" sldId="326"/>
        </pc:sldMkLst>
        <pc:spChg chg="mod">
          <ac:chgData name="Rebecca Summer" userId="fb5c2836-fb10-433a-9b94-1447f06d1cbf" providerId="ADAL" clId="{C306619C-FD91-4093-86F6-08A4FD0E135E}" dt="2025-05-01T11:08:56.504" v="50" actId="13926"/>
          <ac:spMkLst>
            <pc:docMk/>
            <pc:sldMk cId="4196247511" sldId="326"/>
            <ac:spMk id="2" creationId="{E8BA4470-4472-C8FC-1A4C-AE8BE59A0CE8}"/>
          </ac:spMkLst>
        </pc:spChg>
      </pc:sldChg>
      <pc:sldChg chg="modSp mod">
        <pc:chgData name="Rebecca Summer" userId="fb5c2836-fb10-433a-9b94-1447f06d1cbf" providerId="ADAL" clId="{C306619C-FD91-4093-86F6-08A4FD0E135E}" dt="2025-05-01T11:10:28.338" v="55" actId="20577"/>
        <pc:sldMkLst>
          <pc:docMk/>
          <pc:sldMk cId="989361444" sldId="327"/>
        </pc:sldMkLst>
        <pc:spChg chg="mod">
          <ac:chgData name="Rebecca Summer" userId="fb5c2836-fb10-433a-9b94-1447f06d1cbf" providerId="ADAL" clId="{C306619C-FD91-4093-86F6-08A4FD0E135E}" dt="2025-05-01T11:10:28.338" v="55" actId="20577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Rebecca Summer" userId="fb5c2836-fb10-433a-9b94-1447f06d1cbf" providerId="ADAL" clId="{C306619C-FD91-4093-86F6-08A4FD0E135E}" dt="2025-05-07T15:39:08.563" v="1577" actId="13926"/>
        <pc:sldMkLst>
          <pc:docMk/>
          <pc:sldMk cId="3184919501" sldId="330"/>
        </pc:sldMkLst>
        <pc:spChg chg="mod">
          <ac:chgData name="Rebecca Summer" userId="fb5c2836-fb10-433a-9b94-1447f06d1cbf" providerId="ADAL" clId="{C306619C-FD91-4093-86F6-08A4FD0E135E}" dt="2025-05-07T15:39:08.563" v="1577" actId="13926"/>
          <ac:spMkLst>
            <pc:docMk/>
            <pc:sldMk cId="3184919501" sldId="330"/>
            <ac:spMk id="2" creationId="{DB4511B3-0AD8-2F0D-8523-063183F30E22}"/>
          </ac:spMkLst>
        </pc:spChg>
      </pc:sldChg>
      <pc:sldChg chg="addSp delSp modSp mod delAnim">
        <pc:chgData name="Rebecca Summer" userId="fb5c2836-fb10-433a-9b94-1447f06d1cbf" providerId="ADAL" clId="{C306619C-FD91-4093-86F6-08A4FD0E135E}" dt="2025-05-07T13:44:53.053" v="1008" actId="20577"/>
        <pc:sldMkLst>
          <pc:docMk/>
          <pc:sldMk cId="1365744743" sldId="331"/>
        </pc:sldMkLst>
        <pc:spChg chg="mod">
          <ac:chgData name="Rebecca Summer" userId="fb5c2836-fb10-433a-9b94-1447f06d1cbf" providerId="ADAL" clId="{C306619C-FD91-4093-86F6-08A4FD0E135E}" dt="2025-05-07T13:44:53.053" v="1008" actId="20577"/>
          <ac:spMkLst>
            <pc:docMk/>
            <pc:sldMk cId="1365744743" sldId="331"/>
            <ac:spMk id="4" creationId="{B3D196D4-E854-C56E-634C-BE4CAE24009E}"/>
          </ac:spMkLst>
        </pc:spChg>
        <pc:spChg chg="mod">
          <ac:chgData name="Rebecca Summer" userId="fb5c2836-fb10-433a-9b94-1447f06d1cbf" providerId="ADAL" clId="{C306619C-FD91-4093-86F6-08A4FD0E135E}" dt="2025-05-07T13:21:45.357" v="985" actId="6549"/>
          <ac:spMkLst>
            <pc:docMk/>
            <pc:sldMk cId="1365744743" sldId="331"/>
            <ac:spMk id="5" creationId="{32E22049-DBEB-7E83-1007-F67A84BC2839}"/>
          </ac:spMkLst>
        </pc:spChg>
        <pc:spChg chg="mod">
          <ac:chgData name="Rebecca Summer" userId="fb5c2836-fb10-433a-9b94-1447f06d1cbf" providerId="ADAL" clId="{C306619C-FD91-4093-86F6-08A4FD0E135E}" dt="2025-05-07T13:21:23.273" v="960" actId="14100"/>
          <ac:spMkLst>
            <pc:docMk/>
            <pc:sldMk cId="1365744743" sldId="331"/>
            <ac:spMk id="6" creationId="{E8340CF4-615A-F69B-5DFF-79E3164CFD70}"/>
          </ac:spMkLst>
        </pc:spChg>
        <pc:picChg chg="mod">
          <ac:chgData name="Rebecca Summer" userId="fb5c2836-fb10-433a-9b94-1447f06d1cbf" providerId="ADAL" clId="{C306619C-FD91-4093-86F6-08A4FD0E135E}" dt="2025-05-07T13:21:50.217" v="986" actId="1076"/>
          <ac:picMkLst>
            <pc:docMk/>
            <pc:sldMk cId="1365744743" sldId="331"/>
            <ac:picMk id="9" creationId="{0D7B13D0-36A0-A4C0-878B-4862D6EB69F2}"/>
          </ac:picMkLst>
        </pc:picChg>
      </pc:sldChg>
      <pc:sldChg chg="addSp delSp modSp mod">
        <pc:chgData name="Rebecca Summer" userId="fb5c2836-fb10-433a-9b94-1447f06d1cbf" providerId="ADAL" clId="{C306619C-FD91-4093-86F6-08A4FD0E135E}" dt="2025-05-07T15:27:37.281" v="1399" actId="1076"/>
        <pc:sldMkLst>
          <pc:docMk/>
          <pc:sldMk cId="3738951083" sldId="332"/>
        </pc:sldMkLst>
        <pc:spChg chg="mod">
          <ac:chgData name="Rebecca Summer" userId="fb5c2836-fb10-433a-9b94-1447f06d1cbf" providerId="ADAL" clId="{C306619C-FD91-4093-86F6-08A4FD0E135E}" dt="2025-05-07T15:25:45.956" v="1376" actId="6549"/>
          <ac:spMkLst>
            <pc:docMk/>
            <pc:sldMk cId="3738951083" sldId="332"/>
            <ac:spMk id="5" creationId="{57A2F7C0-5B19-39AC-723A-7F1729EB4095}"/>
          </ac:spMkLst>
        </pc:spChg>
        <pc:picChg chg="add mod modCrop">
          <ac:chgData name="Rebecca Summer" userId="fb5c2836-fb10-433a-9b94-1447f06d1cbf" providerId="ADAL" clId="{C306619C-FD91-4093-86F6-08A4FD0E135E}" dt="2025-05-07T15:27:02.151" v="1391" actId="1076"/>
          <ac:picMkLst>
            <pc:docMk/>
            <pc:sldMk cId="3738951083" sldId="332"/>
            <ac:picMk id="6" creationId="{DDB4470C-1A1D-8DB3-5896-A71BB0DF6C25}"/>
          </ac:picMkLst>
        </pc:picChg>
        <pc:picChg chg="add mod">
          <ac:chgData name="Rebecca Summer" userId="fb5c2836-fb10-433a-9b94-1447f06d1cbf" providerId="ADAL" clId="{C306619C-FD91-4093-86F6-08A4FD0E135E}" dt="2025-05-07T15:27:03.814" v="1392" actId="1076"/>
          <ac:picMkLst>
            <pc:docMk/>
            <pc:sldMk cId="3738951083" sldId="332"/>
            <ac:picMk id="8" creationId="{D0ADBAFE-31EF-E6E2-25D2-CC3C5BF2DE84}"/>
          </ac:picMkLst>
        </pc:picChg>
        <pc:picChg chg="add mod">
          <ac:chgData name="Rebecca Summer" userId="fb5c2836-fb10-433a-9b94-1447f06d1cbf" providerId="ADAL" clId="{C306619C-FD91-4093-86F6-08A4FD0E135E}" dt="2025-05-07T15:26:56.999" v="1389" actId="1076"/>
          <ac:picMkLst>
            <pc:docMk/>
            <pc:sldMk cId="3738951083" sldId="332"/>
            <ac:picMk id="9" creationId="{5499F492-A3E4-1445-FE92-50DE5AAB276F}"/>
          </ac:picMkLst>
        </pc:picChg>
        <pc:picChg chg="mod">
          <ac:chgData name="Rebecca Summer" userId="fb5c2836-fb10-433a-9b94-1447f06d1cbf" providerId="ADAL" clId="{C306619C-FD91-4093-86F6-08A4FD0E135E}" dt="2025-05-07T15:25:43.522" v="1375" actId="1076"/>
          <ac:picMkLst>
            <pc:docMk/>
            <pc:sldMk cId="3738951083" sldId="332"/>
            <ac:picMk id="10" creationId="{59B42CA5-8A9D-C4C9-40F7-AA6EBB0031B8}"/>
          </ac:picMkLst>
        </pc:picChg>
        <pc:picChg chg="mod">
          <ac:chgData name="Rebecca Summer" userId="fb5c2836-fb10-433a-9b94-1447f06d1cbf" providerId="ADAL" clId="{C306619C-FD91-4093-86F6-08A4FD0E135E}" dt="2025-05-07T15:25:43.522" v="1375" actId="1076"/>
          <ac:picMkLst>
            <pc:docMk/>
            <pc:sldMk cId="3738951083" sldId="332"/>
            <ac:picMk id="12" creationId="{B6DC3BAB-6CEC-1F98-6607-57878BF202F5}"/>
          </ac:picMkLst>
        </pc:picChg>
        <pc:picChg chg="mod">
          <ac:chgData name="Rebecca Summer" userId="fb5c2836-fb10-433a-9b94-1447f06d1cbf" providerId="ADAL" clId="{C306619C-FD91-4093-86F6-08A4FD0E135E}" dt="2025-05-07T15:25:43.522" v="1375" actId="1076"/>
          <ac:picMkLst>
            <pc:docMk/>
            <pc:sldMk cId="3738951083" sldId="332"/>
            <ac:picMk id="14" creationId="{C7952CB0-A451-5FD3-0527-9182DD046076}"/>
          </ac:picMkLst>
        </pc:picChg>
        <pc:picChg chg="mod">
          <ac:chgData name="Rebecca Summer" userId="fb5c2836-fb10-433a-9b94-1447f06d1cbf" providerId="ADAL" clId="{C306619C-FD91-4093-86F6-08A4FD0E135E}" dt="2025-05-07T15:26:03.677" v="1380" actId="1036"/>
          <ac:picMkLst>
            <pc:docMk/>
            <pc:sldMk cId="3738951083" sldId="332"/>
            <ac:picMk id="16" creationId="{CF737B92-B56C-C16E-B062-3F13D7EB915C}"/>
          </ac:picMkLst>
        </pc:picChg>
        <pc:cxnChg chg="add mod">
          <ac:chgData name="Rebecca Summer" userId="fb5c2836-fb10-433a-9b94-1447f06d1cbf" providerId="ADAL" clId="{C306619C-FD91-4093-86F6-08A4FD0E135E}" dt="2025-05-07T15:27:29.647" v="1397" actId="1582"/>
          <ac:cxnSpMkLst>
            <pc:docMk/>
            <pc:sldMk cId="3738951083" sldId="332"/>
            <ac:cxnSpMk id="15" creationId="{0C62742B-9C81-AC99-C83A-26A12F85A49F}"/>
          </ac:cxnSpMkLst>
        </pc:cxnChg>
        <pc:cxnChg chg="add mod">
          <ac:chgData name="Rebecca Summer" userId="fb5c2836-fb10-433a-9b94-1447f06d1cbf" providerId="ADAL" clId="{C306619C-FD91-4093-86F6-08A4FD0E135E}" dt="2025-05-07T15:27:37.281" v="1399" actId="1076"/>
          <ac:cxnSpMkLst>
            <pc:docMk/>
            <pc:sldMk cId="3738951083" sldId="332"/>
            <ac:cxnSpMk id="17" creationId="{2AC806B3-BFCC-0FB3-CE06-9B495D59E89F}"/>
          </ac:cxnSpMkLst>
        </pc:cxnChg>
      </pc:sldChg>
      <pc:sldChg chg="addSp modSp mod">
        <pc:chgData name="Rebecca Summer" userId="fb5c2836-fb10-433a-9b94-1447f06d1cbf" providerId="ADAL" clId="{C306619C-FD91-4093-86F6-08A4FD0E135E}" dt="2025-05-07T15:14:02.420" v="1291" actId="20577"/>
        <pc:sldMkLst>
          <pc:docMk/>
          <pc:sldMk cId="1733983819" sldId="334"/>
        </pc:sldMkLst>
        <pc:spChg chg="add mod ord">
          <ac:chgData name="Rebecca Summer" userId="fb5c2836-fb10-433a-9b94-1447f06d1cbf" providerId="ADAL" clId="{C306619C-FD91-4093-86F6-08A4FD0E135E}" dt="2025-05-07T15:00:56.728" v="1158" actId="6549"/>
          <ac:spMkLst>
            <pc:docMk/>
            <pc:sldMk cId="1733983819" sldId="334"/>
            <ac:spMk id="3" creationId="{74207914-775C-F7E7-46AB-A48F35C6F2ED}"/>
          </ac:spMkLst>
        </pc:spChg>
        <pc:spChg chg="mod">
          <ac:chgData name="Rebecca Summer" userId="fb5c2836-fb10-433a-9b94-1447f06d1cbf" providerId="ADAL" clId="{C306619C-FD91-4093-86F6-08A4FD0E135E}" dt="2025-05-07T15:14:02.420" v="1291" actId="20577"/>
          <ac:spMkLst>
            <pc:docMk/>
            <pc:sldMk cId="1733983819" sldId="334"/>
            <ac:spMk id="4" creationId="{19D7BAAD-4F3A-01D1-CCCB-6428325710C5}"/>
          </ac:spMkLst>
        </pc:spChg>
        <pc:picChg chg="mod">
          <ac:chgData name="Rebecca Summer" userId="fb5c2836-fb10-433a-9b94-1447f06d1cbf" providerId="ADAL" clId="{C306619C-FD91-4093-86F6-08A4FD0E135E}" dt="2025-05-07T15:00:54.637" v="1157" actId="1076"/>
          <ac:picMkLst>
            <pc:docMk/>
            <pc:sldMk cId="1733983819" sldId="334"/>
            <ac:picMk id="5" creationId="{BD846E4A-0CD9-E6C0-C044-CFBE54528555}"/>
          </ac:picMkLst>
        </pc:picChg>
        <pc:picChg chg="mod">
          <ac:chgData name="Rebecca Summer" userId="fb5c2836-fb10-433a-9b94-1447f06d1cbf" providerId="ADAL" clId="{C306619C-FD91-4093-86F6-08A4FD0E135E}" dt="2025-05-07T15:01:18.992" v="1162" actId="1038"/>
          <ac:picMkLst>
            <pc:docMk/>
            <pc:sldMk cId="1733983819" sldId="334"/>
            <ac:picMk id="14" creationId="{92DF11D2-23D0-4050-A1FF-CCFB0854490C}"/>
          </ac:picMkLst>
        </pc:picChg>
      </pc:sldChg>
      <pc:sldChg chg="addSp modSp mod">
        <pc:chgData name="Rebecca Summer" userId="fb5c2836-fb10-433a-9b94-1447f06d1cbf" providerId="ADAL" clId="{C306619C-FD91-4093-86F6-08A4FD0E135E}" dt="2025-05-07T15:14:09.308" v="1292"/>
        <pc:sldMkLst>
          <pc:docMk/>
          <pc:sldMk cId="448794788" sldId="336"/>
        </pc:sldMkLst>
        <pc:spChg chg="add mod ord">
          <ac:chgData name="Rebecca Summer" userId="fb5c2836-fb10-433a-9b94-1447f06d1cbf" providerId="ADAL" clId="{C306619C-FD91-4093-86F6-08A4FD0E135E}" dt="2025-05-07T15:03:05.764" v="1174" actId="1076"/>
          <ac:spMkLst>
            <pc:docMk/>
            <pc:sldMk cId="448794788" sldId="336"/>
            <ac:spMk id="3" creationId="{49AAA34F-9418-5B43-96D1-C64FA51AB73F}"/>
          </ac:spMkLst>
        </pc:spChg>
        <pc:spChg chg="mod">
          <ac:chgData name="Rebecca Summer" userId="fb5c2836-fb10-433a-9b94-1447f06d1cbf" providerId="ADAL" clId="{C306619C-FD91-4093-86F6-08A4FD0E135E}" dt="2025-05-07T15:14:09.308" v="1292"/>
          <ac:spMkLst>
            <pc:docMk/>
            <pc:sldMk cId="448794788" sldId="336"/>
            <ac:spMk id="4" creationId="{7E846D9E-CFEA-0256-4004-BA321D739683}"/>
          </ac:spMkLst>
        </pc:spChg>
        <pc:picChg chg="mod">
          <ac:chgData name="Rebecca Summer" userId="fb5c2836-fb10-433a-9b94-1447f06d1cbf" providerId="ADAL" clId="{C306619C-FD91-4093-86F6-08A4FD0E135E}" dt="2025-05-07T15:03:08.880" v="1175" actId="1076"/>
          <ac:picMkLst>
            <pc:docMk/>
            <pc:sldMk cId="448794788" sldId="336"/>
            <ac:picMk id="5" creationId="{B047E924-C12A-75A3-8C20-F49EB1D79D2B}"/>
          </ac:picMkLst>
        </pc:picChg>
      </pc:sldChg>
      <pc:sldChg chg="addSp modSp mod modAnim">
        <pc:chgData name="Rebecca Summer" userId="fb5c2836-fb10-433a-9b94-1447f06d1cbf" providerId="ADAL" clId="{C306619C-FD91-4093-86F6-08A4FD0E135E}" dt="2025-05-07T15:14:16.113" v="1293"/>
        <pc:sldMkLst>
          <pc:docMk/>
          <pc:sldMk cId="3639692984" sldId="337"/>
        </pc:sldMkLst>
        <pc:spChg chg="mod">
          <ac:chgData name="Rebecca Summer" userId="fb5c2836-fb10-433a-9b94-1447f06d1cbf" providerId="ADAL" clId="{C306619C-FD91-4093-86F6-08A4FD0E135E}" dt="2025-05-07T15:08:33.619" v="1218" actId="1038"/>
          <ac:spMkLst>
            <pc:docMk/>
            <pc:sldMk cId="3639692984" sldId="337"/>
            <ac:spMk id="3" creationId="{7979DBD2-5173-4735-C6BC-4E79E9786066}"/>
          </ac:spMkLst>
        </pc:spChg>
        <pc:spChg chg="mod">
          <ac:chgData name="Rebecca Summer" userId="fb5c2836-fb10-433a-9b94-1447f06d1cbf" providerId="ADAL" clId="{C306619C-FD91-4093-86F6-08A4FD0E135E}" dt="2025-05-07T15:14:16.113" v="1293"/>
          <ac:spMkLst>
            <pc:docMk/>
            <pc:sldMk cId="3639692984" sldId="337"/>
            <ac:spMk id="4" creationId="{28A67983-3733-162F-1A55-9553B366C61E}"/>
          </ac:spMkLst>
        </pc:spChg>
        <pc:spChg chg="add mod">
          <ac:chgData name="Rebecca Summer" userId="fb5c2836-fb10-433a-9b94-1447f06d1cbf" providerId="ADAL" clId="{C306619C-FD91-4093-86F6-08A4FD0E135E}" dt="2025-05-07T15:06:35.407" v="1183" actId="20577"/>
          <ac:spMkLst>
            <pc:docMk/>
            <pc:sldMk cId="3639692984" sldId="337"/>
            <ac:spMk id="6" creationId="{7A5D6BF8-8870-28C8-1F91-8116EA361FFB}"/>
          </ac:spMkLst>
        </pc:spChg>
        <pc:picChg chg="mod">
          <ac:chgData name="Rebecca Summer" userId="fb5c2836-fb10-433a-9b94-1447f06d1cbf" providerId="ADAL" clId="{C306619C-FD91-4093-86F6-08A4FD0E135E}" dt="2025-05-07T15:08:33.619" v="1218" actId="1038"/>
          <ac:picMkLst>
            <pc:docMk/>
            <pc:sldMk cId="3639692984" sldId="337"/>
            <ac:picMk id="5" creationId="{058AAA96-FFB2-E9F2-5F1A-2AE7779FE6DC}"/>
          </ac:picMkLst>
        </pc:picChg>
        <pc:picChg chg="add mod">
          <ac:chgData name="Rebecca Summer" userId="fb5c2836-fb10-433a-9b94-1447f06d1cbf" providerId="ADAL" clId="{C306619C-FD91-4093-86F6-08A4FD0E135E}" dt="2025-05-07T15:08:17.750" v="1205" actId="1037"/>
          <ac:picMkLst>
            <pc:docMk/>
            <pc:sldMk cId="3639692984" sldId="337"/>
            <ac:picMk id="8" creationId="{769B1AD6-533D-B873-A02D-CBD9B2A7CADE}"/>
          </ac:picMkLst>
        </pc:picChg>
        <pc:picChg chg="add mod">
          <ac:chgData name="Rebecca Summer" userId="fb5c2836-fb10-433a-9b94-1447f06d1cbf" providerId="ADAL" clId="{C306619C-FD91-4093-86F6-08A4FD0E135E}" dt="2025-05-07T15:08:15.457" v="1204" actId="1037"/>
          <ac:picMkLst>
            <pc:docMk/>
            <pc:sldMk cId="3639692984" sldId="337"/>
            <ac:picMk id="9" creationId="{9FEA3D4A-32E0-C082-22F8-0AB4E4FFEB19}"/>
          </ac:picMkLst>
        </pc:picChg>
        <pc:picChg chg="mod">
          <ac:chgData name="Rebecca Summer" userId="fb5c2836-fb10-433a-9b94-1447f06d1cbf" providerId="ADAL" clId="{C306619C-FD91-4093-86F6-08A4FD0E135E}" dt="2025-05-07T15:09:07.835" v="1222" actId="1076"/>
          <ac:picMkLst>
            <pc:docMk/>
            <pc:sldMk cId="3639692984" sldId="337"/>
            <ac:picMk id="14" creationId="{B383BBFE-2E7B-2360-AC1A-E04CBD15787C}"/>
          </ac:picMkLst>
        </pc:picChg>
      </pc:sldChg>
      <pc:sldChg chg="addSp delSp modSp mod modClrScheme delAnim modAnim chgLayout">
        <pc:chgData name="Rebecca Summer" userId="fb5c2836-fb10-433a-9b94-1447f06d1cbf" providerId="ADAL" clId="{C306619C-FD91-4093-86F6-08A4FD0E135E}" dt="2025-05-07T15:19:10.472" v="1353" actId="1038"/>
        <pc:sldMkLst>
          <pc:docMk/>
          <pc:sldMk cId="1119071087" sldId="339"/>
        </pc:sldMkLst>
        <pc:spChg chg="mod">
          <ac:chgData name="Rebecca Summer" userId="fb5c2836-fb10-433a-9b94-1447f06d1cbf" providerId="ADAL" clId="{C306619C-FD91-4093-86F6-08A4FD0E135E}" dt="2025-05-07T15:19:03.891" v="1348" actId="1076"/>
          <ac:spMkLst>
            <pc:docMk/>
            <pc:sldMk cId="1119071087" sldId="339"/>
            <ac:spMk id="3" creationId="{B1E8F2B5-D487-3F4F-909A-6E94C4DC9337}"/>
          </ac:spMkLst>
        </pc:spChg>
        <pc:spChg chg="mod ord">
          <ac:chgData name="Rebecca Summer" userId="fb5c2836-fb10-433a-9b94-1447f06d1cbf" providerId="ADAL" clId="{C306619C-FD91-4093-86F6-08A4FD0E135E}" dt="2025-05-07T15:15:15.174" v="1300" actId="700"/>
          <ac:spMkLst>
            <pc:docMk/>
            <pc:sldMk cId="1119071087" sldId="339"/>
            <ac:spMk id="4" creationId="{9420590A-B9B6-DE7E-631F-57055056CD47}"/>
          </ac:spMkLst>
        </pc:spChg>
        <pc:spChg chg="add mod ord">
          <ac:chgData name="Rebecca Summer" userId="fb5c2836-fb10-433a-9b94-1447f06d1cbf" providerId="ADAL" clId="{C306619C-FD91-4093-86F6-08A4FD0E135E}" dt="2025-05-07T15:17:37.174" v="1343" actId="207"/>
          <ac:spMkLst>
            <pc:docMk/>
            <pc:sldMk cId="1119071087" sldId="339"/>
            <ac:spMk id="9" creationId="{8F4463C4-3A8E-974C-8687-57B1EACD6B6C}"/>
          </ac:spMkLst>
        </pc:spChg>
        <pc:spChg chg="add mod">
          <ac:chgData name="Rebecca Summer" userId="fb5c2836-fb10-433a-9b94-1447f06d1cbf" providerId="ADAL" clId="{C306619C-FD91-4093-86F6-08A4FD0E135E}" dt="2025-05-07T15:19:10.472" v="1353" actId="1038"/>
          <ac:spMkLst>
            <pc:docMk/>
            <pc:sldMk cId="1119071087" sldId="339"/>
            <ac:spMk id="13" creationId="{D51A7F0F-5B2B-741E-3AEE-23BE2766386B}"/>
          </ac:spMkLst>
        </pc:spChg>
        <pc:picChg chg="mod">
          <ac:chgData name="Rebecca Summer" userId="fb5c2836-fb10-433a-9b94-1447f06d1cbf" providerId="ADAL" clId="{C306619C-FD91-4093-86F6-08A4FD0E135E}" dt="2025-05-07T15:18:57.968" v="1347" actId="1076"/>
          <ac:picMkLst>
            <pc:docMk/>
            <pc:sldMk cId="1119071087" sldId="339"/>
            <ac:picMk id="5" creationId="{F68D2D28-4D65-7645-C4B7-8E0BAE81BC13}"/>
          </ac:picMkLst>
        </pc:picChg>
        <pc:picChg chg="mod">
          <ac:chgData name="Rebecca Summer" userId="fb5c2836-fb10-433a-9b94-1447f06d1cbf" providerId="ADAL" clId="{C306619C-FD91-4093-86F6-08A4FD0E135E}" dt="2025-05-07T15:17:18.425" v="1342" actId="1076"/>
          <ac:picMkLst>
            <pc:docMk/>
            <pc:sldMk cId="1119071087" sldId="339"/>
            <ac:picMk id="7" creationId="{B1868C15-18E5-81F8-07F0-A1D800567A8F}"/>
          </ac:picMkLst>
        </pc:picChg>
        <pc:picChg chg="add mod">
          <ac:chgData name="Rebecca Summer" userId="fb5c2836-fb10-433a-9b94-1447f06d1cbf" providerId="ADAL" clId="{C306619C-FD91-4093-86F6-08A4FD0E135E}" dt="2025-05-07T15:17:18.425" v="1342" actId="1076"/>
          <ac:picMkLst>
            <pc:docMk/>
            <pc:sldMk cId="1119071087" sldId="339"/>
            <ac:picMk id="10" creationId="{3FDCDC60-9329-954E-AB56-757264E469EC}"/>
          </ac:picMkLst>
        </pc:picChg>
        <pc:picChg chg="add mod">
          <ac:chgData name="Rebecca Summer" userId="fb5c2836-fb10-433a-9b94-1447f06d1cbf" providerId="ADAL" clId="{C306619C-FD91-4093-86F6-08A4FD0E135E}" dt="2025-05-07T15:18:56.185" v="1346" actId="1076"/>
          <ac:picMkLst>
            <pc:docMk/>
            <pc:sldMk cId="1119071087" sldId="339"/>
            <ac:picMk id="12" creationId="{BEF1E7CB-86A7-9EB8-4FD6-7B65A3F0ACB3}"/>
          </ac:picMkLst>
        </pc:picChg>
      </pc:sldChg>
      <pc:sldChg chg="del">
        <pc:chgData name="Rebecca Summer" userId="fb5c2836-fb10-433a-9b94-1447f06d1cbf" providerId="ADAL" clId="{C306619C-FD91-4093-86F6-08A4FD0E135E}" dt="2025-05-07T15:19:30.513" v="1354" actId="47"/>
        <pc:sldMkLst>
          <pc:docMk/>
          <pc:sldMk cId="775222214" sldId="340"/>
        </pc:sldMkLst>
      </pc:sldChg>
      <pc:sldChg chg="addSp delSp modSp mod modAnim">
        <pc:chgData name="Rebecca Summer" userId="fb5c2836-fb10-433a-9b94-1447f06d1cbf" providerId="ADAL" clId="{C306619C-FD91-4093-86F6-08A4FD0E135E}" dt="2025-05-07T13:46:46.851" v="1084" actId="1076"/>
        <pc:sldMkLst>
          <pc:docMk/>
          <pc:sldMk cId="1350658703" sldId="341"/>
        </pc:sldMkLst>
        <pc:spChg chg="add mod ord">
          <ac:chgData name="Rebecca Summer" userId="fb5c2836-fb10-433a-9b94-1447f06d1cbf" providerId="ADAL" clId="{C306619C-FD91-4093-86F6-08A4FD0E135E}" dt="2025-05-07T13:46:44.247" v="1083" actId="14100"/>
          <ac:spMkLst>
            <pc:docMk/>
            <pc:sldMk cId="1350658703" sldId="341"/>
            <ac:spMk id="11" creationId="{16718B0E-6B16-060C-5C70-2DD86CB8C2DF}"/>
          </ac:spMkLst>
        </pc:spChg>
        <pc:picChg chg="mod">
          <ac:chgData name="Rebecca Summer" userId="fb5c2836-fb10-433a-9b94-1447f06d1cbf" providerId="ADAL" clId="{C306619C-FD91-4093-86F6-08A4FD0E135E}" dt="2025-05-07T13:46:46.851" v="1084" actId="1076"/>
          <ac:picMkLst>
            <pc:docMk/>
            <pc:sldMk cId="1350658703" sldId="341"/>
            <ac:picMk id="10" creationId="{5D938478-2266-43AD-7AF4-85CB28EF910D}"/>
          </ac:picMkLst>
        </pc:picChg>
      </pc:sldChg>
      <pc:sldChg chg="addSp delSp modSp mod modAnim">
        <pc:chgData name="Rebecca Summer" userId="fb5c2836-fb10-433a-9b94-1447f06d1cbf" providerId="ADAL" clId="{C306619C-FD91-4093-86F6-08A4FD0E135E}" dt="2025-05-07T14:56:04.067" v="1137" actId="554"/>
        <pc:sldMkLst>
          <pc:docMk/>
          <pc:sldMk cId="3880407627" sldId="342"/>
        </pc:sldMkLst>
        <pc:spChg chg="mod">
          <ac:chgData name="Rebecca Summer" userId="fb5c2836-fb10-433a-9b94-1447f06d1cbf" providerId="ADAL" clId="{C306619C-FD91-4093-86F6-08A4FD0E135E}" dt="2025-05-01T11:20:44.167" v="379" actId="20577"/>
          <ac:spMkLst>
            <pc:docMk/>
            <pc:sldMk cId="3880407627" sldId="342"/>
            <ac:spMk id="4" creationId="{4EFC6C87-4F0B-FC11-57FF-193E93FAFA01}"/>
          </ac:spMkLst>
        </pc:spChg>
        <pc:spChg chg="mod">
          <ac:chgData name="Rebecca Summer" userId="fb5c2836-fb10-433a-9b94-1447f06d1cbf" providerId="ADAL" clId="{C306619C-FD91-4093-86F6-08A4FD0E135E}" dt="2025-05-07T14:54:50.606" v="1126" actId="1076"/>
          <ac:spMkLst>
            <pc:docMk/>
            <pc:sldMk cId="3880407627" sldId="342"/>
            <ac:spMk id="6" creationId="{6ABED24C-1160-DEB8-AEA9-97019736677F}"/>
          </ac:spMkLst>
        </pc:spChg>
        <pc:picChg chg="add mod">
          <ac:chgData name="Rebecca Summer" userId="fb5c2836-fb10-433a-9b94-1447f06d1cbf" providerId="ADAL" clId="{C306619C-FD91-4093-86F6-08A4FD0E135E}" dt="2025-05-07T14:54:53.786" v="1127" actId="1076"/>
          <ac:picMkLst>
            <pc:docMk/>
            <pc:sldMk cId="3880407627" sldId="342"/>
            <ac:picMk id="3" creationId="{212885F1-E535-B13C-CF3A-60603E628517}"/>
          </ac:picMkLst>
        </pc:picChg>
        <pc:picChg chg="add mod ord">
          <ac:chgData name="Rebecca Summer" userId="fb5c2836-fb10-433a-9b94-1447f06d1cbf" providerId="ADAL" clId="{C306619C-FD91-4093-86F6-08A4FD0E135E}" dt="2025-05-07T14:56:04.067" v="1137" actId="554"/>
          <ac:picMkLst>
            <pc:docMk/>
            <pc:sldMk cId="3880407627" sldId="342"/>
            <ac:picMk id="11" creationId="{3DD78AB5-C931-CA2D-C3CF-D98B540F9E4B}"/>
          </ac:picMkLst>
        </pc:picChg>
        <pc:picChg chg="add mod ord">
          <ac:chgData name="Rebecca Summer" userId="fb5c2836-fb10-433a-9b94-1447f06d1cbf" providerId="ADAL" clId="{C306619C-FD91-4093-86F6-08A4FD0E135E}" dt="2025-05-07T14:56:04.067" v="1137" actId="554"/>
          <ac:picMkLst>
            <pc:docMk/>
            <pc:sldMk cId="3880407627" sldId="342"/>
            <ac:picMk id="13" creationId="{BDF007CE-2B3A-41D8-DE7C-0D5E932F1154}"/>
          </ac:picMkLst>
        </pc:picChg>
        <pc:picChg chg="add mod">
          <ac:chgData name="Rebecca Summer" userId="fb5c2836-fb10-433a-9b94-1447f06d1cbf" providerId="ADAL" clId="{C306619C-FD91-4093-86F6-08A4FD0E135E}" dt="2025-05-07T14:56:04.067" v="1137" actId="554"/>
          <ac:picMkLst>
            <pc:docMk/>
            <pc:sldMk cId="3880407627" sldId="342"/>
            <ac:picMk id="15" creationId="{3BD44459-EEBB-4875-066A-6658644B2FD1}"/>
          </ac:picMkLst>
        </pc:picChg>
        <pc:picChg chg="add mod ord">
          <ac:chgData name="Rebecca Summer" userId="fb5c2836-fb10-433a-9b94-1447f06d1cbf" providerId="ADAL" clId="{C306619C-FD91-4093-86F6-08A4FD0E135E}" dt="2025-05-07T14:56:04.067" v="1137" actId="554"/>
          <ac:picMkLst>
            <pc:docMk/>
            <pc:sldMk cId="3880407627" sldId="342"/>
            <ac:picMk id="17" creationId="{C2C33166-FE59-1410-F6B6-5D921159D4CC}"/>
          </ac:picMkLst>
        </pc:picChg>
      </pc:sldChg>
      <pc:sldChg chg="addSp delSp modSp mod ord">
        <pc:chgData name="Rebecca Summer" userId="fb5c2836-fb10-433a-9b94-1447f06d1cbf" providerId="ADAL" clId="{C306619C-FD91-4093-86F6-08A4FD0E135E}" dt="2025-05-07T15:21:44.563" v="1371" actId="1076"/>
        <pc:sldMkLst>
          <pc:docMk/>
          <pc:sldMk cId="248418304" sldId="343"/>
        </pc:sldMkLst>
        <pc:spChg chg="mod">
          <ac:chgData name="Rebecca Summer" userId="fb5c2836-fb10-433a-9b94-1447f06d1cbf" providerId="ADAL" clId="{C306619C-FD91-4093-86F6-08A4FD0E135E}" dt="2025-05-01T11:21:11.984" v="411" actId="20577"/>
          <ac:spMkLst>
            <pc:docMk/>
            <pc:sldMk cId="248418304" sldId="343"/>
            <ac:spMk id="4" creationId="{AD134463-F30E-65AD-4A18-89F38AFFD686}"/>
          </ac:spMkLst>
        </pc:spChg>
        <pc:spChg chg="mod">
          <ac:chgData name="Rebecca Summer" userId="fb5c2836-fb10-433a-9b94-1447f06d1cbf" providerId="ADAL" clId="{C306619C-FD91-4093-86F6-08A4FD0E135E}" dt="2025-05-07T15:21:41.424" v="1370" actId="1076"/>
          <ac:spMkLst>
            <pc:docMk/>
            <pc:sldMk cId="248418304" sldId="343"/>
            <ac:spMk id="6" creationId="{41C6EF47-6AB0-EBCF-426A-71E2A8EFE823}"/>
          </ac:spMkLst>
        </pc:spChg>
        <pc:picChg chg="mod">
          <ac:chgData name="Rebecca Summer" userId="fb5c2836-fb10-433a-9b94-1447f06d1cbf" providerId="ADAL" clId="{C306619C-FD91-4093-86F6-08A4FD0E135E}" dt="2025-05-07T15:21:44.563" v="1371" actId="1076"/>
          <ac:picMkLst>
            <pc:docMk/>
            <pc:sldMk cId="248418304" sldId="343"/>
            <ac:picMk id="13" creationId="{1989E7E1-A164-EC74-E4D6-6C88BE89450C}"/>
          </ac:picMkLst>
        </pc:picChg>
      </pc:sldChg>
      <pc:sldChg chg="addSp modSp del mod">
        <pc:chgData name="Rebecca Summer" userId="fb5c2836-fb10-433a-9b94-1447f06d1cbf" providerId="ADAL" clId="{C306619C-FD91-4093-86F6-08A4FD0E135E}" dt="2025-05-07T15:27:52.884" v="1400" actId="47"/>
        <pc:sldMkLst>
          <pc:docMk/>
          <pc:sldMk cId="640469015" sldId="344"/>
        </pc:sldMkLst>
      </pc:sldChg>
      <pc:sldChg chg="addSp modSp mod">
        <pc:chgData name="Rebecca Summer" userId="fb5c2836-fb10-433a-9b94-1447f06d1cbf" providerId="ADAL" clId="{C306619C-FD91-4093-86F6-08A4FD0E135E}" dt="2025-05-07T15:29:19.301" v="1436" actId="14100"/>
        <pc:sldMkLst>
          <pc:docMk/>
          <pc:sldMk cId="1638928782" sldId="345"/>
        </pc:sldMkLst>
        <pc:spChg chg="mod">
          <ac:chgData name="Rebecca Summer" userId="fb5c2836-fb10-433a-9b94-1447f06d1cbf" providerId="ADAL" clId="{C306619C-FD91-4093-86F6-08A4FD0E135E}" dt="2025-05-07T15:28:51.785" v="1431" actId="6549"/>
          <ac:spMkLst>
            <pc:docMk/>
            <pc:sldMk cId="1638928782" sldId="345"/>
            <ac:spMk id="5" creationId="{09409B74-643A-136B-10FE-CC4B83A8FD8F}"/>
          </ac:spMkLst>
        </pc:spChg>
        <pc:picChg chg="add mod">
          <ac:chgData name="Rebecca Summer" userId="fb5c2836-fb10-433a-9b94-1447f06d1cbf" providerId="ADAL" clId="{C306619C-FD91-4093-86F6-08A4FD0E135E}" dt="2025-05-07T15:29:14.196" v="1435" actId="1076"/>
          <ac:picMkLst>
            <pc:docMk/>
            <pc:sldMk cId="1638928782" sldId="345"/>
            <ac:picMk id="4" creationId="{3E980AEB-9356-3D3B-70DA-69403C95CD81}"/>
          </ac:picMkLst>
        </pc:picChg>
        <pc:picChg chg="add mod">
          <ac:chgData name="Rebecca Summer" userId="fb5c2836-fb10-433a-9b94-1447f06d1cbf" providerId="ADAL" clId="{C306619C-FD91-4093-86F6-08A4FD0E135E}" dt="2025-05-07T15:29:08.486" v="1434" actId="1076"/>
          <ac:picMkLst>
            <pc:docMk/>
            <pc:sldMk cId="1638928782" sldId="345"/>
            <ac:picMk id="6" creationId="{556837D8-9163-F824-5554-A8C621053404}"/>
          </ac:picMkLst>
        </pc:picChg>
        <pc:picChg chg="add mod">
          <ac:chgData name="Rebecca Summer" userId="fb5c2836-fb10-433a-9b94-1447f06d1cbf" providerId="ADAL" clId="{C306619C-FD91-4093-86F6-08A4FD0E135E}" dt="2025-05-07T15:29:08.486" v="1434" actId="1076"/>
          <ac:picMkLst>
            <pc:docMk/>
            <pc:sldMk cId="1638928782" sldId="345"/>
            <ac:picMk id="9" creationId="{CAE9D901-966A-07BC-E029-67D67877174A}"/>
          </ac:picMkLst>
        </pc:picChg>
        <pc:picChg chg="mod">
          <ac:chgData name="Rebecca Summer" userId="fb5c2836-fb10-433a-9b94-1447f06d1cbf" providerId="ADAL" clId="{C306619C-FD91-4093-86F6-08A4FD0E135E}" dt="2025-05-07T15:28:39.738" v="1423" actId="1037"/>
          <ac:picMkLst>
            <pc:docMk/>
            <pc:sldMk cId="1638928782" sldId="345"/>
            <ac:picMk id="10" creationId="{D3908D35-2E78-AFC0-0C12-807784666FBB}"/>
          </ac:picMkLst>
        </pc:picChg>
        <pc:picChg chg="mod">
          <ac:chgData name="Rebecca Summer" userId="fb5c2836-fb10-433a-9b94-1447f06d1cbf" providerId="ADAL" clId="{C306619C-FD91-4093-86F6-08A4FD0E135E}" dt="2025-05-07T15:28:33.960" v="1410" actId="1038"/>
          <ac:picMkLst>
            <pc:docMk/>
            <pc:sldMk cId="1638928782" sldId="345"/>
            <ac:picMk id="12" creationId="{FAA86ED2-0890-7509-0E35-DC2C5F01D2B9}"/>
          </ac:picMkLst>
        </pc:picChg>
        <pc:picChg chg="mod">
          <ac:chgData name="Rebecca Summer" userId="fb5c2836-fb10-433a-9b94-1447f06d1cbf" providerId="ADAL" clId="{C306619C-FD91-4093-86F6-08A4FD0E135E}" dt="2025-05-07T15:28:46.981" v="1430" actId="1037"/>
          <ac:picMkLst>
            <pc:docMk/>
            <pc:sldMk cId="1638928782" sldId="345"/>
            <ac:picMk id="14" creationId="{B1CDB414-19CB-5C60-FFA0-11BE82C805C6}"/>
          </ac:picMkLst>
        </pc:picChg>
        <pc:picChg chg="mod">
          <ac:chgData name="Rebecca Summer" userId="fb5c2836-fb10-433a-9b94-1447f06d1cbf" providerId="ADAL" clId="{C306619C-FD91-4093-86F6-08A4FD0E135E}" dt="2025-05-07T15:28:56.791" v="1433" actId="14100"/>
          <ac:picMkLst>
            <pc:docMk/>
            <pc:sldMk cId="1638928782" sldId="345"/>
            <ac:picMk id="16" creationId="{F1F94A1E-79F8-B62F-5876-69938EBD99BB}"/>
          </ac:picMkLst>
        </pc:picChg>
        <pc:cxnChg chg="add mod">
          <ac:chgData name="Rebecca Summer" userId="fb5c2836-fb10-433a-9b94-1447f06d1cbf" providerId="ADAL" clId="{C306619C-FD91-4093-86F6-08A4FD0E135E}" dt="2025-05-07T15:29:19.301" v="1436" actId="14100"/>
          <ac:cxnSpMkLst>
            <pc:docMk/>
            <pc:sldMk cId="1638928782" sldId="345"/>
            <ac:cxnSpMk id="11" creationId="{9F56AA31-C55C-51A9-EA22-D95CBEDCA5C2}"/>
          </ac:cxnSpMkLst>
        </pc:cxnChg>
        <pc:cxnChg chg="add mod">
          <ac:chgData name="Rebecca Summer" userId="fb5c2836-fb10-433a-9b94-1447f06d1cbf" providerId="ADAL" clId="{C306619C-FD91-4093-86F6-08A4FD0E135E}" dt="2025-05-07T15:29:08.486" v="1434" actId="1076"/>
          <ac:cxnSpMkLst>
            <pc:docMk/>
            <pc:sldMk cId="1638928782" sldId="345"/>
            <ac:cxnSpMk id="13" creationId="{991A79D8-77A3-FE60-3F81-D35E9E1BD832}"/>
          </ac:cxnSpMkLst>
        </pc:cxnChg>
      </pc:sldChg>
      <pc:sldChg chg="addSp delSp modSp mod">
        <pc:chgData name="Rebecca Summer" userId="fb5c2836-fb10-433a-9b94-1447f06d1cbf" providerId="ADAL" clId="{C306619C-FD91-4093-86F6-08A4FD0E135E}" dt="2025-05-07T15:37:58.469" v="1481"/>
        <pc:sldMkLst>
          <pc:docMk/>
          <pc:sldMk cId="958301641" sldId="346"/>
        </pc:sldMkLst>
        <pc:picChg chg="mod">
          <ac:chgData name="Rebecca Summer" userId="fb5c2836-fb10-433a-9b94-1447f06d1cbf" providerId="ADAL" clId="{C306619C-FD91-4093-86F6-08A4FD0E135E}" dt="2025-05-07T15:37:58.469" v="1481"/>
          <ac:picMkLst>
            <pc:docMk/>
            <pc:sldMk cId="958301641" sldId="346"/>
            <ac:picMk id="7" creationId="{6C73C100-8328-062D-EC44-A93F0ACC0366}"/>
          </ac:picMkLst>
        </pc:picChg>
      </pc:sldChg>
      <pc:sldChg chg="addSp delSp modSp mod">
        <pc:chgData name="Rebecca Summer" userId="fb5c2836-fb10-433a-9b94-1447f06d1cbf" providerId="ADAL" clId="{C306619C-FD91-4093-86F6-08A4FD0E135E}" dt="2025-05-07T15:20:33.383" v="1368" actId="478"/>
        <pc:sldMkLst>
          <pc:docMk/>
          <pc:sldMk cId="3589399481" sldId="347"/>
        </pc:sldMkLst>
        <pc:spChg chg="mod">
          <ac:chgData name="Rebecca Summer" userId="fb5c2836-fb10-433a-9b94-1447f06d1cbf" providerId="ADAL" clId="{C306619C-FD91-4093-86F6-08A4FD0E135E}" dt="2025-05-07T15:20:21.352" v="1366" actId="13926"/>
          <ac:spMkLst>
            <pc:docMk/>
            <pc:sldMk cId="3589399481" sldId="347"/>
            <ac:spMk id="6" creationId="{EBC7779D-B595-9B67-BBC7-27223476DF99}"/>
          </ac:spMkLst>
        </pc:spChg>
      </pc:sldChg>
      <pc:sldChg chg="addSp delSp modSp new mod modClrScheme delAnim modAnim chgLayout">
        <pc:chgData name="Rebecca Summer" userId="fb5c2836-fb10-433a-9b94-1447f06d1cbf" providerId="ADAL" clId="{C306619C-FD91-4093-86F6-08A4FD0E135E}" dt="2025-05-07T13:46:25.324" v="1080" actId="1076"/>
        <pc:sldMkLst>
          <pc:docMk/>
          <pc:sldMk cId="16117990" sldId="348"/>
        </pc:sldMkLst>
        <pc:spChg chg="mod ord">
          <ac:chgData name="Rebecca Summer" userId="fb5c2836-fb10-433a-9b94-1447f06d1cbf" providerId="ADAL" clId="{C306619C-FD91-4093-86F6-08A4FD0E135E}" dt="2025-05-07T13:45:23.559" v="1070" actId="20577"/>
          <ac:spMkLst>
            <pc:docMk/>
            <pc:sldMk cId="16117990" sldId="348"/>
            <ac:spMk id="4" creationId="{36E2A19D-9649-793F-F716-C114A0FFC86D}"/>
          </ac:spMkLst>
        </pc:spChg>
        <pc:spChg chg="add mod ord">
          <ac:chgData name="Rebecca Summer" userId="fb5c2836-fb10-433a-9b94-1447f06d1cbf" providerId="ADAL" clId="{C306619C-FD91-4093-86F6-08A4FD0E135E}" dt="2025-05-07T13:44:58.227" v="1011" actId="20577"/>
          <ac:spMkLst>
            <pc:docMk/>
            <pc:sldMk cId="16117990" sldId="348"/>
            <ac:spMk id="7" creationId="{228BBB5A-22BE-59F2-B3FF-11CC8E9143F7}"/>
          </ac:spMkLst>
        </pc:spChg>
        <pc:picChg chg="add mod">
          <ac:chgData name="Rebecca Summer" userId="fb5c2836-fb10-433a-9b94-1447f06d1cbf" providerId="ADAL" clId="{C306619C-FD91-4093-86F6-08A4FD0E135E}" dt="2025-05-07T13:46:25.324" v="1080" actId="1076"/>
          <ac:picMkLst>
            <pc:docMk/>
            <pc:sldMk cId="16117990" sldId="348"/>
            <ac:picMk id="9" creationId="{71E1C82C-55C4-1E8A-F397-533B84D3AFBD}"/>
          </ac:picMkLst>
        </pc:picChg>
      </pc:sldChg>
      <pc:sldMasterChg chg="modSldLayout">
        <pc:chgData name="Rebecca Summer" userId="fb5c2836-fb10-433a-9b94-1447f06d1cbf" providerId="ADAL" clId="{C306619C-FD91-4093-86F6-08A4FD0E135E}" dt="2025-04-23T13:40:44.203" v="48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C306619C-FD91-4093-86F6-08A4FD0E135E}" dt="2025-04-23T13:40:44.203" v="48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C306619C-FD91-4093-86F6-08A4FD0E135E}" dt="2025-04-23T13:40:44.203" v="48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B433A515-D9F5-41E8-8D22-F5EEAC1AA7B3}"/>
    <pc:docChg chg="custSel addSld delSld modSld modMainMaster">
      <pc:chgData name="Rebecca Summer" userId="fb5c2836-fb10-433a-9b94-1447f06d1cbf" providerId="ADAL" clId="{B433A515-D9F5-41E8-8D22-F5EEAC1AA7B3}" dt="2024-12-04T13:00:30.696" v="68" actId="167"/>
      <pc:docMkLst>
        <pc:docMk/>
      </pc:docMkLst>
      <pc:sldChg chg="delSp modSp del mod delAnim">
        <pc:chgData name="Rebecca Summer" userId="fb5c2836-fb10-433a-9b94-1447f06d1cbf" providerId="ADAL" clId="{B433A515-D9F5-41E8-8D22-F5EEAC1AA7B3}" dt="2024-12-04T12:59:52.827" v="61" actId="47"/>
        <pc:sldMkLst>
          <pc:docMk/>
          <pc:sldMk cId="4063087291" sldId="294"/>
        </pc:sldMkLst>
      </pc:sldChg>
      <pc:sldChg chg="delSp modSp add mod delAnim">
        <pc:chgData name="Rebecca Summer" userId="fb5c2836-fb10-433a-9b94-1447f06d1cbf" providerId="ADAL" clId="{B433A515-D9F5-41E8-8D22-F5EEAC1AA7B3}" dt="2024-12-04T13:00:30.696" v="68" actId="167"/>
        <pc:sldMkLst>
          <pc:docMk/>
          <pc:sldMk cId="822690961" sldId="324"/>
        </pc:sldMkLst>
      </pc:sldChg>
      <pc:sldChg chg="modSp mod">
        <pc:chgData name="Rebecca Summer" userId="fb5c2836-fb10-433a-9b94-1447f06d1cbf" providerId="ADAL" clId="{B433A515-D9F5-41E8-8D22-F5EEAC1AA7B3}" dt="2024-12-04T12:57:54.785" v="22" actId="20577"/>
        <pc:sldMkLst>
          <pc:docMk/>
          <pc:sldMk cId="2547989047" sldId="333"/>
        </pc:sldMkLst>
      </pc:sldChg>
      <pc:sldMasterChg chg="modSldLayout">
        <pc:chgData name="Rebecca Summer" userId="fb5c2836-fb10-433a-9b94-1447f06d1cbf" providerId="ADAL" clId="{B433A515-D9F5-41E8-8D22-F5EEAC1AA7B3}" dt="2024-12-03T15:30:27.101" v="6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B433A515-D9F5-41E8-8D22-F5EEAC1AA7B3}" dt="2024-12-03T15:30:27.101" v="6" actId="20577"/>
          <pc:sldLayoutMkLst>
            <pc:docMk/>
            <pc:sldMasterMk cId="1690898850" sldId="2147483696"/>
            <pc:sldLayoutMk cId="2577959385" sldId="214748369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7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45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next slide contains help with saving and handing in 2Dos in case children are not familiar with how to do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205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897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78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8488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Title</a:t>
            </a:r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97" y="2411618"/>
            <a:ext cx="6818057" cy="73570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Lesson 1</a:t>
            </a:r>
            <a:endParaRPr lang="en-GB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/>
              <a:t>Purple Mash Computing Scheme</a:t>
            </a:r>
            <a:br>
              <a:rPr lang="en-US" sz="1600"/>
            </a:br>
            <a:r>
              <a:rPr lang="en-US" sz="1600"/>
              <a:t>Year 2 – Route Explorers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>
                <a:solidFill>
                  <a:srgbClr val="8E24AA"/>
                </a:solidFill>
              </a:rPr>
              <a:t>Hyperlink to example “Here’s one we made earlier”</a:t>
            </a:r>
            <a:endParaRPr lang="en-GB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54" r:id="rId13"/>
    <p:sldLayoutId id="2147483763" r:id="rId14"/>
    <p:sldLayoutId id="2147483718" r:id="rId15"/>
    <p:sldLayoutId id="2147483764" r:id="rId16"/>
    <p:sldLayoutId id="2147483739" r:id="rId17"/>
    <p:sldLayoutId id="2147483740" r:id="rId18"/>
    <p:sldLayoutId id="2147483767" r:id="rId19"/>
    <p:sldLayoutId id="2147483765" r:id="rId20"/>
    <p:sldLayoutId id="2147483775" r:id="rId21"/>
    <p:sldLayoutId id="2147483731" r:id="rId22"/>
    <p:sldLayoutId id="2147483777" r:id="rId23"/>
    <p:sldLayoutId id="2147483736" r:id="rId24"/>
    <p:sldLayoutId id="2147483778" r:id="rId25"/>
    <p:sldLayoutId id="2147483779" r:id="rId26"/>
    <p:sldLayoutId id="2147483742" r:id="rId27"/>
    <p:sldLayoutId id="2147483743" r:id="rId28"/>
    <p:sldLayoutId id="2147483744" r:id="rId29"/>
    <p:sldLayoutId id="2147483745" r:id="rId30"/>
    <p:sldLayoutId id="2147483774" r:id="rId31"/>
    <p:sldLayoutId id="2147483746" r:id="rId32"/>
    <p:sldLayoutId id="2147483747" r:id="rId33"/>
    <p:sldLayoutId id="2147483748" r:id="rId34"/>
    <p:sldLayoutId id="2147483755" r:id="rId35"/>
    <p:sldLayoutId id="2147483757" r:id="rId36"/>
    <p:sldLayoutId id="2147483758" r:id="rId37"/>
    <p:sldLayoutId id="2147483761" r:id="rId38"/>
    <p:sldLayoutId id="2147483709" r:id="rId39"/>
    <p:sldLayoutId id="2147483713" r:id="rId40"/>
    <p:sldLayoutId id="2147483711" r:id="rId41"/>
    <p:sldLayoutId id="2147483719" r:id="rId42"/>
    <p:sldLayoutId id="2147483720" r:id="rId43"/>
    <p:sldLayoutId id="2147483722" r:id="rId44"/>
    <p:sldLayoutId id="2147483725" r:id="rId4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4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s://www.purplemash.com/#app/purplemash/sow_2Go_unit_1_5_lesson_1_challenge_1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www.purplemash.com/app/purplemash/sow_2Go_1_5_lesson_arrow_keys_city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openxmlformats.org/officeDocument/2006/relationships/image" Target="../media/image10.png"/><Relationship Id="rId10" Type="http://schemas.openxmlformats.org/officeDocument/2006/relationships/image" Target="../media/image27.png"/><Relationship Id="rId4" Type="http://schemas.openxmlformats.org/officeDocument/2006/relationships/image" Target="../media/image30.png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hyperlink" Target="https://www.purplemash.com/app/purplemash/2Go_fairy_tale_extension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Directions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Lesson 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B68326-2D63-1FB3-85D8-D3E3F22FE195}"/>
              </a:ext>
            </a:extLst>
          </p:cNvPr>
          <p:cNvSpPr txBox="1">
            <a:spLocks/>
          </p:cNvSpPr>
          <p:nvPr/>
        </p:nvSpPr>
        <p:spPr>
          <a:xfrm>
            <a:off x="6787936" y="6376414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1E785-FBD1-3407-3722-CE3203521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207914-775C-F7E7-46AB-A48F35C6F2ED}"/>
              </a:ext>
            </a:extLst>
          </p:cNvPr>
          <p:cNvSpPr txBox="1"/>
          <p:nvPr/>
        </p:nvSpPr>
        <p:spPr>
          <a:xfrm>
            <a:off x="646486" y="1816010"/>
            <a:ext cx="45232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How do you think this arrow will move the pirate?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to see what happens.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D7BAAD-4F3A-01D1-CCCB-642832571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Following Instructions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42F345-AA8A-958D-5752-FCF20C8DC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51147"/>
            <a:ext cx="6113242" cy="4584932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22DCD73-7A4E-2CE6-CC10-D8370D5487AA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846E4A-0CD9-E6C0-C044-CFBE54528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1793406" y="2573407"/>
            <a:ext cx="1540947" cy="17111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DF11D2-23D0-4050-A1FF-CCFB085449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4544" y="1251147"/>
            <a:ext cx="6113242" cy="4584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114E52-1FF7-1C44-55A8-3560B78B82FA}"/>
              </a:ext>
            </a:extLst>
          </p:cNvPr>
          <p:cNvSpPr txBox="1"/>
          <p:nvPr/>
        </p:nvSpPr>
        <p:spPr>
          <a:xfrm>
            <a:off x="386080" y="5989727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(make sure you are viewing the presentation in slideshow mode.)</a:t>
            </a:r>
          </a:p>
        </p:txBody>
      </p:sp>
    </p:spTree>
    <p:extLst>
      <p:ext uri="{BB962C8B-B14F-4D97-AF65-F5344CB8AC3E}">
        <p14:creationId xmlns:p14="http://schemas.microsoft.com/office/powerpoint/2010/main" val="173398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DA04C-BA97-694F-906F-962A4B2C1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AAA34F-9418-5B43-96D1-C64FA51AB73F}"/>
              </a:ext>
            </a:extLst>
          </p:cNvPr>
          <p:cNvSpPr txBox="1"/>
          <p:nvPr/>
        </p:nvSpPr>
        <p:spPr>
          <a:xfrm>
            <a:off x="592358" y="1743846"/>
            <a:ext cx="49860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Do you think this arrow will move the pirate nearer to the ship or to the shark?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to see what happens.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3BFF76-8C58-F7B7-F1E0-85A7D6528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51147"/>
            <a:ext cx="6113242" cy="4584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1138F78-108E-0B1F-D501-867F6F126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6400" y="1251147"/>
            <a:ext cx="6113242" cy="458493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E846D9E-CFEA-0256-4004-BA321D739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Following Instructions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87F3E4E-E34D-9B44-5F35-F67025A53157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47E924-C12A-75A3-8C20-F49EB1D79D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2137650" y="2789485"/>
            <a:ext cx="1540947" cy="171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4544E-9E9F-60B2-04FB-B30AC7A7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5442203-9D06-CB4D-2139-65C83FF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51147"/>
            <a:ext cx="6113242" cy="4584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83BBFE-2E7B-2360-AC1A-E04CBD157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87955"/>
            <a:ext cx="6113242" cy="458493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A67983-3733-162F-1A55-9553B366C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488" y="455237"/>
            <a:ext cx="11209905" cy="540000"/>
          </a:xfrm>
        </p:spPr>
        <p:txBody>
          <a:bodyPr/>
          <a:lstStyle/>
          <a:p>
            <a:r>
              <a:rPr lang="en-GB"/>
              <a:t>Following Instructions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3EB383F-0C9D-4A94-0B2B-38A15B69C69D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8AAA96-FFB2-E9F2-5F1A-2AE7779FE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1929620" y="2052351"/>
            <a:ext cx="1118358" cy="12419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79DBD2-5173-4735-C6BC-4E79E9786066}"/>
              </a:ext>
            </a:extLst>
          </p:cNvPr>
          <p:cNvSpPr txBox="1"/>
          <p:nvPr/>
        </p:nvSpPr>
        <p:spPr>
          <a:xfrm>
            <a:off x="3020258" y="2367171"/>
            <a:ext cx="550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D6BF8-8870-28C8-1F91-8116EA361FFB}"/>
              </a:ext>
            </a:extLst>
          </p:cNvPr>
          <p:cNvSpPr txBox="1"/>
          <p:nvPr/>
        </p:nvSpPr>
        <p:spPr>
          <a:xfrm>
            <a:off x="583050" y="1601739"/>
            <a:ext cx="4665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Which picture shows where the pirate will go?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9B1AD6-533D-B873-A02D-CBD9B2A7C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292" y="3786736"/>
            <a:ext cx="2297354" cy="1723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EA3D4A-32E0-C082-22F8-0AB4E4FFE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7206" y="3786736"/>
            <a:ext cx="2297355" cy="172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74065-C66E-BB9D-8E2C-9605CC404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868C15-18E5-81F8-07F0-A1D800567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045" y="2585219"/>
            <a:ext cx="4295961" cy="322197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420590A-B9B6-DE7E-631F-57055056C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2Go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F4463C4-3A8E-974C-8687-57B1EACD6B6C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 dirty="0">
                <a:solidFill>
                  <a:schemeClr val="accent2"/>
                </a:solidFill>
              </a:rPr>
              <a:t>Which instruction has been used for the journey from the first picture to the second? 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7A5A754-2F3C-45CC-D9E8-1F64759180BC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8D2D28-4D65-7645-C4B7-8E0BAE81B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9623906" y="2616759"/>
            <a:ext cx="1262833" cy="14023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E8F2B5-D487-3F4F-909A-6E94C4DC9337}"/>
              </a:ext>
            </a:extLst>
          </p:cNvPr>
          <p:cNvSpPr txBox="1"/>
          <p:nvPr/>
        </p:nvSpPr>
        <p:spPr>
          <a:xfrm>
            <a:off x="10906820" y="2963989"/>
            <a:ext cx="501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/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DCDC60-9329-954E-AB56-757264E46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2917" y="2585218"/>
            <a:ext cx="4295962" cy="32219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F1E7CB-86A7-9EB8-4FD6-7B65A3F0A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9623906" y="4404843"/>
            <a:ext cx="1262833" cy="14023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51A7F0F-5B2B-741E-3AEE-23BE2766386B}"/>
              </a:ext>
            </a:extLst>
          </p:cNvPr>
          <p:cNvSpPr txBox="1"/>
          <p:nvPr/>
        </p:nvSpPr>
        <p:spPr>
          <a:xfrm>
            <a:off x="10877841" y="4773589"/>
            <a:ext cx="501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19071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D51A4-7526-25FE-B0BA-73A363556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57C5250-7A9A-1136-AD4A-2BD703D59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884" y="2217246"/>
            <a:ext cx="5060294" cy="379522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F1800A3-C61D-F77A-6A2F-EE690C516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Commands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C7779D-B595-9B67-BBC7-27223476D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r>
              <a:rPr lang="en-GB" sz="1800"/>
              <a:t>Each instruction to move is called a </a:t>
            </a:r>
            <a:r>
              <a:rPr lang="en-GB" sz="1800" b="1"/>
              <a:t>command</a:t>
            </a:r>
            <a:r>
              <a:rPr lang="en-GB" sz="1800"/>
              <a:t>. These are the commands you used to move on the route.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9AC928A-4F06-C205-7171-21BBB1909D83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GB"/>
              <a:t>Move right</a:t>
            </a:r>
          </a:p>
          <a:p>
            <a:endParaRPr lang="en-GB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AC6865C5-DAAF-EBB4-8134-CF9BFE47EB0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3" b="15943"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B31CDA-04DE-B6CF-B865-1A735DFE5C70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GB"/>
              <a:t>Move forwards</a:t>
            </a:r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D9990C35-1F52-C59E-0C84-6F67DE1E23C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2" b="15942"/>
          <a:stretch/>
        </p:blipFill>
        <p:spPr>
          <a:xfrm>
            <a:off x="560649" y="2936909"/>
            <a:ext cx="687238" cy="588824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427F67-096C-BC11-4226-609B79FB7A7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GB"/>
              <a:t>Move right</a:t>
            </a:r>
          </a:p>
        </p:txBody>
      </p:sp>
      <p:pic>
        <p:nvPicPr>
          <p:cNvPr id="28" name="Picture Placeholder 27" descr="A white arrow pointing to the right&#10;&#10;Description automatically generated">
            <a:extLst>
              <a:ext uri="{FF2B5EF4-FFF2-40B4-BE49-F238E27FC236}">
                <a16:creationId xmlns:a16="http://schemas.microsoft.com/office/drawing/2014/main" id="{D7DA19B3-F107-096C-53E4-C5CB3560551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7" b="15927"/>
          <a:stretch/>
        </p:blipFill>
        <p:spPr/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17C7CF3B-B607-7E95-C79E-CE0C4FE7344F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r>
              <a:rPr lang="en-GB"/>
              <a:t>Move right</a:t>
            </a:r>
          </a:p>
        </p:txBody>
      </p:sp>
      <p:pic>
        <p:nvPicPr>
          <p:cNvPr id="37" name="Picture Placeholder 36" descr="A white arrow pointing to the right&#10;&#10;Description automatically generated">
            <a:extLst>
              <a:ext uri="{FF2B5EF4-FFF2-40B4-BE49-F238E27FC236}">
                <a16:creationId xmlns:a16="http://schemas.microsoft.com/office/drawing/2014/main" id="{10A756A8-EE07-45BE-DA23-DF7D0836FC9D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6" b="15996"/>
          <a:stretch>
            <a:fillRect/>
          </a:stretch>
        </p:blipFill>
        <p:spPr/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FC98540-7E6D-ECC9-73F3-6C31A0A6BEBC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r>
              <a:rPr lang="en-GB"/>
              <a:t>Move right</a:t>
            </a:r>
          </a:p>
        </p:txBody>
      </p:sp>
      <p:pic>
        <p:nvPicPr>
          <p:cNvPr id="39" name="Picture Placeholder 38" descr="A white arrow pointing to the right&#10;&#10;Description automatically generated">
            <a:extLst>
              <a:ext uri="{FF2B5EF4-FFF2-40B4-BE49-F238E27FC236}">
                <a16:creationId xmlns:a16="http://schemas.microsoft.com/office/drawing/2014/main" id="{C4688844-5531-189B-E632-C5020CC2C604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6" b="15996"/>
          <a:stretch>
            <a:fillRect/>
          </a:stretch>
        </p:blipFill>
        <p:spPr/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319DE43-9C56-B710-3FCB-633992DE798B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39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7E57D-568B-595E-DC46-9C02D636A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134463-F30E-65AD-4A18-89F38AFFD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Correcting a Mistake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C6EF47-6AB0-EBCF-426A-71E2A8EFE82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8101" y="2161309"/>
            <a:ext cx="4561242" cy="1522368"/>
          </a:xfrm>
        </p:spPr>
        <p:txBody>
          <a:bodyPr anchor="t"/>
          <a:lstStyle/>
          <a:p>
            <a:r>
              <a:rPr lang="en-GB"/>
              <a:t>If you make a mistake in 2Go, you can use the undo key to go back a step.</a:t>
            </a:r>
          </a:p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0B906C-FD31-E2DD-135A-2ED159669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092" y="1248970"/>
            <a:ext cx="6131859" cy="4584932"/>
          </a:xfrm>
          <a:prstGeom prst="rect">
            <a:avLst/>
          </a:prstGeom>
        </p:spPr>
      </p:pic>
      <p:pic>
        <p:nvPicPr>
          <p:cNvPr id="13" name="Picture 12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1989E7E1-A164-EC74-E4D6-6C88BE894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138" y="2826093"/>
            <a:ext cx="1715167" cy="171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8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1: Challenge 1</a:t>
            </a:r>
          </a:p>
        </p:txBody>
      </p:sp>
      <p:pic>
        <p:nvPicPr>
          <p:cNvPr id="7" name="Picture Placeholder 6" descr="A screenshot of a video gam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94BBAE0-FBC9-AE74-7D62-18DD424F013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7" r="12817"/>
          <a:stretch>
            <a:fillRect/>
          </a:stretch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Open </a:t>
            </a:r>
            <a:r>
              <a:rPr lang="en-GB">
                <a:hlinkClick r:id="rId3"/>
              </a:rPr>
              <a:t>2Go Challenge 1</a:t>
            </a:r>
            <a:r>
              <a:rPr lang="en-GB"/>
              <a:t> from your 2Dos.</a:t>
            </a:r>
          </a:p>
          <a:p>
            <a:r>
              <a:rPr lang="en-GB"/>
              <a:t>Use the arrow direction buttons to guide the fish to the treasure.</a:t>
            </a:r>
          </a:p>
          <a:p>
            <a:r>
              <a:rPr lang="en-GB"/>
              <a:t>Remember</a:t>
            </a:r>
          </a:p>
          <a:p>
            <a:endParaRPr lang="en-GB"/>
          </a:p>
          <a:p>
            <a:r>
              <a:rPr lang="en-GB"/>
              <a:t>When you get to this screen, you have finished.</a:t>
            </a:r>
          </a:p>
          <a:p>
            <a:endParaRPr lang="en-GB"/>
          </a:p>
          <a:p>
            <a:pPr marL="0" indent="0">
              <a:buNone/>
            </a:pPr>
            <a:endParaRPr lang="en-GB"/>
          </a:p>
          <a:p>
            <a:endParaRPr lang="en-GB"/>
          </a:p>
          <a:p>
            <a:pPr marL="0" indent="0">
              <a:buNone/>
            </a:pPr>
            <a:endParaRPr lang="en-GB"/>
          </a:p>
          <a:p>
            <a:r>
              <a:rPr lang="en-GB"/>
              <a:t>Press Ok and then save your work and hand in the 2Do.</a:t>
            </a:r>
          </a:p>
        </p:txBody>
      </p:sp>
      <p:pic>
        <p:nvPicPr>
          <p:cNvPr id="10" name="Picture 9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59B42CA5-8A9D-C4C9-40F7-AA6EBB003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40" y="2327672"/>
            <a:ext cx="897196" cy="897196"/>
          </a:xfrm>
          <a:prstGeom prst="rect">
            <a:avLst/>
          </a:prstGeom>
        </p:spPr>
      </p:pic>
      <p:pic>
        <p:nvPicPr>
          <p:cNvPr id="12" name="Picture 11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B6DC3BAB-6CEC-1F98-6607-57878BF202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7" t="6786" r="18722" b="5082"/>
          <a:stretch/>
        </p:blipFill>
        <p:spPr>
          <a:xfrm>
            <a:off x="2367712" y="2327672"/>
            <a:ext cx="633281" cy="867987"/>
          </a:xfrm>
          <a:prstGeom prst="rect">
            <a:avLst/>
          </a:prstGeom>
        </p:spPr>
      </p:pic>
      <p:pic>
        <p:nvPicPr>
          <p:cNvPr id="14" name="Picture 13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C7952CB0-A451-5FD3-0527-9182DD0460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3" t="15734" r="15265" b="18470"/>
          <a:stretch/>
        </p:blipFill>
        <p:spPr>
          <a:xfrm>
            <a:off x="5037925" y="2506904"/>
            <a:ext cx="725764" cy="6480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737B92-B56C-C16E-B062-3F13D7EB91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8685" y="3461274"/>
            <a:ext cx="2482910" cy="14505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B4470C-1A1D-8DB3-5896-A71BB0DF6C2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1892" t="80101" r="73088" b="3506"/>
          <a:stretch/>
        </p:blipFill>
        <p:spPr>
          <a:xfrm>
            <a:off x="2388939" y="5429108"/>
            <a:ext cx="505260" cy="5200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ADBAFE-31EF-E6E2-25D2-CC3C5BF2DE8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6082" t="11803" r="3589" b="5465"/>
          <a:stretch/>
        </p:blipFill>
        <p:spPr>
          <a:xfrm>
            <a:off x="3730099" y="5457910"/>
            <a:ext cx="757237" cy="449235"/>
          </a:xfrm>
          <a:prstGeom prst="round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99F492-A3E4-1445-FE92-50DE5AAB276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2797" t="13515" r="4279" b="9881"/>
          <a:stretch/>
        </p:blipFill>
        <p:spPr>
          <a:xfrm>
            <a:off x="5192952" y="5462895"/>
            <a:ext cx="1380934" cy="452439"/>
          </a:xfrm>
          <a:prstGeom prst="round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C62742B-9C81-AC99-C83A-26A12F85A49F}"/>
              </a:ext>
            </a:extLst>
          </p:cNvPr>
          <p:cNvCxnSpPr>
            <a:endCxn id="8" idx="1"/>
          </p:cNvCxnSpPr>
          <p:nvPr/>
        </p:nvCxnSpPr>
        <p:spPr>
          <a:xfrm>
            <a:off x="2966219" y="5682527"/>
            <a:ext cx="676275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AC806B3-BFCC-0FB3-CE06-9B495D59E89F}"/>
              </a:ext>
            </a:extLst>
          </p:cNvPr>
          <p:cNvCxnSpPr/>
          <p:nvPr/>
        </p:nvCxnSpPr>
        <p:spPr>
          <a:xfrm>
            <a:off x="4516677" y="5670677"/>
            <a:ext cx="676275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951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B1561-388C-F5E6-CB61-17E3FE40F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3A1C0-3387-2A74-5EB2-D5942A3B5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2: Arrow Keys: City Challenge</a:t>
            </a:r>
          </a:p>
        </p:txBody>
      </p:sp>
      <p:pic>
        <p:nvPicPr>
          <p:cNvPr id="7" name="Picture Placeholder 6">
            <a:hlinkClick r:id="rId3"/>
            <a:extLst>
              <a:ext uri="{FF2B5EF4-FFF2-40B4-BE49-F238E27FC236}">
                <a16:creationId xmlns:a16="http://schemas.microsoft.com/office/drawing/2014/main" id="{BB9DAB80-1EDB-6A0E-DEE5-D3D35C9A4CF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9409B74-643A-136B-10FE-CC4B83A8F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Open </a:t>
            </a:r>
            <a:r>
              <a:rPr lang="en-GB">
                <a:hlinkClick r:id="rId3"/>
              </a:rPr>
              <a:t>Arrow Keys: City Challenge</a:t>
            </a:r>
            <a:r>
              <a:rPr lang="en-GB"/>
              <a:t> from your 2Dos.</a:t>
            </a:r>
          </a:p>
          <a:p>
            <a:r>
              <a:rPr lang="en-GB"/>
              <a:t>Use the arrow direction buttons to guide the car to both of the grey spots; the hospital and the bank.</a:t>
            </a:r>
          </a:p>
          <a:p>
            <a:endParaRPr lang="en-GB"/>
          </a:p>
          <a:p>
            <a:r>
              <a:rPr lang="en-GB"/>
              <a:t>Remember</a:t>
            </a:r>
          </a:p>
          <a:p>
            <a:endParaRPr lang="en-GB"/>
          </a:p>
          <a:p>
            <a:r>
              <a:rPr lang="en-GB"/>
              <a:t>When you get to this screen, you have finished.</a:t>
            </a:r>
          </a:p>
          <a:p>
            <a:endParaRPr lang="en-GB"/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endParaRPr lang="en-GB"/>
          </a:p>
          <a:p>
            <a:r>
              <a:rPr lang="en-GB"/>
              <a:t>Press Ok and then save your work and hand in the 2Do.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BFF72E-AE2E-DC58-7628-C0A18560B6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7661" y="3429000"/>
            <a:ext cx="1552792" cy="1495634"/>
          </a:xfrm>
          <a:prstGeom prst="rect">
            <a:avLst/>
          </a:prstGeom>
        </p:spPr>
      </p:pic>
      <p:pic>
        <p:nvPicPr>
          <p:cNvPr id="10" name="Picture 9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D3908D35-2E78-AFC0-0C12-807784666F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157" y="2483778"/>
            <a:ext cx="853193" cy="853193"/>
          </a:xfrm>
          <a:prstGeom prst="rect">
            <a:avLst/>
          </a:prstGeom>
        </p:spPr>
      </p:pic>
      <p:pic>
        <p:nvPicPr>
          <p:cNvPr id="12" name="Picture 11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FAA86ED2-0890-7509-0E35-DC2C5F01D2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056" y="2360824"/>
            <a:ext cx="936565" cy="936565"/>
          </a:xfrm>
          <a:prstGeom prst="rect">
            <a:avLst/>
          </a:prstGeom>
        </p:spPr>
      </p:pic>
      <p:pic>
        <p:nvPicPr>
          <p:cNvPr id="14" name="Picture 13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B1CDB414-19CB-5C60-FFA0-11BE82C805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893" y="2454101"/>
            <a:ext cx="936565" cy="9365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1F94A1E-79F8-B62F-5876-69938EBD99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8957" y="3901284"/>
            <a:ext cx="1793944" cy="10480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980AEB-9356-3D3B-70DA-69403C95CD8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1892" t="80101" r="73088" b="3506"/>
          <a:stretch/>
        </p:blipFill>
        <p:spPr>
          <a:xfrm>
            <a:off x="2848787" y="5372637"/>
            <a:ext cx="505260" cy="5200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6837D8-9163-F824-5554-A8C62105340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6082" t="11803" r="3589" b="5465"/>
          <a:stretch/>
        </p:blipFill>
        <p:spPr>
          <a:xfrm>
            <a:off x="4093726" y="5408026"/>
            <a:ext cx="757237" cy="449235"/>
          </a:xfrm>
          <a:prstGeom prst="round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E9D901-966A-07BC-E029-67D67877174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2797" t="13515" r="4279" b="9881"/>
          <a:stretch/>
        </p:blipFill>
        <p:spPr>
          <a:xfrm>
            <a:off x="5556579" y="5413011"/>
            <a:ext cx="1380934" cy="452439"/>
          </a:xfrm>
          <a:prstGeom prst="round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F56AA31-C55C-51A9-EA22-D95CBEDCA5C2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3438525" y="5632644"/>
            <a:ext cx="655201" cy="6586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91A79D8-77A3-FE60-3F81-D35E9E1BD832}"/>
              </a:ext>
            </a:extLst>
          </p:cNvPr>
          <p:cNvCxnSpPr/>
          <p:nvPr/>
        </p:nvCxnSpPr>
        <p:spPr>
          <a:xfrm>
            <a:off x="4880304" y="5620793"/>
            <a:ext cx="676275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92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B691-9665-47CC-2537-CDCF28FA6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BABC9-6982-1941-BC1E-E56F5EBE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Extension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6C73C100-8328-062D-EC44-A93F0ACC03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3" r="12773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7270DC-C2A0-2667-0721-879125791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Open </a:t>
            </a:r>
            <a:r>
              <a:rPr lang="en-GB" sz="180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Fairy-Tale Extension</a:t>
            </a:r>
            <a:r>
              <a:rPr lang="en-GB"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/>
              <a:t>from your 2Dos.</a:t>
            </a:r>
          </a:p>
          <a:p>
            <a:r>
              <a:rPr lang="en-GB"/>
              <a:t>Investigate the instruction keys here; there are arrows and numbers.</a:t>
            </a:r>
          </a:p>
          <a:p>
            <a:r>
              <a:rPr lang="en-GB"/>
              <a:t>Can you work out the commands to move the Red Riding Hood along different routes on the map?</a:t>
            </a:r>
          </a:p>
          <a:p>
            <a:r>
              <a:rPr lang="en-GB"/>
              <a:t>Decide where you want to reach, plan the route, then use commands to move along the route.</a:t>
            </a:r>
          </a:p>
        </p:txBody>
      </p:sp>
      <p:pic>
        <p:nvPicPr>
          <p:cNvPr id="10" name="Picture 9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1A595B80-1DB3-287A-AE41-2115FD9D2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231" y="4429606"/>
            <a:ext cx="1098990" cy="1098990"/>
          </a:xfrm>
          <a:prstGeom prst="rect">
            <a:avLst/>
          </a:prstGeom>
        </p:spPr>
      </p:pic>
      <p:pic>
        <p:nvPicPr>
          <p:cNvPr id="12" name="Picture 11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6B49BBF2-0754-DEDE-54B1-93B48505E2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855" y="4294045"/>
            <a:ext cx="1206380" cy="1206380"/>
          </a:xfrm>
          <a:prstGeom prst="rect">
            <a:avLst/>
          </a:prstGeom>
        </p:spPr>
      </p:pic>
      <p:pic>
        <p:nvPicPr>
          <p:cNvPr id="14" name="Picture 13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EB2D9BDC-766D-3B2C-127D-B45410813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217" y="4375911"/>
            <a:ext cx="1206380" cy="1206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25FA43-E2CB-2097-ECC8-F94A1B9F37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1795" y="2780433"/>
            <a:ext cx="1063334" cy="21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01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1" y="1934202"/>
            <a:ext cx="3420000" cy="2989056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>
                <a:solidFill>
                  <a:schemeClr val="bg1"/>
                </a:solidFill>
              </a:rPr>
              <a:t> </a:t>
            </a:r>
            <a:r>
              <a:rPr lang="en-GB" sz="2800" b="1">
                <a:solidFill>
                  <a:schemeClr val="bg1"/>
                </a:solidFill>
              </a:rPr>
              <a:t>Instructions: </a:t>
            </a:r>
            <a:r>
              <a:rPr lang="en-US" sz="2400">
                <a:solidFill>
                  <a:schemeClr val="bg1"/>
                </a:solidFill>
              </a:rPr>
              <a:t>How something should be done.</a:t>
            </a:r>
          </a:p>
        </p:txBody>
      </p:sp>
      <p:sp>
        <p:nvSpPr>
          <p:cNvPr id="3" name="back middle top">
            <a:extLst>
              <a:ext uri="{FF2B5EF4-FFF2-40B4-BE49-F238E27FC236}">
                <a16:creationId xmlns:a16="http://schemas.microsoft.com/office/drawing/2014/main" id="{36AE20D4-E27C-727C-BC98-3D8C390AE93F}"/>
              </a:ext>
            </a:extLst>
          </p:cNvPr>
          <p:cNvSpPr txBox="1"/>
          <p:nvPr/>
        </p:nvSpPr>
        <p:spPr>
          <a:xfrm>
            <a:off x="4385995" y="1933933"/>
            <a:ext cx="3420000" cy="2989056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>
                <a:solidFill>
                  <a:schemeClr val="bg1"/>
                </a:solidFill>
              </a:rPr>
              <a:t> </a:t>
            </a:r>
            <a:r>
              <a:rPr lang="en-GB" sz="2800" b="1">
                <a:solidFill>
                  <a:schemeClr val="bg1"/>
                </a:solidFill>
              </a:rPr>
              <a:t>Command: </a:t>
            </a:r>
            <a:r>
              <a:rPr lang="en-US" sz="2400">
                <a:solidFill>
                  <a:schemeClr val="bg1"/>
                </a:solidFill>
              </a:rPr>
              <a:t>An action such as, ‘turn left’. </a:t>
            </a:r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494945" y="1936904"/>
            <a:ext cx="3416100" cy="2989428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>
                <a:solidFill>
                  <a:schemeClr val="bg1"/>
                </a:solidFill>
              </a:rPr>
              <a:t> Direction:</a:t>
            </a:r>
            <a:r>
              <a:rPr lang="en-US" sz="2000">
                <a:solidFill>
                  <a:schemeClr val="bg1"/>
                </a:solidFill>
              </a:rPr>
              <a:t> The path that something travels. For example, a robot moving forwards or backwards. </a:t>
            </a:r>
            <a:endParaRPr lang="en-GB" sz="2000">
              <a:solidFill>
                <a:schemeClr val="bg1"/>
              </a:solidFill>
            </a:endParaRP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1" y="1934473"/>
            <a:ext cx="3420000" cy="2989053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Instructions</a:t>
            </a: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491045" y="1936904"/>
            <a:ext cx="3416099" cy="2989427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Direction</a:t>
            </a:r>
          </a:p>
        </p:txBody>
      </p:sp>
      <p:sp>
        <p:nvSpPr>
          <p:cNvPr id="9" name="front middle top">
            <a:extLst>
              <a:ext uri="{FF2B5EF4-FFF2-40B4-BE49-F238E27FC236}">
                <a16:creationId xmlns:a16="http://schemas.microsoft.com/office/drawing/2014/main" id="{FB3E8887-857A-2830-1DBF-F9D2DF110079}"/>
              </a:ext>
            </a:extLst>
          </p:cNvPr>
          <p:cNvSpPr txBox="1"/>
          <p:nvPr/>
        </p:nvSpPr>
        <p:spPr>
          <a:xfrm>
            <a:off x="4385995" y="1934204"/>
            <a:ext cx="3420000" cy="2989053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Command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Vocabulary Review</a:t>
            </a:r>
          </a:p>
        </p:txBody>
      </p:sp>
    </p:spTree>
    <p:extLst>
      <p:ext uri="{BB962C8B-B14F-4D97-AF65-F5344CB8AC3E}">
        <p14:creationId xmlns:p14="http://schemas.microsoft.com/office/powerpoint/2010/main" val="82269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9" grpId="0" animBg="1"/>
      <p:bldP spid="29" grpId="1" animBg="1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sz="1800">
                <a:effectLst/>
                <a:latin typeface="Nunito"/>
                <a:ea typeface="MS Mincho"/>
                <a:cs typeface="Calibri"/>
              </a:rPr>
              <a:t>To use the direction keys in 2Go to move the turtle along a route.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/>
              <a:t>Which of the direction keys in 2Go would move the character backwards?</a:t>
            </a:r>
          </a:p>
          <a:p>
            <a:r>
              <a:rPr lang="en-US" sz="1800"/>
              <a:t>How did you make a character move along a chosen route from one place to another?</a:t>
            </a:r>
          </a:p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/>
              <a:t>I can use the direction keys in 2Go to move forwards, backwards, left and right.</a:t>
            </a:r>
          </a:p>
          <a:p>
            <a:r>
              <a:rPr lang="en-US" sz="1800"/>
              <a:t>I can combine the use of the keys to make a character move along a chosen route.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9D6AD7-F725-D567-EBD0-EE53D552DDB0}"/>
              </a:ext>
            </a:extLst>
          </p:cNvPr>
          <p:cNvSpPr/>
          <p:nvPr/>
        </p:nvSpPr>
        <p:spPr>
          <a:xfrm>
            <a:off x="387275" y="3480869"/>
            <a:ext cx="11564471" cy="2035249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234984-AD15-087D-024A-803756ADD71D}"/>
              </a:ext>
            </a:extLst>
          </p:cNvPr>
          <p:cNvSpPr/>
          <p:nvPr/>
        </p:nvSpPr>
        <p:spPr>
          <a:xfrm>
            <a:off x="387274" y="1045004"/>
            <a:ext cx="11564471" cy="220245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DF030C-3701-7C33-FF77-2C9B5E1D413D}"/>
              </a:ext>
            </a:extLst>
          </p:cNvPr>
          <p:cNvSpPr/>
          <p:nvPr/>
        </p:nvSpPr>
        <p:spPr>
          <a:xfrm>
            <a:off x="526438" y="1510779"/>
            <a:ext cx="4352196" cy="1328762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Nunito" pitchFamily="2" charset="0"/>
              </a:rPr>
              <a:t>What is an algorithm</a:t>
            </a:r>
            <a:r>
              <a:rPr lang="en-GB" sz="2000" b="1" i="1">
                <a:solidFill>
                  <a:schemeClr val="bg1"/>
                </a:solidFill>
                <a:latin typeface="Nunito" pitchFamily="2" charset="0"/>
              </a:rPr>
              <a:t>?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B14974-97AD-7CA0-A768-2D1376E1B416}"/>
              </a:ext>
            </a:extLst>
          </p:cNvPr>
          <p:cNvSpPr txBox="1">
            <a:spLocks/>
          </p:cNvSpPr>
          <p:nvPr/>
        </p:nvSpPr>
        <p:spPr>
          <a:xfrm>
            <a:off x="5385720" y="1576376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700">
                <a:latin typeface="Nunito" panose="00000500000000000000" pitchFamily="2" charset="0"/>
              </a:rPr>
              <a:t>1. A set of instructions in order</a:t>
            </a:r>
            <a:r>
              <a:rPr lang="en-US" sz="1700">
                <a:latin typeface="Nunito" panose="00000500000000000000" pitchFamily="2" charset="0"/>
              </a:rPr>
              <a:t>.</a:t>
            </a:r>
            <a:endParaRPr lang="en-GB" sz="1700">
              <a:latin typeface="Nunito" panose="000005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1B51D7-C7F8-846A-290A-B8CA3CFD5674}"/>
              </a:ext>
            </a:extLst>
          </p:cNvPr>
          <p:cNvSpPr/>
          <p:nvPr/>
        </p:nvSpPr>
        <p:spPr>
          <a:xfrm>
            <a:off x="533052" y="3930181"/>
            <a:ext cx="4352196" cy="1328762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Nunito" pitchFamily="2" charset="0"/>
              </a:rPr>
              <a:t>Which of these lists of technology are found mostly outside?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B77FB9-2DC9-1F13-0249-7FA92C756FE3}"/>
              </a:ext>
            </a:extLst>
          </p:cNvPr>
          <p:cNvSpPr txBox="1">
            <a:spLocks/>
          </p:cNvSpPr>
          <p:nvPr/>
        </p:nvSpPr>
        <p:spPr>
          <a:xfrm>
            <a:off x="5385720" y="2224303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70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GB" sz="170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 part inside a computer used for telling the computer what to do.</a:t>
            </a:r>
            <a:endParaRPr lang="en-GB" sz="1700" b="1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9478BB3-429D-581F-C4D6-53CD105A5290}"/>
              </a:ext>
            </a:extLst>
          </p:cNvPr>
          <p:cNvSpPr/>
          <p:nvPr/>
        </p:nvSpPr>
        <p:spPr>
          <a:xfrm>
            <a:off x="5385720" y="1580987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63AF03E-65AB-8A42-8B47-596C501A72E1}"/>
              </a:ext>
            </a:extLst>
          </p:cNvPr>
          <p:cNvSpPr/>
          <p:nvPr/>
        </p:nvSpPr>
        <p:spPr>
          <a:xfrm>
            <a:off x="7328894" y="5619822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>
                <a:latin typeface="Nunito" pitchFamily="2" charset="0"/>
              </a:rPr>
              <a:t>Reveal Answers</a:t>
            </a:r>
            <a:endParaRPr lang="en-GB" sz="2000" b="1" i="1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B262AC8-0A11-59A7-2516-6F061A53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ED589B-0263-C299-5175-F84B5645071F}"/>
              </a:ext>
            </a:extLst>
          </p:cNvPr>
          <p:cNvSpPr txBox="1"/>
          <p:nvPr/>
        </p:nvSpPr>
        <p:spPr>
          <a:xfrm>
            <a:off x="526437" y="1205010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>
                <a:latin typeface="Nunito" pitchFamily="2" charset="0"/>
              </a:rPr>
              <a:t>Definition</a:t>
            </a:r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BA0995-E919-99D7-AFDB-AE8EAFF8DDAA}"/>
              </a:ext>
            </a:extLst>
          </p:cNvPr>
          <p:cNvSpPr txBox="1"/>
          <p:nvPr/>
        </p:nvSpPr>
        <p:spPr>
          <a:xfrm>
            <a:off x="526437" y="3584585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>
                <a:latin typeface="Nunito" pitchFamily="2" charset="0"/>
              </a:rPr>
              <a:t>Last lesson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9832F-A81F-6492-258D-B0769AA2B42C}"/>
              </a:ext>
            </a:extLst>
          </p:cNvPr>
          <p:cNvSpPr txBox="1">
            <a:spLocks/>
          </p:cNvSpPr>
          <p:nvPr/>
        </p:nvSpPr>
        <p:spPr>
          <a:xfrm>
            <a:off x="5385720" y="4042936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700">
                <a:latin typeface="Nunito" panose="00000500000000000000" pitchFamily="2" charset="0"/>
              </a:rPr>
              <a:t>1. </a:t>
            </a:r>
            <a:r>
              <a:rPr lang="en-US" sz="1700">
                <a:latin typeface="Nunito" panose="00000500000000000000" pitchFamily="2" charset="0"/>
              </a:rPr>
              <a:t>Traffic lights, walkie talkies, petrol pump, metal detectors.</a:t>
            </a:r>
            <a:endParaRPr lang="en-GB" sz="1700">
              <a:latin typeface="Nunito" panose="00000500000000000000" pitchFamily="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785AC97-A89A-1074-8B27-3C18AF90D919}"/>
              </a:ext>
            </a:extLst>
          </p:cNvPr>
          <p:cNvSpPr txBox="1">
            <a:spLocks/>
          </p:cNvSpPr>
          <p:nvPr/>
        </p:nvSpPr>
        <p:spPr>
          <a:xfrm>
            <a:off x="5414294" y="4728618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70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GB" sz="170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Microwave, oven, hob, timer, music players, tv, scales.</a:t>
            </a:r>
            <a:endParaRPr lang="en-GB" sz="1700" b="1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97ECEA-2361-7E24-D504-3E6B33ECCECC}"/>
              </a:ext>
            </a:extLst>
          </p:cNvPr>
          <p:cNvSpPr/>
          <p:nvPr/>
        </p:nvSpPr>
        <p:spPr>
          <a:xfrm>
            <a:off x="5414294" y="4085302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4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3" grpId="0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Vocabulary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0DF47-B6CA-C5E8-A066-D7098502425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/>
              <a:t>Direction: </a:t>
            </a:r>
            <a:r>
              <a:rPr lang="en-US" sz="1800"/>
              <a:t>The path that something travels. For example, a robot moving forwards or backwards.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/>
              <a:t>Command: </a:t>
            </a:r>
            <a:r>
              <a:rPr lang="en-US" sz="1800"/>
              <a:t>A single instruction; such as, ‘turn left’.</a:t>
            </a:r>
            <a:endParaRPr lang="en-US" sz="1800" b="1"/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>
                <a:effectLst/>
                <a:latin typeface="Nunito" panose="00000500000000000000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Instructions</a:t>
            </a:r>
            <a:r>
              <a:rPr lang="en-GB" sz="1800">
                <a:effectLst/>
                <a:latin typeface="Nunito" panose="00000500000000000000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: </a:t>
            </a:r>
            <a:r>
              <a:rPr lang="en-US" sz="1800">
                <a:effectLst/>
                <a:latin typeface="Nunito" panose="00000500000000000000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How something should be done.</a:t>
            </a:r>
            <a:endParaRPr lang="en-GB" sz="1800">
              <a:effectLst/>
              <a:latin typeface="Nunito" panose="00000500000000000000" pitchFamily="2" charset="0"/>
              <a:ea typeface="Yu Mincho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ctr">
            <a:normAutofit/>
          </a:bodyPr>
          <a:lstStyle/>
          <a:p>
            <a:r>
              <a:rPr lang="en-GB" sz="1800"/>
              <a:t>New in this lesson</a:t>
            </a:r>
          </a:p>
        </p:txBody>
      </p:sp>
    </p:spTree>
    <p:extLst>
      <p:ext uri="{BB962C8B-B14F-4D97-AF65-F5344CB8AC3E}">
        <p14:creationId xmlns:p14="http://schemas.microsoft.com/office/powerpoint/2010/main" val="2547989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D196D4-E854-C56E-634C-BE4CAE240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Directions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340CF4-615A-F69B-5DFF-79E3164CFD7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1464647"/>
            <a:ext cx="4814378" cy="1065597"/>
          </a:xfrm>
        </p:spPr>
        <p:txBody>
          <a:bodyPr anchor="t"/>
          <a:lstStyle/>
          <a:p>
            <a:r>
              <a:rPr lang="en-GB"/>
              <a:t>2Go is a computer program in which you write instructions for a character to get from one place to another using directions.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3469E4-3A8F-9673-AAE1-1522C1D4C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251147"/>
            <a:ext cx="6131859" cy="4584932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2E22049-DBEB-7E83-1007-F67A84BC2839}"/>
              </a:ext>
            </a:extLst>
          </p:cNvPr>
          <p:cNvSpPr txBox="1">
            <a:spLocks/>
          </p:cNvSpPr>
          <p:nvPr/>
        </p:nvSpPr>
        <p:spPr>
          <a:xfrm>
            <a:off x="491044" y="2530244"/>
            <a:ext cx="4814379" cy="2352586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To work out an instruction, it helps to draw the path on the screen or in the air with your finger to help decide which direction to go.</a:t>
            </a:r>
          </a:p>
          <a:p>
            <a:r>
              <a:rPr lang="en-GB" dirty="0">
                <a:solidFill>
                  <a:schemeClr val="accent2"/>
                </a:solidFill>
              </a:rPr>
              <a:t>How would you move along the path from the pirate to the treasure chest?</a:t>
            </a:r>
          </a:p>
        </p:txBody>
      </p:sp>
      <p:pic>
        <p:nvPicPr>
          <p:cNvPr id="9" name="Picture 8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0D7B13D0-36A0-A4C0-878B-4862D6EB6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54" y="4328475"/>
            <a:ext cx="1649959" cy="164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4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28BBB5A-22BE-59F2-B3FF-11CC8E914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2Go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E2A19D-9649-793F-F716-C114A0FFC86D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/>
              <a:t>Watch this video to see what 2Go looks like.</a:t>
            </a:r>
          </a:p>
        </p:txBody>
      </p:sp>
      <p:pic>
        <p:nvPicPr>
          <p:cNvPr id="9" name="Introduction to 2Go">
            <a:hlinkClick r:id="" action="ppaction://media"/>
            <a:extLst>
              <a:ext uri="{FF2B5EF4-FFF2-40B4-BE49-F238E27FC236}">
                <a16:creationId xmlns:a16="http://schemas.microsoft.com/office/drawing/2014/main" id="{71E1C82C-55C4-1E8A-F397-533B84D3AF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0746" y="1743409"/>
            <a:ext cx="7630507" cy="429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8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E7D0D-CF02-A840-86C3-9846DDED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AB0E588-3D03-A178-01A1-4005C817B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2Go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8F0D17-F49A-2588-88A6-B9A0264C9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251147"/>
            <a:ext cx="6131859" cy="4584932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16718B0E-6B16-060C-5C70-2DD86CB8C2DF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52463" y="2202874"/>
            <a:ext cx="4522787" cy="3581976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accent2"/>
                </a:solidFill>
              </a:rPr>
              <a:t>How do you think you could use these direction buttons to move the pirate to the treasure chest?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938478-2266-43AD-7AF4-85CB28EF9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883" y="3624599"/>
            <a:ext cx="1552792" cy="14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5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DA374-391D-5EA3-D3A0-412B5070F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map of a pirate island&#10;&#10;AI-generated content may be incorrect.">
            <a:extLst>
              <a:ext uri="{FF2B5EF4-FFF2-40B4-BE49-F238E27FC236}">
                <a16:creationId xmlns:a16="http://schemas.microsoft.com/office/drawing/2014/main" id="{C2C33166-FE59-1410-F6B6-5D921159D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63" y="1452638"/>
            <a:ext cx="5985995" cy="448949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EFC6C87-4F0B-FC11-57FF-193E93FAF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Moving Steps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BED24C-1160-DEB8-AEA9-97019736677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23620" y="1821324"/>
            <a:ext cx="4499097" cy="2699509"/>
          </a:xfrm>
        </p:spPr>
        <p:txBody>
          <a:bodyPr anchor="t">
            <a:normAutofit/>
          </a:bodyPr>
          <a:lstStyle/>
          <a:p>
            <a:r>
              <a:rPr lang="en-GB"/>
              <a:t>The arrow keys will move 1 square at a time. </a:t>
            </a:r>
          </a:p>
          <a:p>
            <a:endParaRPr lang="en-GB"/>
          </a:p>
          <a:p>
            <a:r>
              <a:rPr lang="en-GB"/>
              <a:t>If you need to move more than 1 square you press the arrow more times.</a:t>
            </a:r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2885F1-E535-B13C-CF3A-60603E628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004" y="4002243"/>
            <a:ext cx="1388382" cy="1337275"/>
          </a:xfrm>
          <a:prstGeom prst="rect">
            <a:avLst/>
          </a:prstGeom>
        </p:spPr>
      </p:pic>
      <p:pic>
        <p:nvPicPr>
          <p:cNvPr id="15" name="Picture 14" descr="A map of a treasure island&#10;&#10;AI-generated content may be incorrect.">
            <a:extLst>
              <a:ext uri="{FF2B5EF4-FFF2-40B4-BE49-F238E27FC236}">
                <a16:creationId xmlns:a16="http://schemas.microsoft.com/office/drawing/2014/main" id="{3BD44459-EEBB-4875-066A-6658644B2F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63" y="1452638"/>
            <a:ext cx="5985995" cy="4489496"/>
          </a:xfrm>
          <a:prstGeom prst="rect">
            <a:avLst/>
          </a:prstGeom>
        </p:spPr>
      </p:pic>
      <p:pic>
        <p:nvPicPr>
          <p:cNvPr id="13" name="Picture 12" descr="A map of a pirate island&#10;&#10;AI-generated content may be incorrect.">
            <a:extLst>
              <a:ext uri="{FF2B5EF4-FFF2-40B4-BE49-F238E27FC236}">
                <a16:creationId xmlns:a16="http://schemas.microsoft.com/office/drawing/2014/main" id="{BDF007CE-2B3A-41D8-DE7C-0D5E932F11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63" y="1452638"/>
            <a:ext cx="5985995" cy="4489496"/>
          </a:xfrm>
          <a:prstGeom prst="rect">
            <a:avLst/>
          </a:prstGeom>
        </p:spPr>
      </p:pic>
      <p:pic>
        <p:nvPicPr>
          <p:cNvPr id="11" name="Picture 10" descr="A map of a pirate island&#10;&#10;AI-generated content may be incorrect.">
            <a:extLst>
              <a:ext uri="{FF2B5EF4-FFF2-40B4-BE49-F238E27FC236}">
                <a16:creationId xmlns:a16="http://schemas.microsoft.com/office/drawing/2014/main" id="{3DD78AB5-C931-CA2D-C3CF-D98B540F9E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63" y="1452638"/>
            <a:ext cx="5985995" cy="448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0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63F61E-650D-4EC9-9AA3-CD6C03C4BDE1}">
  <ds:schemaRefs>
    <ds:schemaRef ds:uri="http://purl.org/dc/terms/"/>
    <ds:schemaRef ds:uri="http://schemas.openxmlformats.org/package/2006/metadata/core-properties"/>
    <ds:schemaRef ds:uri="13d5997a-e98d-49c4-b2de-b6e4809b0311"/>
    <ds:schemaRef ds:uri="http://purl.org/dc/dcmitype/"/>
    <ds:schemaRef ds:uri="13450042-f009-418d-a922-a3175eeea887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9DDD66C-4032-40F6-86C4-AB2EE5C15020}">
  <ds:schemaRefs>
    <ds:schemaRef ds:uri="13450042-f009-418d-a922-a3175eeea887"/>
    <ds:schemaRef ds:uri="13d5997a-e98d-49c4-b2de-b6e4809b0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1029</TotalTime>
  <Words>745</Words>
  <Application>Microsoft Office PowerPoint</Application>
  <PresentationFormat>Widescreen</PresentationFormat>
  <Paragraphs>118</Paragraphs>
  <Slides>20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Calibri</vt:lpstr>
      <vt:lpstr>Aptos</vt:lpstr>
      <vt:lpstr>Palanquin</vt:lpstr>
      <vt:lpstr>Arial</vt:lpstr>
      <vt:lpstr>Nunito</vt:lpstr>
      <vt:lpstr>Theme1</vt:lpstr>
      <vt:lpstr>Lesson 1</vt:lpstr>
      <vt:lpstr>Aim</vt:lpstr>
      <vt:lpstr>Success Criteria</vt:lpstr>
      <vt:lpstr>Knowledge and Skills Check</vt:lpstr>
      <vt:lpstr>Vocabulary Overview</vt:lpstr>
      <vt:lpstr>Directions</vt:lpstr>
      <vt:lpstr>2Go</vt:lpstr>
      <vt:lpstr>2Go</vt:lpstr>
      <vt:lpstr>Moving Steps</vt:lpstr>
      <vt:lpstr>Following Instructions</vt:lpstr>
      <vt:lpstr>Following Instructions</vt:lpstr>
      <vt:lpstr>Following Instructions</vt:lpstr>
      <vt:lpstr>2Go</vt:lpstr>
      <vt:lpstr>Commands</vt:lpstr>
      <vt:lpstr>Correcting a Mistake</vt:lpstr>
      <vt:lpstr>Activity 1: Challenge 1</vt:lpstr>
      <vt:lpstr>Activity 2: Arrow Keys: City Challenge</vt:lpstr>
      <vt:lpstr>Extension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Route Explorers - Lesson 1 - Slideshow</dc:title>
  <dc:creator>Brett Gowlett</dc:creator>
  <cp:lastModifiedBy>Kat Salisbury</cp:lastModifiedBy>
  <cp:revision>1</cp:revision>
  <dcterms:created xsi:type="dcterms:W3CDTF">2024-04-03T14:27:17Z</dcterms:created>
  <dcterms:modified xsi:type="dcterms:W3CDTF">2025-06-13T09:03:37Z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