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4"/>
  </p:sldMasterIdLst>
  <p:notesMasterIdLst>
    <p:notesMasterId r:id="rId18"/>
  </p:notesMasterIdLst>
  <p:handoutMasterIdLst>
    <p:handoutMasterId r:id="rId19"/>
  </p:handoutMasterIdLst>
  <p:sldIdLst>
    <p:sldId id="326" r:id="rId5"/>
    <p:sldId id="327" r:id="rId6"/>
    <p:sldId id="328" r:id="rId7"/>
    <p:sldId id="299" r:id="rId8"/>
    <p:sldId id="329" r:id="rId9"/>
    <p:sldId id="337" r:id="rId10"/>
    <p:sldId id="356" r:id="rId11"/>
    <p:sldId id="355" r:id="rId12"/>
    <p:sldId id="348" r:id="rId13"/>
    <p:sldId id="358" r:id="rId14"/>
    <p:sldId id="354" r:id="rId15"/>
    <p:sldId id="294" r:id="rId16"/>
    <p:sldId id="330" r:id="rId17"/>
  </p:sldIdLst>
  <p:sldSz cx="12192000" cy="6858000"/>
  <p:notesSz cx="6858000" cy="9144000"/>
  <p:embeddedFontLst>
    <p:embeddedFont>
      <p:font typeface="Nunito" panose="00000500000000000000" pitchFamily="2" charset="0"/>
      <p:regular r:id="rId20"/>
      <p:bold r:id="rId21"/>
      <p:italic r:id="rId22"/>
      <p:boldItalic r:id="rId23"/>
    </p:embeddedFont>
    <p:embeddedFont>
      <p:font typeface="Palanquin" panose="020B0004020203020204" pitchFamily="34" charset="0"/>
      <p:regular r:id="rId24"/>
      <p:bold r:id="rId25"/>
    </p:embeddedFont>
  </p:embeddedFontLst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68C8"/>
    <a:srgbClr val="8E24AA"/>
    <a:srgbClr val="EEEEEE"/>
    <a:srgbClr val="BDBDBD"/>
    <a:srgbClr val="F5F5F5"/>
    <a:srgbClr val="B987F1"/>
    <a:srgbClr val="DECFF9"/>
    <a:srgbClr val="E4BAF0"/>
    <a:srgbClr val="DCA3EB"/>
    <a:srgbClr val="C86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751068-0DFF-4DA2-B166-C5A5BF27A5DD}" v="4" dt="2025-06-13T09:53:14.5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54" autoAdjust="0"/>
    <p:restoredTop sz="85351" autoAdjust="0"/>
  </p:normalViewPr>
  <p:slideViewPr>
    <p:cSldViewPr snapToGrid="0">
      <p:cViewPr>
        <p:scale>
          <a:sx n="70" d="100"/>
          <a:sy n="70" d="100"/>
        </p:scale>
        <p:origin x="946" y="5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405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font" Target="fonts/font2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6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1.fntdata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5.fntdata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4.fntdata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becca Summer" userId="fb5c2836-fb10-433a-9b94-1447f06d1cbf" providerId="ADAL" clId="{079AF31C-49BE-48D7-8266-77FE68403850}"/>
    <pc:docChg chg="undo custSel addSld delSld modSld sldOrd">
      <pc:chgData name="Rebecca Summer" userId="fb5c2836-fb10-433a-9b94-1447f06d1cbf" providerId="ADAL" clId="{079AF31C-49BE-48D7-8266-77FE68403850}" dt="2024-12-04T12:34:47.241" v="1976" actId="167"/>
      <pc:docMkLst>
        <pc:docMk/>
      </pc:docMkLst>
      <pc:sldChg chg="modSp mod">
        <pc:chgData name="Rebecca Summer" userId="fb5c2836-fb10-433a-9b94-1447f06d1cbf" providerId="ADAL" clId="{079AF31C-49BE-48D7-8266-77FE68403850}" dt="2024-12-04T12:34:47.241" v="1976" actId="167"/>
        <pc:sldMkLst>
          <pc:docMk/>
          <pc:sldMk cId="4063087291" sldId="294"/>
        </pc:sldMkLst>
      </pc:sldChg>
      <pc:sldChg chg="modNotesTx">
        <pc:chgData name="Rebecca Summer" userId="fb5c2836-fb10-433a-9b94-1447f06d1cbf" providerId="ADAL" clId="{079AF31C-49BE-48D7-8266-77FE68403850}" dt="2024-12-04T09:51:50.455" v="1705" actId="20577"/>
        <pc:sldMkLst>
          <pc:docMk/>
          <pc:sldMk cId="4196247511" sldId="326"/>
        </pc:sldMkLst>
      </pc:sldChg>
      <pc:sldChg chg="modSp mod">
        <pc:chgData name="Rebecca Summer" userId="fb5c2836-fb10-433a-9b94-1447f06d1cbf" providerId="ADAL" clId="{079AF31C-49BE-48D7-8266-77FE68403850}" dt="2024-12-04T12:33:21.700" v="1973"/>
        <pc:sldMkLst>
          <pc:docMk/>
          <pc:sldMk cId="2940960241" sldId="329"/>
        </pc:sldMkLst>
      </pc:sldChg>
      <pc:sldChg chg="modSp mod">
        <pc:chgData name="Rebecca Summer" userId="fb5c2836-fb10-433a-9b94-1447f06d1cbf" providerId="ADAL" clId="{079AF31C-49BE-48D7-8266-77FE68403850}" dt="2024-12-03T16:52:56.819" v="1039" actId="20577"/>
        <pc:sldMkLst>
          <pc:docMk/>
          <pc:sldMk cId="3184919501" sldId="330"/>
        </pc:sldMkLst>
      </pc:sldChg>
      <pc:sldChg chg="add del">
        <pc:chgData name="Rebecca Summer" userId="fb5c2836-fb10-433a-9b94-1447f06d1cbf" providerId="ADAL" clId="{079AF31C-49BE-48D7-8266-77FE68403850}" dt="2024-12-03T16:33:39.969" v="652" actId="47"/>
        <pc:sldMkLst>
          <pc:docMk/>
          <pc:sldMk cId="562365319" sldId="334"/>
        </pc:sldMkLst>
      </pc:sldChg>
      <pc:sldChg chg="addSp delSp modSp mod">
        <pc:chgData name="Rebecca Summer" userId="fb5c2836-fb10-433a-9b94-1447f06d1cbf" providerId="ADAL" clId="{079AF31C-49BE-48D7-8266-77FE68403850}" dt="2024-12-03T15:47:20.742" v="12" actId="1076"/>
        <pc:sldMkLst>
          <pc:docMk/>
          <pc:sldMk cId="3639692984" sldId="337"/>
        </pc:sldMkLst>
      </pc:sldChg>
      <pc:sldChg chg="addSp delSp modSp del mod delAnim modAnim">
        <pc:chgData name="Rebecca Summer" userId="fb5c2836-fb10-433a-9b94-1447f06d1cbf" providerId="ADAL" clId="{079AF31C-49BE-48D7-8266-77FE68403850}" dt="2024-12-04T09:54:02.987" v="1962" actId="47"/>
        <pc:sldMkLst>
          <pc:docMk/>
          <pc:sldMk cId="958301641" sldId="346"/>
        </pc:sldMkLst>
      </pc:sldChg>
      <pc:sldChg chg="addSp delSp modSp mod">
        <pc:chgData name="Rebecca Summer" userId="fb5c2836-fb10-433a-9b94-1447f06d1cbf" providerId="ADAL" clId="{079AF31C-49BE-48D7-8266-77FE68403850}" dt="2024-12-04T09:14:06.983" v="1075" actId="20577"/>
        <pc:sldMkLst>
          <pc:docMk/>
          <pc:sldMk cId="3498014736" sldId="348"/>
        </pc:sldMkLst>
      </pc:sldChg>
      <pc:sldChg chg="del">
        <pc:chgData name="Rebecca Summer" userId="fb5c2836-fb10-433a-9b94-1447f06d1cbf" providerId="ADAL" clId="{079AF31C-49BE-48D7-8266-77FE68403850}" dt="2024-12-03T16:47:47.780" v="983" actId="47"/>
        <pc:sldMkLst>
          <pc:docMk/>
          <pc:sldMk cId="2244498757" sldId="351"/>
        </pc:sldMkLst>
      </pc:sldChg>
      <pc:sldChg chg="del">
        <pc:chgData name="Rebecca Summer" userId="fb5c2836-fb10-433a-9b94-1447f06d1cbf" providerId="ADAL" clId="{079AF31C-49BE-48D7-8266-77FE68403850}" dt="2024-12-03T16:48:12.931" v="987" actId="47"/>
        <pc:sldMkLst>
          <pc:docMk/>
          <pc:sldMk cId="2780741612" sldId="353"/>
        </pc:sldMkLst>
      </pc:sldChg>
      <pc:sldChg chg="delSp modSp mod ord delAnim">
        <pc:chgData name="Rebecca Summer" userId="fb5c2836-fb10-433a-9b94-1447f06d1cbf" providerId="ADAL" clId="{079AF31C-49BE-48D7-8266-77FE68403850}" dt="2024-12-04T09:49:14.944" v="1635" actId="1076"/>
        <pc:sldMkLst>
          <pc:docMk/>
          <pc:sldMk cId="1337330259" sldId="354"/>
        </pc:sldMkLst>
      </pc:sldChg>
      <pc:sldChg chg="addSp delSp modSp mod">
        <pc:chgData name="Rebecca Summer" userId="fb5c2836-fb10-433a-9b94-1447f06d1cbf" providerId="ADAL" clId="{079AF31C-49BE-48D7-8266-77FE68403850}" dt="2024-12-03T16:40:27.025" v="828" actId="21"/>
        <pc:sldMkLst>
          <pc:docMk/>
          <pc:sldMk cId="3079130370" sldId="355"/>
        </pc:sldMkLst>
      </pc:sldChg>
      <pc:sldChg chg="addSp delSp modSp mod delAnim">
        <pc:chgData name="Rebecca Summer" userId="fb5c2836-fb10-433a-9b94-1447f06d1cbf" providerId="ADAL" clId="{079AF31C-49BE-48D7-8266-77FE68403850}" dt="2024-12-03T16:00:04.480" v="491" actId="14826"/>
        <pc:sldMkLst>
          <pc:docMk/>
          <pc:sldMk cId="1672019437" sldId="356"/>
        </pc:sldMkLst>
      </pc:sldChg>
      <pc:sldChg chg="add del">
        <pc:chgData name="Rebecca Summer" userId="fb5c2836-fb10-433a-9b94-1447f06d1cbf" providerId="ADAL" clId="{079AF31C-49BE-48D7-8266-77FE68403850}" dt="2024-12-03T16:48:20.857" v="988" actId="47"/>
        <pc:sldMkLst>
          <pc:docMk/>
          <pc:sldMk cId="1828948933" sldId="357"/>
        </pc:sldMkLst>
      </pc:sldChg>
      <pc:sldChg chg="addSp delSp modSp add mod delAnim modAnim">
        <pc:chgData name="Rebecca Summer" userId="fb5c2836-fb10-433a-9b94-1447f06d1cbf" providerId="ADAL" clId="{079AF31C-49BE-48D7-8266-77FE68403850}" dt="2024-12-04T09:29:52.745" v="1217" actId="1076"/>
        <pc:sldMkLst>
          <pc:docMk/>
          <pc:sldMk cId="2346594385" sldId="358"/>
        </pc:sldMkLst>
      </pc:sldChg>
      <pc:sldChg chg="addSp delSp modSp add mod delAnim">
        <pc:chgData name="Rebecca Summer" userId="fb5c2836-fb10-433a-9b94-1447f06d1cbf" providerId="ADAL" clId="{079AF31C-49BE-48D7-8266-77FE68403850}" dt="2024-12-04T09:55:38.585" v="1970" actId="1076"/>
        <pc:sldMkLst>
          <pc:docMk/>
          <pc:sldMk cId="15033014" sldId="359"/>
        </pc:sldMkLst>
      </pc:sldChg>
    </pc:docChg>
  </pc:docChgLst>
  <pc:docChgLst>
    <pc:chgData name="Rebecca Summer" userId="fb5c2836-fb10-433a-9b94-1447f06d1cbf" providerId="ADAL" clId="{66225126-96F3-4A02-A664-B8BC694A3660}"/>
    <pc:docChg chg="undo custSel delSld modSld">
      <pc:chgData name="Rebecca Summer" userId="fb5c2836-fb10-433a-9b94-1447f06d1cbf" providerId="ADAL" clId="{66225126-96F3-4A02-A664-B8BC694A3660}" dt="2025-03-25T12:06:27.140" v="5" actId="20577"/>
      <pc:docMkLst>
        <pc:docMk/>
      </pc:docMkLst>
      <pc:sldChg chg="modNotesTx">
        <pc:chgData name="Rebecca Summer" userId="fb5c2836-fb10-433a-9b94-1447f06d1cbf" providerId="ADAL" clId="{66225126-96F3-4A02-A664-B8BC694A3660}" dt="2025-03-25T12:06:27.140" v="5" actId="20577"/>
        <pc:sldMkLst>
          <pc:docMk/>
          <pc:sldMk cId="4196247511" sldId="326"/>
        </pc:sldMkLst>
      </pc:sldChg>
      <pc:sldChg chg="del">
        <pc:chgData name="Rebecca Summer" userId="fb5c2836-fb10-433a-9b94-1447f06d1cbf" providerId="ADAL" clId="{66225126-96F3-4A02-A664-B8BC694A3660}" dt="2025-03-25T12:06:02.270" v="0" actId="47"/>
        <pc:sldMkLst>
          <pc:docMk/>
          <pc:sldMk cId="15033014" sldId="359"/>
        </pc:sldMkLst>
      </pc:sldChg>
    </pc:docChg>
  </pc:docChgLst>
  <pc:docChgLst>
    <pc:chgData name="Kat Salisbury" userId="b64cd180-038e-4743-8e05-afde79732230" providerId="ADAL" clId="{DFBA45FA-D1B9-4DA2-9772-F706F9DDB8E9}"/>
    <pc:docChg chg="custSel modSld modMainMaster">
      <pc:chgData name="Kat Salisbury" userId="b64cd180-038e-4743-8e05-afde79732230" providerId="ADAL" clId="{DFBA45FA-D1B9-4DA2-9772-F706F9DDB8E9}" dt="2025-06-10T15:57:31.254" v="21" actId="20577"/>
      <pc:docMkLst>
        <pc:docMk/>
      </pc:docMkLst>
      <pc:sldChg chg="delSp mod">
        <pc:chgData name="Kat Salisbury" userId="b64cd180-038e-4743-8e05-afde79732230" providerId="ADAL" clId="{DFBA45FA-D1B9-4DA2-9772-F706F9DDB8E9}" dt="2025-06-10T15:57:03.007" v="11" actId="478"/>
        <pc:sldMkLst>
          <pc:docMk/>
          <pc:sldMk cId="4063087291" sldId="294"/>
        </pc:sldMkLst>
      </pc:sldChg>
      <pc:sldChg chg="delSp mod">
        <pc:chgData name="Kat Salisbury" userId="b64cd180-038e-4743-8e05-afde79732230" providerId="ADAL" clId="{DFBA45FA-D1B9-4DA2-9772-F706F9DDB8E9}" dt="2025-06-10T15:56:42.137" v="3" actId="478"/>
        <pc:sldMkLst>
          <pc:docMk/>
          <pc:sldMk cId="2062476382" sldId="299"/>
        </pc:sldMkLst>
      </pc:sldChg>
      <pc:sldChg chg="addSp modSp mod">
        <pc:chgData name="Kat Salisbury" userId="b64cd180-038e-4743-8e05-afde79732230" providerId="ADAL" clId="{DFBA45FA-D1B9-4DA2-9772-F706F9DDB8E9}" dt="2025-06-10T15:57:31.254" v="21" actId="20577"/>
        <pc:sldMkLst>
          <pc:docMk/>
          <pc:sldMk cId="4196247511" sldId="326"/>
        </pc:sldMkLst>
        <pc:spChg chg="mod">
          <ac:chgData name="Kat Salisbury" userId="b64cd180-038e-4743-8e05-afde79732230" providerId="ADAL" clId="{DFBA45FA-D1B9-4DA2-9772-F706F9DDB8E9}" dt="2025-06-10T15:57:31.254" v="21" actId="20577"/>
          <ac:spMkLst>
            <pc:docMk/>
            <pc:sldMk cId="4196247511" sldId="326"/>
            <ac:spMk id="2" creationId="{E8BA4470-4472-C8FC-1A4C-AE8BE59A0CE8}"/>
          </ac:spMkLst>
        </pc:spChg>
        <pc:spChg chg="add mod">
          <ac:chgData name="Kat Salisbury" userId="b64cd180-038e-4743-8e05-afde79732230" providerId="ADAL" clId="{DFBA45FA-D1B9-4DA2-9772-F706F9DDB8E9}" dt="2025-06-10T15:56:33.079" v="0"/>
          <ac:spMkLst>
            <pc:docMk/>
            <pc:sldMk cId="4196247511" sldId="326"/>
            <ac:spMk id="4" creationId="{BCFCA61E-8737-72EA-D033-BC598A5256E0}"/>
          </ac:spMkLst>
        </pc:spChg>
      </pc:sldChg>
      <pc:sldChg chg="delSp mod">
        <pc:chgData name="Kat Salisbury" userId="b64cd180-038e-4743-8e05-afde79732230" providerId="ADAL" clId="{DFBA45FA-D1B9-4DA2-9772-F706F9DDB8E9}" dt="2025-06-10T15:56:38.217" v="1" actId="478"/>
        <pc:sldMkLst>
          <pc:docMk/>
          <pc:sldMk cId="989361444" sldId="327"/>
        </pc:sldMkLst>
      </pc:sldChg>
      <pc:sldChg chg="delSp mod">
        <pc:chgData name="Kat Salisbury" userId="b64cd180-038e-4743-8e05-afde79732230" providerId="ADAL" clId="{DFBA45FA-D1B9-4DA2-9772-F706F9DDB8E9}" dt="2025-06-10T15:56:39.981" v="2" actId="478"/>
        <pc:sldMkLst>
          <pc:docMk/>
          <pc:sldMk cId="2820299366" sldId="328"/>
        </pc:sldMkLst>
      </pc:sldChg>
      <pc:sldChg chg="delSp mod">
        <pc:chgData name="Kat Salisbury" userId="b64cd180-038e-4743-8e05-afde79732230" providerId="ADAL" clId="{DFBA45FA-D1B9-4DA2-9772-F706F9DDB8E9}" dt="2025-06-10T15:56:45.677" v="4" actId="478"/>
        <pc:sldMkLst>
          <pc:docMk/>
          <pc:sldMk cId="2940960241" sldId="329"/>
        </pc:sldMkLst>
      </pc:sldChg>
      <pc:sldChg chg="delSp mod">
        <pc:chgData name="Kat Salisbury" userId="b64cd180-038e-4743-8e05-afde79732230" providerId="ADAL" clId="{DFBA45FA-D1B9-4DA2-9772-F706F9DDB8E9}" dt="2025-06-10T15:57:05.555" v="12" actId="478"/>
        <pc:sldMkLst>
          <pc:docMk/>
          <pc:sldMk cId="3184919501" sldId="330"/>
        </pc:sldMkLst>
      </pc:sldChg>
      <pc:sldChg chg="delSp mod">
        <pc:chgData name="Kat Salisbury" userId="b64cd180-038e-4743-8e05-afde79732230" providerId="ADAL" clId="{DFBA45FA-D1B9-4DA2-9772-F706F9DDB8E9}" dt="2025-06-10T15:56:48.654" v="5" actId="478"/>
        <pc:sldMkLst>
          <pc:docMk/>
          <pc:sldMk cId="3639692984" sldId="337"/>
        </pc:sldMkLst>
      </pc:sldChg>
      <pc:sldChg chg="delSp mod">
        <pc:chgData name="Kat Salisbury" userId="b64cd180-038e-4743-8e05-afde79732230" providerId="ADAL" clId="{DFBA45FA-D1B9-4DA2-9772-F706F9DDB8E9}" dt="2025-06-10T15:56:56.270" v="8" actId="478"/>
        <pc:sldMkLst>
          <pc:docMk/>
          <pc:sldMk cId="3498014736" sldId="348"/>
        </pc:sldMkLst>
      </pc:sldChg>
      <pc:sldChg chg="delSp mod">
        <pc:chgData name="Kat Salisbury" userId="b64cd180-038e-4743-8e05-afde79732230" providerId="ADAL" clId="{DFBA45FA-D1B9-4DA2-9772-F706F9DDB8E9}" dt="2025-06-10T15:57:01.247" v="10" actId="478"/>
        <pc:sldMkLst>
          <pc:docMk/>
          <pc:sldMk cId="1337330259" sldId="354"/>
        </pc:sldMkLst>
      </pc:sldChg>
      <pc:sldChg chg="delSp mod">
        <pc:chgData name="Kat Salisbury" userId="b64cd180-038e-4743-8e05-afde79732230" providerId="ADAL" clId="{DFBA45FA-D1B9-4DA2-9772-F706F9DDB8E9}" dt="2025-06-10T15:56:53.733" v="7" actId="478"/>
        <pc:sldMkLst>
          <pc:docMk/>
          <pc:sldMk cId="3079130370" sldId="355"/>
        </pc:sldMkLst>
      </pc:sldChg>
      <pc:sldChg chg="delSp mod">
        <pc:chgData name="Kat Salisbury" userId="b64cd180-038e-4743-8e05-afde79732230" providerId="ADAL" clId="{DFBA45FA-D1B9-4DA2-9772-F706F9DDB8E9}" dt="2025-06-10T15:56:51.470" v="6" actId="478"/>
        <pc:sldMkLst>
          <pc:docMk/>
          <pc:sldMk cId="1672019437" sldId="356"/>
        </pc:sldMkLst>
      </pc:sldChg>
      <pc:sldChg chg="delSp mod">
        <pc:chgData name="Kat Salisbury" userId="b64cd180-038e-4743-8e05-afde79732230" providerId="ADAL" clId="{DFBA45FA-D1B9-4DA2-9772-F706F9DDB8E9}" dt="2025-06-10T15:56:57.986" v="9" actId="478"/>
        <pc:sldMkLst>
          <pc:docMk/>
          <pc:sldMk cId="2346594385" sldId="358"/>
        </pc:sldMkLst>
      </pc:sldChg>
      <pc:sldMasterChg chg="modSp mod">
        <pc:chgData name="Kat Salisbury" userId="b64cd180-038e-4743-8e05-afde79732230" providerId="ADAL" clId="{DFBA45FA-D1B9-4DA2-9772-F706F9DDB8E9}" dt="2025-06-10T15:57:16.846" v="13" actId="3626"/>
        <pc:sldMasterMkLst>
          <pc:docMk/>
          <pc:sldMasterMk cId="1690898850" sldId="2147483696"/>
        </pc:sldMasterMkLst>
        <pc:picChg chg="mod">
          <ac:chgData name="Kat Salisbury" userId="b64cd180-038e-4743-8e05-afde79732230" providerId="ADAL" clId="{DFBA45FA-D1B9-4DA2-9772-F706F9DDB8E9}" dt="2025-06-10T15:57:16.846" v="13" actId="3626"/>
          <ac:picMkLst>
            <pc:docMk/>
            <pc:sldMasterMk cId="1690898850" sldId="2147483696"/>
            <ac:picMk id="7" creationId="{72B9B9D0-FFF3-373B-623C-3E6999C8513E}"/>
          </ac:picMkLst>
        </pc:picChg>
      </pc:sldMasterChg>
    </pc:docChg>
  </pc:docChgLst>
  <pc:docChgLst>
    <pc:chgData name="Kat Salisbury" userId="b64cd180-038e-4743-8e05-afde79732230" providerId="ADAL" clId="{A1751068-0DFF-4DA2-B166-C5A5BF27A5DD}"/>
    <pc:docChg chg="modSld">
      <pc:chgData name="Kat Salisbury" userId="b64cd180-038e-4743-8e05-afde79732230" providerId="ADAL" clId="{A1751068-0DFF-4DA2-B166-C5A5BF27A5DD}" dt="2025-06-13T09:59:13.169" v="18" actId="20577"/>
      <pc:docMkLst>
        <pc:docMk/>
      </pc:docMkLst>
      <pc:sldChg chg="modSp mod modNotesTx">
        <pc:chgData name="Kat Salisbury" userId="b64cd180-038e-4743-8e05-afde79732230" providerId="ADAL" clId="{A1751068-0DFF-4DA2-B166-C5A5BF27A5DD}" dt="2025-06-11T11:00:41.972" v="1" actId="20577"/>
        <pc:sldMkLst>
          <pc:docMk/>
          <pc:sldMk cId="4196247511" sldId="326"/>
        </pc:sldMkLst>
        <pc:spChg chg="mod">
          <ac:chgData name="Kat Salisbury" userId="b64cd180-038e-4743-8e05-afde79732230" providerId="ADAL" clId="{A1751068-0DFF-4DA2-B166-C5A5BF27A5DD}" dt="2025-06-11T09:53:49.993" v="0" actId="404"/>
          <ac:spMkLst>
            <pc:docMk/>
            <pc:sldMk cId="4196247511" sldId="326"/>
            <ac:spMk id="4" creationId="{BCFCA61E-8737-72EA-D033-BC598A5256E0}"/>
          </ac:spMkLst>
        </pc:spChg>
      </pc:sldChg>
      <pc:sldChg chg="modSp mod">
        <pc:chgData name="Kat Salisbury" userId="b64cd180-038e-4743-8e05-afde79732230" providerId="ADAL" clId="{A1751068-0DFF-4DA2-B166-C5A5BF27A5DD}" dt="2025-06-13T09:59:13.169" v="18" actId="20577"/>
        <pc:sldMkLst>
          <pc:docMk/>
          <pc:sldMk cId="3184919501" sldId="330"/>
        </pc:sldMkLst>
        <pc:spChg chg="mod">
          <ac:chgData name="Kat Salisbury" userId="b64cd180-038e-4743-8e05-afde79732230" providerId="ADAL" clId="{A1751068-0DFF-4DA2-B166-C5A5BF27A5DD}" dt="2025-06-13T09:59:13.169" v="18" actId="20577"/>
          <ac:spMkLst>
            <pc:docMk/>
            <pc:sldMk cId="3184919501" sldId="330"/>
            <ac:spMk id="2" creationId="{DB4511B3-0AD8-2F0D-8523-063183F30E22}"/>
          </ac:spMkLst>
        </pc:spChg>
      </pc:sldChg>
      <pc:sldChg chg="modSp">
        <pc:chgData name="Kat Salisbury" userId="b64cd180-038e-4743-8e05-afde79732230" providerId="ADAL" clId="{A1751068-0DFF-4DA2-B166-C5A5BF27A5DD}" dt="2025-06-13T09:53:14.527" v="5" actId="20577"/>
        <pc:sldMkLst>
          <pc:docMk/>
          <pc:sldMk cId="3079130370" sldId="355"/>
        </pc:sldMkLst>
        <pc:spChg chg="mod">
          <ac:chgData name="Kat Salisbury" userId="b64cd180-038e-4743-8e05-afde79732230" providerId="ADAL" clId="{A1751068-0DFF-4DA2-B166-C5A5BF27A5DD}" dt="2025-06-13T09:53:14.527" v="5" actId="20577"/>
          <ac:spMkLst>
            <pc:docMk/>
            <pc:sldMk cId="3079130370" sldId="355"/>
            <ac:spMk id="8" creationId="{5D7AFF59-04E0-A2FA-07C9-F7C6E9DDBDEF}"/>
          </ac:spMkLst>
        </pc:spChg>
      </pc:sldChg>
    </pc:docChg>
  </pc:docChgLst>
  <pc:docChgLst>
    <pc:chgData name="Liz Bashford" userId="b224872c-12d8-47f8-96dc-24670f45a040" providerId="ADAL" clId="{C50303B8-7222-45CD-8460-8231633CE469}"/>
    <pc:docChg chg="modSld">
      <pc:chgData name="Liz Bashford" userId="b224872c-12d8-47f8-96dc-24670f45a040" providerId="ADAL" clId="{C50303B8-7222-45CD-8460-8231633CE469}" dt="2025-05-09T17:57:44.751" v="7" actId="1076"/>
      <pc:docMkLst>
        <pc:docMk/>
      </pc:docMkLst>
      <pc:sldChg chg="modSp mod">
        <pc:chgData name="Liz Bashford" userId="b224872c-12d8-47f8-96dc-24670f45a040" providerId="ADAL" clId="{C50303B8-7222-45CD-8460-8231633CE469}" dt="2025-05-09T17:57:44.751" v="7" actId="1076"/>
        <pc:sldMkLst>
          <pc:docMk/>
          <pc:sldMk cId="4063087291" sldId="294"/>
        </pc:sldMkLst>
        <pc:spChg chg="mod">
          <ac:chgData name="Liz Bashford" userId="b224872c-12d8-47f8-96dc-24670f45a040" providerId="ADAL" clId="{C50303B8-7222-45CD-8460-8231633CE469}" dt="2025-05-09T17:57:37.427" v="6" actId="404"/>
          <ac:spMkLst>
            <pc:docMk/>
            <pc:sldMk cId="4063087291" sldId="294"/>
            <ac:spMk id="5" creationId="{7826159E-945A-F86C-E219-439FEBE20035}"/>
          </ac:spMkLst>
        </pc:spChg>
        <pc:spChg chg="mod">
          <ac:chgData name="Liz Bashford" userId="b224872c-12d8-47f8-96dc-24670f45a040" providerId="ADAL" clId="{C50303B8-7222-45CD-8460-8231633CE469}" dt="2025-05-09T17:57:44.751" v="7" actId="1076"/>
          <ac:spMkLst>
            <pc:docMk/>
            <pc:sldMk cId="4063087291" sldId="294"/>
            <ac:spMk id="29" creationId="{2093B9D2-75A7-9FD6-AA87-518A5116890E}"/>
          </ac:spMkLst>
        </pc:spChg>
      </pc:sldChg>
      <pc:sldChg chg="modSp mod">
        <pc:chgData name="Liz Bashford" userId="b224872c-12d8-47f8-96dc-24670f45a040" providerId="ADAL" clId="{C50303B8-7222-45CD-8460-8231633CE469}" dt="2025-05-09T17:55:29.090" v="2" actId="1076"/>
        <pc:sldMkLst>
          <pc:docMk/>
          <pc:sldMk cId="3498014736" sldId="348"/>
        </pc:sldMkLst>
        <pc:picChg chg="mod">
          <ac:chgData name="Liz Bashford" userId="b224872c-12d8-47f8-96dc-24670f45a040" providerId="ADAL" clId="{C50303B8-7222-45CD-8460-8231633CE469}" dt="2025-05-09T17:55:29.090" v="2" actId="1076"/>
          <ac:picMkLst>
            <pc:docMk/>
            <pc:sldMk cId="3498014736" sldId="348"/>
            <ac:picMk id="17" creationId="{0D8F5506-44E2-0F4F-667D-942C3566880B}"/>
          </ac:picMkLst>
        </pc:picChg>
      </pc:sldChg>
    </pc:docChg>
  </pc:docChgLst>
  <pc:docChgLst>
    <pc:chgData name="Rebecca Summer" userId="fb5c2836-fb10-433a-9b94-1447f06d1cbf" providerId="ADAL" clId="{B101FEF2-C96D-46B7-A7F1-D6DE4344D437}"/>
    <pc:docChg chg="modMainMaster">
      <pc:chgData name="Rebecca Summer" userId="fb5c2836-fb10-433a-9b94-1447f06d1cbf" providerId="ADAL" clId="{B101FEF2-C96D-46B7-A7F1-D6DE4344D437}" dt="2025-03-24T12:57:08.115" v="11" actId="6549"/>
      <pc:docMkLst>
        <pc:docMk/>
      </pc:docMkLst>
      <pc:sldMasterChg chg="modSldLayout">
        <pc:chgData name="Rebecca Summer" userId="fb5c2836-fb10-433a-9b94-1447f06d1cbf" providerId="ADAL" clId="{B101FEF2-C96D-46B7-A7F1-D6DE4344D437}" dt="2025-03-24T12:57:08.115" v="11" actId="6549"/>
        <pc:sldMasterMkLst>
          <pc:docMk/>
          <pc:sldMasterMk cId="1690898850" sldId="2147483696"/>
        </pc:sldMasterMkLst>
        <pc:sldLayoutChg chg="modSp mod">
          <pc:chgData name="Rebecca Summer" userId="fb5c2836-fb10-433a-9b94-1447f06d1cbf" providerId="ADAL" clId="{B101FEF2-C96D-46B7-A7F1-D6DE4344D437}" dt="2025-03-24T12:57:08.115" v="11" actId="6549"/>
          <pc:sldLayoutMkLst>
            <pc:docMk/>
            <pc:sldMasterMk cId="1690898850" sldId="2147483696"/>
            <pc:sldLayoutMk cId="2577959385" sldId="2147483697"/>
          </pc:sldLayoutMkLst>
          <pc:spChg chg="mod">
            <ac:chgData name="Rebecca Summer" userId="fb5c2836-fb10-433a-9b94-1447f06d1cbf" providerId="ADAL" clId="{B101FEF2-C96D-46B7-A7F1-D6DE4344D437}" dt="2025-03-24T12:57:08.115" v="11" actId="6549"/>
            <ac:spMkLst>
              <pc:docMk/>
              <pc:sldMasterMk cId="1690898850" sldId="2147483696"/>
              <pc:sldLayoutMk cId="2577959385" sldId="2147483697"/>
              <ac:spMk id="6" creationId="{51333C44-2406-E148-91CE-F880A83E7CA0}"/>
            </ac:spMkLst>
          </pc:spChg>
        </pc:sldLayoutChg>
      </pc:sldMasterChg>
    </pc:docChg>
  </pc:docChgLst>
  <pc:docChgLst>
    <pc:chgData name="Rebecca Summer" userId="fb5c2836-fb10-433a-9b94-1447f06d1cbf" providerId="ADAL" clId="{BA17A245-2A34-4EB2-AE0E-C7D4DACAF9CA}"/>
    <pc:docChg chg="custSel modSld modMainMaster">
      <pc:chgData name="Rebecca Summer" userId="fb5c2836-fb10-433a-9b94-1447f06d1cbf" providerId="ADAL" clId="{BA17A245-2A34-4EB2-AE0E-C7D4DACAF9CA}" dt="2025-05-08T09:42:42.200" v="512" actId="478"/>
      <pc:docMkLst>
        <pc:docMk/>
      </pc:docMkLst>
      <pc:sldChg chg="modSp mod">
        <pc:chgData name="Rebecca Summer" userId="fb5c2836-fb10-433a-9b94-1447f06d1cbf" providerId="ADAL" clId="{BA17A245-2A34-4EB2-AE0E-C7D4DACAF9CA}" dt="2025-05-01T15:01:54.286" v="182" actId="1076"/>
        <pc:sldMkLst>
          <pc:docMk/>
          <pc:sldMk cId="4063087291" sldId="294"/>
        </pc:sldMkLst>
        <pc:spChg chg="mod">
          <ac:chgData name="Rebecca Summer" userId="fb5c2836-fb10-433a-9b94-1447f06d1cbf" providerId="ADAL" clId="{BA17A245-2A34-4EB2-AE0E-C7D4DACAF9CA}" dt="2025-05-01T15:01:54.286" v="182" actId="1076"/>
          <ac:spMkLst>
            <pc:docMk/>
            <pc:sldMk cId="4063087291" sldId="294"/>
            <ac:spMk id="4" creationId="{1448E77D-D061-31E1-9C79-B42131A8A2D8}"/>
          </ac:spMkLst>
        </pc:spChg>
        <pc:spChg chg="mod">
          <ac:chgData name="Rebecca Summer" userId="fb5c2836-fb10-433a-9b94-1447f06d1cbf" providerId="ADAL" clId="{BA17A245-2A34-4EB2-AE0E-C7D4DACAF9CA}" dt="2025-05-01T15:01:54.286" v="182" actId="1076"/>
          <ac:spMkLst>
            <pc:docMk/>
            <pc:sldMk cId="4063087291" sldId="294"/>
            <ac:spMk id="5" creationId="{7826159E-945A-F86C-E219-439FEBE20035}"/>
          </ac:spMkLst>
        </pc:spChg>
        <pc:spChg chg="mod">
          <ac:chgData name="Rebecca Summer" userId="fb5c2836-fb10-433a-9b94-1447f06d1cbf" providerId="ADAL" clId="{BA17A245-2A34-4EB2-AE0E-C7D4DACAF9CA}" dt="2025-05-01T15:01:54.286" v="182" actId="1076"/>
          <ac:spMkLst>
            <pc:docMk/>
            <pc:sldMk cId="4063087291" sldId="294"/>
            <ac:spMk id="9" creationId="{5876FB3D-5C38-64F6-B84F-18153578443A}"/>
          </ac:spMkLst>
        </pc:spChg>
        <pc:spChg chg="mod">
          <ac:chgData name="Rebecca Summer" userId="fb5c2836-fb10-433a-9b94-1447f06d1cbf" providerId="ADAL" clId="{BA17A245-2A34-4EB2-AE0E-C7D4DACAF9CA}" dt="2025-05-01T15:01:54.286" v="182" actId="1076"/>
          <ac:spMkLst>
            <pc:docMk/>
            <pc:sldMk cId="4063087291" sldId="294"/>
            <ac:spMk id="11" creationId="{8C2E5C65-C403-B917-998C-1B02DE94ECD7}"/>
          </ac:spMkLst>
        </pc:spChg>
        <pc:spChg chg="mod">
          <ac:chgData name="Rebecca Summer" userId="fb5c2836-fb10-433a-9b94-1447f06d1cbf" providerId="ADAL" clId="{BA17A245-2A34-4EB2-AE0E-C7D4DACAF9CA}" dt="2025-05-01T15:01:54.286" v="182" actId="1076"/>
          <ac:spMkLst>
            <pc:docMk/>
            <pc:sldMk cId="4063087291" sldId="294"/>
            <ac:spMk id="18" creationId="{1448E77D-D061-31E1-9C79-B42131A8A2D8}"/>
          </ac:spMkLst>
        </pc:spChg>
        <pc:spChg chg="mod">
          <ac:chgData name="Rebecca Summer" userId="fb5c2836-fb10-433a-9b94-1447f06d1cbf" providerId="ADAL" clId="{BA17A245-2A34-4EB2-AE0E-C7D4DACAF9CA}" dt="2025-05-01T15:01:54.286" v="182" actId="1076"/>
          <ac:spMkLst>
            <pc:docMk/>
            <pc:sldMk cId="4063087291" sldId="294"/>
            <ac:spMk id="29" creationId="{2093B9D2-75A7-9FD6-AA87-518A5116890E}"/>
          </ac:spMkLst>
        </pc:spChg>
      </pc:sldChg>
      <pc:sldChg chg="addSp modSp mod modAnim">
        <pc:chgData name="Rebecca Summer" userId="fb5c2836-fb10-433a-9b94-1447f06d1cbf" providerId="ADAL" clId="{BA17A245-2A34-4EB2-AE0E-C7D4DACAF9CA}" dt="2025-05-08T09:38:57.501" v="244" actId="20577"/>
        <pc:sldMkLst>
          <pc:docMk/>
          <pc:sldMk cId="2062476382" sldId="299"/>
        </pc:sldMkLst>
        <pc:spChg chg="mod">
          <ac:chgData name="Rebecca Summer" userId="fb5c2836-fb10-433a-9b94-1447f06d1cbf" providerId="ADAL" clId="{BA17A245-2A34-4EB2-AE0E-C7D4DACAF9CA}" dt="2025-04-23T13:58:43.128" v="13" actId="14100"/>
          <ac:spMkLst>
            <pc:docMk/>
            <pc:sldMk cId="2062476382" sldId="299"/>
            <ac:spMk id="2" creationId="{881B51D7-C7F8-846A-290A-B8CA3CFD5674}"/>
          </ac:spMkLst>
        </pc:spChg>
        <pc:spChg chg="add mod ord">
          <ac:chgData name="Rebecca Summer" userId="fb5c2836-fb10-433a-9b94-1447f06d1cbf" providerId="ADAL" clId="{BA17A245-2A34-4EB2-AE0E-C7D4DACAF9CA}" dt="2025-04-23T13:57:45.569" v="1" actId="167"/>
          <ac:spMkLst>
            <pc:docMk/>
            <pc:sldMk cId="2062476382" sldId="299"/>
            <ac:spMk id="3" creationId="{3D40C74E-5463-BE6B-A7A0-10015FB02B3C}"/>
          </ac:spMkLst>
        </pc:spChg>
        <pc:spChg chg="mod">
          <ac:chgData name="Rebecca Summer" userId="fb5c2836-fb10-433a-9b94-1447f06d1cbf" providerId="ADAL" clId="{BA17A245-2A34-4EB2-AE0E-C7D4DACAF9CA}" dt="2025-05-01T14:52:55.051" v="80" actId="20577"/>
          <ac:spMkLst>
            <pc:docMk/>
            <pc:sldMk cId="2062476382" sldId="299"/>
            <ac:spMk id="4" creationId="{D4DF030C-3701-7C33-FF77-2C9B5E1D413D}"/>
          </ac:spMkLst>
        </pc:spChg>
        <pc:spChg chg="add mod ord">
          <ac:chgData name="Rebecca Summer" userId="fb5c2836-fb10-433a-9b94-1447f06d1cbf" providerId="ADAL" clId="{BA17A245-2A34-4EB2-AE0E-C7D4DACAF9CA}" dt="2025-04-23T13:57:45.569" v="1" actId="167"/>
          <ac:spMkLst>
            <pc:docMk/>
            <pc:sldMk cId="2062476382" sldId="299"/>
            <ac:spMk id="5" creationId="{B03E0FE8-3B15-8345-143B-6D786B748660}"/>
          </ac:spMkLst>
        </pc:spChg>
        <pc:spChg chg="mod">
          <ac:chgData name="Rebecca Summer" userId="fb5c2836-fb10-433a-9b94-1447f06d1cbf" providerId="ADAL" clId="{BA17A245-2A34-4EB2-AE0E-C7D4DACAF9CA}" dt="2025-05-08T09:38:36.193" v="240" actId="13926"/>
          <ac:spMkLst>
            <pc:docMk/>
            <pc:sldMk cId="2062476382" sldId="299"/>
            <ac:spMk id="6" creationId="{02B14974-97AD-7CA0-A768-2D1376E1B416}"/>
          </ac:spMkLst>
        </pc:spChg>
        <pc:spChg chg="add mod ord">
          <ac:chgData name="Rebecca Summer" userId="fb5c2836-fb10-433a-9b94-1447f06d1cbf" providerId="ADAL" clId="{BA17A245-2A34-4EB2-AE0E-C7D4DACAF9CA}" dt="2025-04-23T13:57:45.569" v="1" actId="167"/>
          <ac:spMkLst>
            <pc:docMk/>
            <pc:sldMk cId="2062476382" sldId="299"/>
            <ac:spMk id="7" creationId="{957779ED-326C-AAD6-7BD7-FF530041303D}"/>
          </ac:spMkLst>
        </pc:spChg>
        <pc:spChg chg="mod">
          <ac:chgData name="Rebecca Summer" userId="fb5c2836-fb10-433a-9b94-1447f06d1cbf" providerId="ADAL" clId="{BA17A245-2A34-4EB2-AE0E-C7D4DACAF9CA}" dt="2025-05-08T09:38:57.501" v="244" actId="20577"/>
          <ac:spMkLst>
            <pc:docMk/>
            <pc:sldMk cId="2062476382" sldId="299"/>
            <ac:spMk id="8" creationId="{DB262AC8-0A11-59A7-2516-6F061A53D5CF}"/>
          </ac:spMkLst>
        </pc:spChg>
        <pc:spChg chg="add mod">
          <ac:chgData name="Rebecca Summer" userId="fb5c2836-fb10-433a-9b94-1447f06d1cbf" providerId="ADAL" clId="{BA17A245-2A34-4EB2-AE0E-C7D4DACAF9CA}" dt="2025-04-23T13:59:14.431" v="15" actId="1076"/>
          <ac:spMkLst>
            <pc:docMk/>
            <pc:sldMk cId="2062476382" sldId="299"/>
            <ac:spMk id="9" creationId="{66E38043-11CB-79AC-760C-E25EE8D2B5DC}"/>
          </ac:spMkLst>
        </pc:spChg>
        <pc:spChg chg="add mod">
          <ac:chgData name="Rebecca Summer" userId="fb5c2836-fb10-433a-9b94-1447f06d1cbf" providerId="ADAL" clId="{BA17A245-2A34-4EB2-AE0E-C7D4DACAF9CA}" dt="2025-04-23T13:59:24.156" v="39" actId="6549"/>
          <ac:spMkLst>
            <pc:docMk/>
            <pc:sldMk cId="2062476382" sldId="299"/>
            <ac:spMk id="10" creationId="{0B48A644-3920-3948-F4F1-69AEB1132B13}"/>
          </ac:spMkLst>
        </pc:spChg>
        <pc:spChg chg="mod">
          <ac:chgData name="Rebecca Summer" userId="fb5c2836-fb10-433a-9b94-1447f06d1cbf" providerId="ADAL" clId="{BA17A245-2A34-4EB2-AE0E-C7D4DACAF9CA}" dt="2025-04-23T13:58:13.673" v="11" actId="20577"/>
          <ac:spMkLst>
            <pc:docMk/>
            <pc:sldMk cId="2062476382" sldId="299"/>
            <ac:spMk id="11" creationId="{A0B77FB9-2DC9-1F13-0249-7FA92C756FE3}"/>
          </ac:spMkLst>
        </pc:spChg>
        <pc:spChg chg="mod">
          <ac:chgData name="Rebecca Summer" userId="fb5c2836-fb10-433a-9b94-1447f06d1cbf" providerId="ADAL" clId="{BA17A245-2A34-4EB2-AE0E-C7D4DACAF9CA}" dt="2025-04-23T13:58:37.762" v="12" actId="1076"/>
          <ac:spMkLst>
            <pc:docMk/>
            <pc:sldMk cId="2062476382" sldId="299"/>
            <ac:spMk id="14" creationId="{FA4C62A9-ADE4-35E5-9FC2-2C243E74CD7C}"/>
          </ac:spMkLst>
        </pc:spChg>
        <pc:spChg chg="add mod">
          <ac:chgData name="Rebecca Summer" userId="fb5c2836-fb10-433a-9b94-1447f06d1cbf" providerId="ADAL" clId="{BA17A245-2A34-4EB2-AE0E-C7D4DACAF9CA}" dt="2025-04-23T13:59:14.431" v="15" actId="1076"/>
          <ac:spMkLst>
            <pc:docMk/>
            <pc:sldMk cId="2062476382" sldId="299"/>
            <ac:spMk id="16" creationId="{02DECCB7-EFE3-83E4-7943-BAF3E225F1D4}"/>
          </ac:spMkLst>
        </pc:spChg>
        <pc:spChg chg="mod">
          <ac:chgData name="Rebecca Summer" userId="fb5c2836-fb10-433a-9b94-1447f06d1cbf" providerId="ADAL" clId="{BA17A245-2A34-4EB2-AE0E-C7D4DACAF9CA}" dt="2025-04-23T13:57:53.507" v="2" actId="1076"/>
          <ac:spMkLst>
            <pc:docMk/>
            <pc:sldMk cId="2062476382" sldId="299"/>
            <ac:spMk id="18" creationId="{EDED589B-0263-C299-5175-F84B5645071F}"/>
          </ac:spMkLst>
        </pc:spChg>
        <pc:spChg chg="mod">
          <ac:chgData name="Rebecca Summer" userId="fb5c2836-fb10-433a-9b94-1447f06d1cbf" providerId="ADAL" clId="{BA17A245-2A34-4EB2-AE0E-C7D4DACAF9CA}" dt="2025-04-23T13:57:53.507" v="2" actId="1076"/>
          <ac:spMkLst>
            <pc:docMk/>
            <pc:sldMk cId="2062476382" sldId="299"/>
            <ac:spMk id="21" creationId="{F9478BB3-429D-581F-C4D6-53CD105A5290}"/>
          </ac:spMkLst>
        </pc:spChg>
        <pc:spChg chg="mod">
          <ac:chgData name="Rebecca Summer" userId="fb5c2836-fb10-433a-9b94-1447f06d1cbf" providerId="ADAL" clId="{BA17A245-2A34-4EB2-AE0E-C7D4DACAF9CA}" dt="2025-04-23T13:59:37.388" v="41" actId="1076"/>
          <ac:spMkLst>
            <pc:docMk/>
            <pc:sldMk cId="2062476382" sldId="299"/>
            <ac:spMk id="24" creationId="{763AF03E-65AB-8A42-8B47-596C501A72E1}"/>
          </ac:spMkLst>
        </pc:spChg>
        <pc:spChg chg="mod">
          <ac:chgData name="Rebecca Summer" userId="fb5c2836-fb10-433a-9b94-1447f06d1cbf" providerId="ADAL" clId="{BA17A245-2A34-4EB2-AE0E-C7D4DACAF9CA}" dt="2025-04-23T13:58:37.762" v="12" actId="1076"/>
          <ac:spMkLst>
            <pc:docMk/>
            <pc:sldMk cId="2062476382" sldId="299"/>
            <ac:spMk id="26" creationId="{0FBA0995-E919-99D7-AFDB-AE8EAFF8DDAA}"/>
          </ac:spMkLst>
        </pc:spChg>
        <pc:picChg chg="add mod">
          <ac:chgData name="Rebecca Summer" userId="fb5c2836-fb10-433a-9b94-1447f06d1cbf" providerId="ADAL" clId="{BA17A245-2A34-4EB2-AE0E-C7D4DACAF9CA}" dt="2025-04-23T13:59:14.431" v="15" actId="1076"/>
          <ac:picMkLst>
            <pc:docMk/>
            <pc:sldMk cId="2062476382" sldId="299"/>
            <ac:picMk id="12" creationId="{E6DABE2B-8FA0-8DA1-84DE-F720F38B1E19}"/>
          </ac:picMkLst>
        </pc:picChg>
        <pc:picChg chg="add mod">
          <ac:chgData name="Rebecca Summer" userId="fb5c2836-fb10-433a-9b94-1447f06d1cbf" providerId="ADAL" clId="{BA17A245-2A34-4EB2-AE0E-C7D4DACAF9CA}" dt="2025-04-23T13:59:14.431" v="15" actId="1076"/>
          <ac:picMkLst>
            <pc:docMk/>
            <pc:sldMk cId="2062476382" sldId="299"/>
            <ac:picMk id="13" creationId="{6F199758-693C-C7CD-F24F-175484D04096}"/>
          </ac:picMkLst>
        </pc:picChg>
        <pc:picChg chg="add mod">
          <ac:chgData name="Rebecca Summer" userId="fb5c2836-fb10-433a-9b94-1447f06d1cbf" providerId="ADAL" clId="{BA17A245-2A34-4EB2-AE0E-C7D4DACAF9CA}" dt="2025-04-23T13:59:14.431" v="15" actId="1076"/>
          <ac:picMkLst>
            <pc:docMk/>
            <pc:sldMk cId="2062476382" sldId="299"/>
            <ac:picMk id="15" creationId="{0E3AC643-F473-E775-6955-B3E9B4A8472B}"/>
          </ac:picMkLst>
        </pc:picChg>
        <pc:picChg chg="mod">
          <ac:chgData name="Rebecca Summer" userId="fb5c2836-fb10-433a-9b94-1447f06d1cbf" providerId="ADAL" clId="{BA17A245-2A34-4EB2-AE0E-C7D4DACAF9CA}" dt="2025-04-23T13:58:37.762" v="12" actId="1076"/>
          <ac:picMkLst>
            <pc:docMk/>
            <pc:sldMk cId="2062476382" sldId="299"/>
            <ac:picMk id="22" creationId="{DEB50A62-4B40-B604-7AB3-AF44D32AA774}"/>
          </ac:picMkLst>
        </pc:picChg>
      </pc:sldChg>
      <pc:sldChg chg="modSp mod">
        <pc:chgData name="Rebecca Summer" userId="fb5c2836-fb10-433a-9b94-1447f06d1cbf" providerId="ADAL" clId="{BA17A245-2A34-4EB2-AE0E-C7D4DACAF9CA}" dt="2025-05-01T14:53:47.804" v="89" actId="6549"/>
        <pc:sldMkLst>
          <pc:docMk/>
          <pc:sldMk cId="2940960241" sldId="329"/>
        </pc:sldMkLst>
        <pc:spChg chg="mod">
          <ac:chgData name="Rebecca Summer" userId="fb5c2836-fb10-433a-9b94-1447f06d1cbf" providerId="ADAL" clId="{BA17A245-2A34-4EB2-AE0E-C7D4DACAF9CA}" dt="2025-05-01T14:53:33.279" v="83" actId="403"/>
          <ac:spMkLst>
            <pc:docMk/>
            <pc:sldMk cId="2940960241" sldId="329"/>
            <ac:spMk id="8" creationId="{7622004C-611E-B8A8-50C2-B6F28C674875}"/>
          </ac:spMkLst>
        </pc:spChg>
        <pc:spChg chg="mod">
          <ac:chgData name="Rebecca Summer" userId="fb5c2836-fb10-433a-9b94-1447f06d1cbf" providerId="ADAL" clId="{BA17A245-2A34-4EB2-AE0E-C7D4DACAF9CA}" dt="2025-05-01T14:53:47.804" v="89" actId="6549"/>
          <ac:spMkLst>
            <pc:docMk/>
            <pc:sldMk cId="2940960241" sldId="329"/>
            <ac:spMk id="9" creationId="{F715336C-F822-BC1D-EF34-A628F0562D85}"/>
          </ac:spMkLst>
        </pc:spChg>
      </pc:sldChg>
      <pc:sldChg chg="addSp delSp modSp mod">
        <pc:chgData name="Rebecca Summer" userId="fb5c2836-fb10-433a-9b94-1447f06d1cbf" providerId="ADAL" clId="{BA17A245-2A34-4EB2-AE0E-C7D4DACAF9CA}" dt="2025-05-08T09:42:42.200" v="512" actId="478"/>
        <pc:sldMkLst>
          <pc:docMk/>
          <pc:sldMk cId="3184919501" sldId="330"/>
        </pc:sldMkLst>
        <pc:spChg chg="mod">
          <ac:chgData name="Rebecca Summer" userId="fb5c2836-fb10-433a-9b94-1447f06d1cbf" providerId="ADAL" clId="{BA17A245-2A34-4EB2-AE0E-C7D4DACAF9CA}" dt="2025-05-08T09:42:38.788" v="511" actId="20577"/>
          <ac:spMkLst>
            <pc:docMk/>
            <pc:sldMk cId="3184919501" sldId="330"/>
            <ac:spMk id="2" creationId="{DB4511B3-0AD8-2F0D-8523-063183F30E22}"/>
          </ac:spMkLst>
        </pc:spChg>
      </pc:sldChg>
      <pc:sldChg chg="modSp mod">
        <pc:chgData name="Rebecca Summer" userId="fb5c2836-fb10-433a-9b94-1447f06d1cbf" providerId="ADAL" clId="{BA17A245-2A34-4EB2-AE0E-C7D4DACAF9CA}" dt="2025-05-01T14:57:47.429" v="136" actId="20577"/>
        <pc:sldMkLst>
          <pc:docMk/>
          <pc:sldMk cId="3639692984" sldId="337"/>
        </pc:sldMkLst>
        <pc:spChg chg="mod">
          <ac:chgData name="Rebecca Summer" userId="fb5c2836-fb10-433a-9b94-1447f06d1cbf" providerId="ADAL" clId="{BA17A245-2A34-4EB2-AE0E-C7D4DACAF9CA}" dt="2025-05-01T14:57:47.429" v="136" actId="20577"/>
          <ac:spMkLst>
            <pc:docMk/>
            <pc:sldMk cId="3639692984" sldId="337"/>
            <ac:spMk id="4" creationId="{28A67983-3733-162F-1A55-9553B366C61E}"/>
          </ac:spMkLst>
        </pc:spChg>
        <pc:spChg chg="mod">
          <ac:chgData name="Rebecca Summer" userId="fb5c2836-fb10-433a-9b94-1447f06d1cbf" providerId="ADAL" clId="{BA17A245-2A34-4EB2-AE0E-C7D4DACAF9CA}" dt="2025-05-01T14:54:39.650" v="90" actId="14100"/>
          <ac:spMkLst>
            <pc:docMk/>
            <pc:sldMk cId="3639692984" sldId="337"/>
            <ac:spMk id="8" creationId="{6C4D2A9F-E23D-0AE9-0A25-EA24165DCD47}"/>
          </ac:spMkLst>
        </pc:spChg>
      </pc:sldChg>
      <pc:sldChg chg="modSp mod">
        <pc:chgData name="Rebecca Summer" userId="fb5c2836-fb10-433a-9b94-1447f06d1cbf" providerId="ADAL" clId="{BA17A245-2A34-4EB2-AE0E-C7D4DACAF9CA}" dt="2025-05-08T09:41:23.543" v="346" actId="1035"/>
        <pc:sldMkLst>
          <pc:docMk/>
          <pc:sldMk cId="3498014736" sldId="348"/>
        </pc:sldMkLst>
        <pc:spChg chg="mod">
          <ac:chgData name="Rebecca Summer" userId="fb5c2836-fb10-433a-9b94-1447f06d1cbf" providerId="ADAL" clId="{BA17A245-2A34-4EB2-AE0E-C7D4DACAF9CA}" dt="2025-05-08T09:41:17.195" v="338" actId="27636"/>
          <ac:spMkLst>
            <pc:docMk/>
            <pc:sldMk cId="3498014736" sldId="348"/>
            <ac:spMk id="5" creationId="{A27270DC-C2A0-2667-0721-879125791B58}"/>
          </ac:spMkLst>
        </pc:spChg>
        <pc:picChg chg="mod">
          <ac:chgData name="Rebecca Summer" userId="fb5c2836-fb10-433a-9b94-1447f06d1cbf" providerId="ADAL" clId="{BA17A245-2A34-4EB2-AE0E-C7D4DACAF9CA}" dt="2025-05-08T09:41:23.543" v="346" actId="1035"/>
          <ac:picMkLst>
            <pc:docMk/>
            <pc:sldMk cId="3498014736" sldId="348"/>
            <ac:picMk id="15" creationId="{B79E1796-A7D4-368A-6654-C6DAEE5A51EF}"/>
          </ac:picMkLst>
        </pc:picChg>
      </pc:sldChg>
      <pc:sldChg chg="modSp mod">
        <pc:chgData name="Rebecca Summer" userId="fb5c2836-fb10-433a-9b94-1447f06d1cbf" providerId="ADAL" clId="{BA17A245-2A34-4EB2-AE0E-C7D4DACAF9CA}" dt="2025-05-01T15:01:31.238" v="179" actId="20577"/>
        <pc:sldMkLst>
          <pc:docMk/>
          <pc:sldMk cId="1337330259" sldId="354"/>
        </pc:sldMkLst>
        <pc:spChg chg="mod">
          <ac:chgData name="Rebecca Summer" userId="fb5c2836-fb10-433a-9b94-1447f06d1cbf" providerId="ADAL" clId="{BA17A245-2A34-4EB2-AE0E-C7D4DACAF9CA}" dt="2025-05-01T15:01:31.238" v="179" actId="20577"/>
          <ac:spMkLst>
            <pc:docMk/>
            <pc:sldMk cId="1337330259" sldId="354"/>
            <ac:spMk id="2" creationId="{3E0DD3B9-203D-EB6A-896B-6ED1A32FBFAF}"/>
          </ac:spMkLst>
        </pc:spChg>
      </pc:sldChg>
      <pc:sldChg chg="modSp mod modAnim">
        <pc:chgData name="Rebecca Summer" userId="fb5c2836-fb10-433a-9b94-1447f06d1cbf" providerId="ADAL" clId="{BA17A245-2A34-4EB2-AE0E-C7D4DACAF9CA}" dt="2025-05-01T14:58:43.050" v="140"/>
        <pc:sldMkLst>
          <pc:docMk/>
          <pc:sldMk cId="3079130370" sldId="355"/>
        </pc:sldMkLst>
        <pc:spChg chg="mod">
          <ac:chgData name="Rebecca Summer" userId="fb5c2836-fb10-433a-9b94-1447f06d1cbf" providerId="ADAL" clId="{BA17A245-2A34-4EB2-AE0E-C7D4DACAF9CA}" dt="2025-05-01T14:58:12.043" v="138" actId="20577"/>
          <ac:spMkLst>
            <pc:docMk/>
            <pc:sldMk cId="3079130370" sldId="355"/>
            <ac:spMk id="8" creationId="{5D7AFF59-04E0-A2FA-07C9-F7C6E9DDBDEF}"/>
          </ac:spMkLst>
        </pc:spChg>
      </pc:sldChg>
      <pc:sldChg chg="addSp delSp modSp mod">
        <pc:chgData name="Rebecca Summer" userId="fb5c2836-fb10-433a-9b94-1447f06d1cbf" providerId="ADAL" clId="{BA17A245-2A34-4EB2-AE0E-C7D4DACAF9CA}" dt="2025-05-08T09:40:03.316" v="246" actId="478"/>
        <pc:sldMkLst>
          <pc:docMk/>
          <pc:sldMk cId="1672019437" sldId="356"/>
        </pc:sldMkLst>
        <pc:spChg chg="mod">
          <ac:chgData name="Rebecca Summer" userId="fb5c2836-fb10-433a-9b94-1447f06d1cbf" providerId="ADAL" clId="{BA17A245-2A34-4EB2-AE0E-C7D4DACAF9CA}" dt="2025-05-01T14:57:40.212" v="132" actId="20577"/>
          <ac:spMkLst>
            <pc:docMk/>
            <pc:sldMk cId="1672019437" sldId="356"/>
            <ac:spMk id="2" creationId="{7239BD36-A4B1-C77E-690C-062B42709756}"/>
          </ac:spMkLst>
        </pc:spChg>
        <pc:spChg chg="mod">
          <ac:chgData name="Rebecca Summer" userId="fb5c2836-fb10-433a-9b94-1447f06d1cbf" providerId="ADAL" clId="{BA17A245-2A34-4EB2-AE0E-C7D4DACAF9CA}" dt="2025-05-01T14:56:36.138" v="117" actId="6549"/>
          <ac:spMkLst>
            <pc:docMk/>
            <pc:sldMk cId="1672019437" sldId="356"/>
            <ac:spMk id="5" creationId="{818E1C59-5085-6428-1D03-05BC37D25437}"/>
          </ac:spMkLst>
        </pc:spChg>
        <pc:picChg chg="mod">
          <ac:chgData name="Rebecca Summer" userId="fb5c2836-fb10-433a-9b94-1447f06d1cbf" providerId="ADAL" clId="{BA17A245-2A34-4EB2-AE0E-C7D4DACAF9CA}" dt="2025-05-08T09:39:54.262" v="245"/>
          <ac:picMkLst>
            <pc:docMk/>
            <pc:sldMk cId="1672019437" sldId="356"/>
            <ac:picMk id="7" creationId="{BFF46EB5-51B1-F64A-82CF-CE6C7A11E877}"/>
          </ac:picMkLst>
        </pc:picChg>
      </pc:sldChg>
      <pc:sldChg chg="addSp delSp modSp mod modClrScheme chgLayout">
        <pc:chgData name="Rebecca Summer" userId="fb5c2836-fb10-433a-9b94-1447f06d1cbf" providerId="ADAL" clId="{BA17A245-2A34-4EB2-AE0E-C7D4DACAF9CA}" dt="2025-05-01T15:01:07.308" v="170" actId="1076"/>
        <pc:sldMkLst>
          <pc:docMk/>
          <pc:sldMk cId="2346594385" sldId="358"/>
        </pc:sldMkLst>
        <pc:spChg chg="mod ord">
          <ac:chgData name="Rebecca Summer" userId="fb5c2836-fb10-433a-9b94-1447f06d1cbf" providerId="ADAL" clId="{BA17A245-2A34-4EB2-AE0E-C7D4DACAF9CA}" dt="2025-05-01T15:01:00.327" v="168" actId="700"/>
          <ac:spMkLst>
            <pc:docMk/>
            <pc:sldMk cId="2346594385" sldId="358"/>
            <ac:spMk id="4" creationId="{A21B0D9C-BBFC-5773-5A99-9C1DB6D5ABD6}"/>
          </ac:spMkLst>
        </pc:spChg>
        <pc:spChg chg="mod ord">
          <ac:chgData name="Rebecca Summer" userId="fb5c2836-fb10-433a-9b94-1447f06d1cbf" providerId="ADAL" clId="{BA17A245-2A34-4EB2-AE0E-C7D4DACAF9CA}" dt="2025-05-01T15:01:00.327" v="168" actId="700"/>
          <ac:spMkLst>
            <pc:docMk/>
            <pc:sldMk cId="2346594385" sldId="358"/>
            <ac:spMk id="8" creationId="{FC020939-5780-D2D5-4722-C177286968E7}"/>
          </ac:spMkLst>
        </pc:spChg>
        <pc:picChg chg="mod">
          <ac:chgData name="Rebecca Summer" userId="fb5c2836-fb10-433a-9b94-1447f06d1cbf" providerId="ADAL" clId="{BA17A245-2A34-4EB2-AE0E-C7D4DACAF9CA}" dt="2025-05-01T15:01:07.308" v="170" actId="1076"/>
          <ac:picMkLst>
            <pc:docMk/>
            <pc:sldMk cId="2346594385" sldId="358"/>
            <ac:picMk id="5" creationId="{64D10CBA-3AA4-0D6C-04D2-F66ECE076D72}"/>
          </ac:picMkLst>
        </pc:picChg>
      </pc:sldChg>
      <pc:sldMasterChg chg="modSldLayout">
        <pc:chgData name="Rebecca Summer" userId="fb5c2836-fb10-433a-9b94-1447f06d1cbf" providerId="ADAL" clId="{BA17A245-2A34-4EB2-AE0E-C7D4DACAF9CA}" dt="2025-05-01T14:51:33.050" v="71" actId="20577"/>
        <pc:sldMasterMkLst>
          <pc:docMk/>
          <pc:sldMasterMk cId="1690898850" sldId="2147483696"/>
        </pc:sldMasterMkLst>
        <pc:sldLayoutChg chg="modSp mod">
          <pc:chgData name="Rebecca Summer" userId="fb5c2836-fb10-433a-9b94-1447f06d1cbf" providerId="ADAL" clId="{BA17A245-2A34-4EB2-AE0E-C7D4DACAF9CA}" dt="2025-05-01T14:51:33.050" v="71" actId="20577"/>
          <pc:sldLayoutMkLst>
            <pc:docMk/>
            <pc:sldMasterMk cId="1690898850" sldId="2147483696"/>
            <pc:sldLayoutMk cId="2577959385" sldId="2147483697"/>
          </pc:sldLayoutMkLst>
          <pc:spChg chg="mod">
            <ac:chgData name="Rebecca Summer" userId="fb5c2836-fb10-433a-9b94-1447f06d1cbf" providerId="ADAL" clId="{BA17A245-2A34-4EB2-AE0E-C7D4DACAF9CA}" dt="2025-05-01T14:51:33.050" v="71" actId="20577"/>
            <ac:spMkLst>
              <pc:docMk/>
              <pc:sldMasterMk cId="1690898850" sldId="2147483696"/>
              <pc:sldLayoutMk cId="2577959385" sldId="2147483697"/>
              <ac:spMk id="6" creationId="{51333C44-2406-E148-91CE-F880A83E7CA0}"/>
            </ac:spMkLst>
          </pc:spChg>
        </pc:sldLayoutChg>
      </pc:sldMasterChg>
    </pc:docChg>
  </pc:docChgLst>
  <pc:docChgLst>
    <pc:chgData name="Rebecca Summer" userId="fb5c2836-fb10-433a-9b94-1447f06d1cbf" providerId="ADAL" clId="{D87D6E0F-71DC-4029-A039-4FA0BF7F01E2}"/>
    <pc:docChg chg="undo custSel addSld delSld modSld">
      <pc:chgData name="Rebecca Summer" userId="fb5c2836-fb10-433a-9b94-1447f06d1cbf" providerId="ADAL" clId="{D87D6E0F-71DC-4029-A039-4FA0BF7F01E2}" dt="2024-12-03T15:11:49.199" v="698" actId="478"/>
      <pc:docMkLst>
        <pc:docMk/>
      </pc:docMkLst>
      <pc:sldChg chg="addSp delSp modSp mod delAnim modAnim">
        <pc:chgData name="Rebecca Summer" userId="fb5c2836-fb10-433a-9b94-1447f06d1cbf" providerId="ADAL" clId="{D87D6E0F-71DC-4029-A039-4FA0BF7F01E2}" dt="2024-12-03T14:38:02.273" v="374" actId="167"/>
        <pc:sldMkLst>
          <pc:docMk/>
          <pc:sldMk cId="4063087291" sldId="294"/>
        </pc:sldMkLst>
      </pc:sldChg>
      <pc:sldChg chg="addSp delSp modSp mod delAnim modAnim">
        <pc:chgData name="Rebecca Summer" userId="fb5c2836-fb10-433a-9b94-1447f06d1cbf" providerId="ADAL" clId="{D87D6E0F-71DC-4029-A039-4FA0BF7F01E2}" dt="2024-12-03T14:27:56.117" v="189" actId="1076"/>
        <pc:sldMkLst>
          <pc:docMk/>
          <pc:sldMk cId="2062476382" sldId="299"/>
        </pc:sldMkLst>
      </pc:sldChg>
      <pc:sldChg chg="modSp mod modNotesTx">
        <pc:chgData name="Rebecca Summer" userId="fb5c2836-fb10-433a-9b94-1447f06d1cbf" providerId="ADAL" clId="{D87D6E0F-71DC-4029-A039-4FA0BF7F01E2}" dt="2024-12-03T15:10:45.915" v="658" actId="6549"/>
        <pc:sldMkLst>
          <pc:docMk/>
          <pc:sldMk cId="4196247511" sldId="326"/>
        </pc:sldMkLst>
      </pc:sldChg>
      <pc:sldChg chg="modSp mod">
        <pc:chgData name="Rebecca Summer" userId="fb5c2836-fb10-433a-9b94-1447f06d1cbf" providerId="ADAL" clId="{D87D6E0F-71DC-4029-A039-4FA0BF7F01E2}" dt="2024-12-03T14:29:23.207" v="229" actId="20577"/>
        <pc:sldMkLst>
          <pc:docMk/>
          <pc:sldMk cId="989361444" sldId="327"/>
        </pc:sldMkLst>
      </pc:sldChg>
      <pc:sldChg chg="modSp mod">
        <pc:chgData name="Rebecca Summer" userId="fb5c2836-fb10-433a-9b94-1447f06d1cbf" providerId="ADAL" clId="{D87D6E0F-71DC-4029-A039-4FA0BF7F01E2}" dt="2024-12-03T15:11:18.080" v="695" actId="20577"/>
        <pc:sldMkLst>
          <pc:docMk/>
          <pc:sldMk cId="2820299366" sldId="328"/>
        </pc:sldMkLst>
      </pc:sldChg>
      <pc:sldChg chg="modSp mod">
        <pc:chgData name="Rebecca Summer" userId="fb5c2836-fb10-433a-9b94-1447f06d1cbf" providerId="ADAL" clId="{D87D6E0F-71DC-4029-A039-4FA0BF7F01E2}" dt="2024-12-03T14:34:37.742" v="330"/>
        <pc:sldMkLst>
          <pc:docMk/>
          <pc:sldMk cId="2940960241" sldId="329"/>
        </pc:sldMkLst>
      </pc:sldChg>
      <pc:sldChg chg="del">
        <pc:chgData name="Rebecca Summer" userId="fb5c2836-fb10-433a-9b94-1447f06d1cbf" providerId="ADAL" clId="{D87D6E0F-71DC-4029-A039-4FA0BF7F01E2}" dt="2024-12-03T14:30:13.728" v="244" actId="47"/>
        <pc:sldMkLst>
          <pc:docMk/>
          <pc:sldMk cId="890034237" sldId="335"/>
        </pc:sldMkLst>
      </pc:sldChg>
      <pc:sldChg chg="delSp modSp mod">
        <pc:chgData name="Rebecca Summer" userId="fb5c2836-fb10-433a-9b94-1447f06d1cbf" providerId="ADAL" clId="{D87D6E0F-71DC-4029-A039-4FA0BF7F01E2}" dt="2024-12-03T15:11:49.199" v="698" actId="478"/>
        <pc:sldMkLst>
          <pc:docMk/>
          <pc:sldMk cId="3639692984" sldId="337"/>
        </pc:sldMkLst>
      </pc:sldChg>
      <pc:sldChg chg="del">
        <pc:chgData name="Rebecca Summer" userId="fb5c2836-fb10-433a-9b94-1447f06d1cbf" providerId="ADAL" clId="{D87D6E0F-71DC-4029-A039-4FA0BF7F01E2}" dt="2024-12-03T14:30:13.728" v="244" actId="47"/>
        <pc:sldMkLst>
          <pc:docMk/>
          <pc:sldMk cId="1940516680" sldId="347"/>
        </pc:sldMkLst>
      </pc:sldChg>
      <pc:sldChg chg="addSp modSp mod">
        <pc:chgData name="Rebecca Summer" userId="fb5c2836-fb10-433a-9b94-1447f06d1cbf" providerId="ADAL" clId="{D87D6E0F-71DC-4029-A039-4FA0BF7F01E2}" dt="2024-12-03T14:38:25.639" v="385" actId="20577"/>
        <pc:sldMkLst>
          <pc:docMk/>
          <pc:sldMk cId="3498014736" sldId="348"/>
        </pc:sldMkLst>
      </pc:sldChg>
      <pc:sldChg chg="del">
        <pc:chgData name="Rebecca Summer" userId="fb5c2836-fb10-433a-9b94-1447f06d1cbf" providerId="ADAL" clId="{D87D6E0F-71DC-4029-A039-4FA0BF7F01E2}" dt="2024-12-03T14:30:13.728" v="244" actId="47"/>
        <pc:sldMkLst>
          <pc:docMk/>
          <pc:sldMk cId="2515727157" sldId="349"/>
        </pc:sldMkLst>
      </pc:sldChg>
      <pc:sldChg chg="del">
        <pc:chgData name="Rebecca Summer" userId="fb5c2836-fb10-433a-9b94-1447f06d1cbf" providerId="ADAL" clId="{D87D6E0F-71DC-4029-A039-4FA0BF7F01E2}" dt="2024-12-03T14:30:13.728" v="244" actId="47"/>
        <pc:sldMkLst>
          <pc:docMk/>
          <pc:sldMk cId="4067801916" sldId="350"/>
        </pc:sldMkLst>
      </pc:sldChg>
      <pc:sldChg chg="addSp delSp modSp mod delAnim">
        <pc:chgData name="Rebecca Summer" userId="fb5c2836-fb10-433a-9b94-1447f06d1cbf" providerId="ADAL" clId="{D87D6E0F-71DC-4029-A039-4FA0BF7F01E2}" dt="2024-12-03T14:32:47.916" v="327" actId="1076"/>
        <pc:sldMkLst>
          <pc:docMk/>
          <pc:sldMk cId="2780741612" sldId="353"/>
        </pc:sldMkLst>
      </pc:sldChg>
      <pc:sldChg chg="addSp modSp add mod modAnim">
        <pc:chgData name="Rebecca Summer" userId="fb5c2836-fb10-433a-9b94-1447f06d1cbf" providerId="ADAL" clId="{D87D6E0F-71DC-4029-A039-4FA0BF7F01E2}" dt="2024-12-03T14:39:50.119" v="407" actId="20577"/>
        <pc:sldMkLst>
          <pc:docMk/>
          <pc:sldMk cId="1337330259" sldId="354"/>
        </pc:sldMkLst>
      </pc:sldChg>
      <pc:sldChg chg="add del">
        <pc:chgData name="Rebecca Summer" userId="fb5c2836-fb10-433a-9b94-1447f06d1cbf" providerId="ADAL" clId="{D87D6E0F-71DC-4029-A039-4FA0BF7F01E2}" dt="2024-12-03T14:38:58.145" v="387" actId="47"/>
        <pc:sldMkLst>
          <pc:docMk/>
          <pc:sldMk cId="4109964512" sldId="354"/>
        </pc:sldMkLst>
      </pc:sldChg>
      <pc:sldChg chg="modSp add mod">
        <pc:chgData name="Rebecca Summer" userId="fb5c2836-fb10-433a-9b94-1447f06d1cbf" providerId="ADAL" clId="{D87D6E0F-71DC-4029-A039-4FA0BF7F01E2}" dt="2024-12-03T14:40:40.556" v="419" actId="27636"/>
        <pc:sldMkLst>
          <pc:docMk/>
          <pc:sldMk cId="3079130370" sldId="355"/>
        </pc:sldMkLst>
      </pc:sldChg>
      <pc:sldChg chg="modSp add mod">
        <pc:chgData name="Rebecca Summer" userId="fb5c2836-fb10-433a-9b94-1447f06d1cbf" providerId="ADAL" clId="{D87D6E0F-71DC-4029-A039-4FA0BF7F01E2}" dt="2024-12-03T15:02:58.767" v="544" actId="20577"/>
        <pc:sldMkLst>
          <pc:docMk/>
          <pc:sldMk cId="1672019437" sldId="356"/>
        </pc:sldMkLst>
      </pc:sldChg>
      <pc:sldMasterChg chg="delSldLayout">
        <pc:chgData name="Rebecca Summer" userId="fb5c2836-fb10-433a-9b94-1447f06d1cbf" providerId="ADAL" clId="{D87D6E0F-71DC-4029-A039-4FA0BF7F01E2}" dt="2024-12-03T14:30:13.728" v="244" actId="47"/>
        <pc:sldMasterMkLst>
          <pc:docMk/>
          <pc:sldMasterMk cId="1690898850" sldId="2147483696"/>
        </pc:sldMasterMkLst>
        <pc:sldLayoutChg chg="del">
          <pc:chgData name="Rebecca Summer" userId="fb5c2836-fb10-433a-9b94-1447f06d1cbf" providerId="ADAL" clId="{D87D6E0F-71DC-4029-A039-4FA0BF7F01E2}" dt="2024-12-03T14:30:13.728" v="244" actId="47"/>
          <pc:sldLayoutMkLst>
            <pc:docMk/>
            <pc:sldMasterMk cId="1690898850" sldId="2147483696"/>
            <pc:sldLayoutMk cId="4024881099" sldId="214748377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45831F7-587E-788F-1820-EE46E3CE26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D6DF77-3515-CBC2-107B-FE9B7038CB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D7769-D1CC-4379-9D85-021E2CD1CBFA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E68E8F-4A3A-7BB8-F829-E42D35FAAC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BF3B63-A549-EC18-C8AB-041832A8A3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24AA6-4BFE-4549-B93D-711C471696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2281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699ED-DCBF-443D-BE23-2A84295EB88D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B01E05-DB08-4C28-BF09-AE681D68E8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826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3796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9450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228600">
              <a:spcBef>
                <a:spcPts val="600"/>
              </a:spcBef>
              <a:spcAft>
                <a:spcPts val="600"/>
              </a:spcAft>
            </a:pPr>
            <a:endParaRPr lang="en-GB" sz="1800" dirty="0">
              <a:effectLst/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896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C50283-48AE-15CD-38DB-DE4FFF92EC8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5028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1 text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6548" y="1743411"/>
            <a:ext cx="8563979" cy="411290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195368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318369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5020260"/>
            <a:ext cx="11209905" cy="1025923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5187314"/>
            <a:ext cx="10795518" cy="686377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3711259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211411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3992568"/>
            <a:ext cx="11209905" cy="205361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4143376"/>
            <a:ext cx="10795518" cy="173031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8464279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08866" y="1743411"/>
            <a:ext cx="6974267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8AAD968-B733-0E2A-A2C0-950D8C282736}"/>
              </a:ext>
            </a:extLst>
          </p:cNvPr>
          <p:cNvSpPr>
            <a:spLocks/>
          </p:cNvSpPr>
          <p:nvPr userDrawn="1"/>
        </p:nvSpPr>
        <p:spPr>
          <a:xfrm>
            <a:off x="441881" y="5425634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01629AF-2A9A-E610-C6BD-89574265DBA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00913" y="5484975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450551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ext 2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1791656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F43A613E-D4F2-5071-C91C-8363CA3AEE9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41389" y="1771065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429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07252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96625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40537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4449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4851045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4919290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146335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 userDrawn="1"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6508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115916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184161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57757" y="203235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16262" y="204110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5211530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5279775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6087080"/>
      </p:ext>
    </p:extLst>
  </p:cSld>
  <p:clrMapOvr>
    <a:masterClrMapping/>
  </p:clrMapOvr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3" y="1233996"/>
            <a:ext cx="3602010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9" y="1353438"/>
            <a:ext cx="3275780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5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29061" y="1233996"/>
            <a:ext cx="7371890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5921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482712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8" y="1353438"/>
            <a:ext cx="452327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99464" y="1669002"/>
            <a:ext cx="6001487" cy="390617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185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A6F0B-CF63-BF16-53EB-28C4E901EE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text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8679F3-73B0-7F10-EFFE-E6A28F8CC14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7423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image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372629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9" y="1353438"/>
            <a:ext cx="3360298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78709" y="1252446"/>
            <a:ext cx="33828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9523AA5-3995-2DF2-ADC0-470AAF51A8E1}"/>
              </a:ext>
            </a:extLst>
          </p:cNvPr>
          <p:cNvSpPr>
            <a:spLocks/>
          </p:cNvSpPr>
          <p:nvPr userDrawn="1"/>
        </p:nvSpPr>
        <p:spPr>
          <a:xfrm>
            <a:off x="7974652" y="1252447"/>
            <a:ext cx="372629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8CA1E2-A6FF-C197-9688-CBBC06D9C9E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8127589" y="1371889"/>
            <a:ext cx="3360298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83968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9468" y="1243221"/>
            <a:ext cx="5421483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45188" y="1362663"/>
            <a:ext cx="510484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1045" y="1243221"/>
            <a:ext cx="5421483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6568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picture in egg comb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C285F-F17F-9963-3B9E-CFD7EB9B3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13566F-563F-F1F7-031F-206F1FDF72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54F7B53A-A4DA-A09F-C2E8-BC972C34C11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94372" y="1275709"/>
            <a:ext cx="4306579" cy="4306582"/>
          </a:xfrm>
          <a:custGeom>
            <a:avLst/>
            <a:gdLst>
              <a:gd name="connsiteX0" fmla="*/ 1816212 w 4175998"/>
              <a:gd name="connsiteY0" fmla="*/ 0 h 4176001"/>
              <a:gd name="connsiteX1" fmla="*/ 4046832 w 4175998"/>
              <a:gd name="connsiteY1" fmla="*/ 1990245 h 4176001"/>
              <a:gd name="connsiteX2" fmla="*/ 2262011 w 4175998"/>
              <a:gd name="connsiteY2" fmla="*/ 4165082 h 4176001"/>
              <a:gd name="connsiteX3" fmla="*/ 31393 w 4175998"/>
              <a:gd name="connsiteY3" fmla="*/ 2174843 h 4176001"/>
              <a:gd name="connsiteX4" fmla="*/ 1816212 w 4175998"/>
              <a:gd name="connsiteY4" fmla="*/ 0 h 417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5998" h="4176001">
                <a:moveTo>
                  <a:pt x="1816212" y="0"/>
                </a:moveTo>
                <a:cubicBezTo>
                  <a:pt x="2556503" y="0"/>
                  <a:pt x="3583130" y="940052"/>
                  <a:pt x="4046832" y="1990245"/>
                </a:cubicBezTo>
                <a:cubicBezTo>
                  <a:pt x="4458461" y="2925644"/>
                  <a:pt x="3892259" y="4047188"/>
                  <a:pt x="2262011" y="4165082"/>
                </a:cubicBezTo>
                <a:cubicBezTo>
                  <a:pt x="631754" y="4284528"/>
                  <a:pt x="-173611" y="3411174"/>
                  <a:pt x="31393" y="2174843"/>
                </a:cubicBezTo>
                <a:cubicBezTo>
                  <a:pt x="238020" y="940052"/>
                  <a:pt x="1033623" y="0"/>
                  <a:pt x="1816212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tx2"/>
            </a:solidFill>
          </a:ln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A632E3E-BACD-7164-9FA9-9F9BB70AA794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6621999" cy="479905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00ED039-B55C-0140-9890-0B81DECEF70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9951" y="1426500"/>
            <a:ext cx="6267562" cy="439783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84562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image bottom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91048" y="3160450"/>
            <a:ext cx="11209904" cy="281422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61566" y="3329126"/>
            <a:ext cx="10860833" cy="242503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84084" y="1103835"/>
            <a:ext cx="5430779" cy="178515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6133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447885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907970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18741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166383"/>
            <a:ext cx="11228194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23872" y="5301939"/>
            <a:ext cx="4821351" cy="739634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293369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29336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316601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271965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27196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415985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265801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26580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515368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259637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25963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544810" y="1843164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20841776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9005" y="2867452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1349" y="1875462"/>
            <a:ext cx="4837765" cy="887886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31349" y="219199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557756" y="2297949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10656" y="229794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16216" y="31705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542623" y="32765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3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95523" y="32765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16216" y="416443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542623" y="427038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595523" y="427038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16216" y="515826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542623" y="526421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595523" y="526421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526520" y="1902974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6079721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05721" y="2245047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905721" y="5433133"/>
            <a:ext cx="4789016" cy="666891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07458" y="22466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533865" y="23526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6765" y="23526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492325" y="322529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518732" y="333124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1632" y="333124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492325" y="421912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18732" y="432507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71632" y="432507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492325" y="5212963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518732" y="5318913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71632" y="5318913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02629" y="1957670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6411742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61947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8139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23936AFB-1BBC-B4A7-47F3-FC82694B7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570" t="23960" b="10415"/>
          <a:stretch/>
        </p:blipFill>
        <p:spPr>
          <a:xfrm>
            <a:off x="0" y="1"/>
            <a:ext cx="4735436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EFD01FF-D6B7-AC6E-3930-54D7B675C7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82897" y="3328699"/>
            <a:ext cx="6782879" cy="735707"/>
          </a:xfrm>
        </p:spPr>
        <p:txBody>
          <a:bodyPr>
            <a:normAutofit/>
          </a:bodyPr>
          <a:lstStyle>
            <a:lvl1pPr marL="0" indent="0" algn="l">
              <a:buNone/>
              <a:defRPr sz="3600" b="1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Title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45B76B-C9AE-0CFD-4554-06576456CAD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63339" y="6052543"/>
            <a:ext cx="1237615" cy="342819"/>
          </a:xfrm>
          <a:prstGeom prst="rect">
            <a:avLst/>
          </a:prstGeom>
          <a:noFill/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DCE47C2F-671B-56CC-98F9-75BBF244EC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2897" y="2411618"/>
            <a:ext cx="6818057" cy="73570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Lesson 1</a:t>
            </a:r>
            <a:endParaRPr lang="en-GB" dirty="0"/>
          </a:p>
        </p:txBody>
      </p:sp>
      <p:pic>
        <p:nvPicPr>
          <p:cNvPr id="15" name="Picture 14" descr="A purple and white text on a black background&#10;&#10;Description automatically generated">
            <a:extLst>
              <a:ext uri="{FF2B5EF4-FFF2-40B4-BE49-F238E27FC236}">
                <a16:creationId xmlns:a16="http://schemas.microsoft.com/office/drawing/2014/main" id="{0BAA2781-6642-C2DD-238B-7BD2605B04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2" y="1985582"/>
            <a:ext cx="3330708" cy="25061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333C44-2406-E148-91CE-F880A83E7CA0}"/>
              </a:ext>
            </a:extLst>
          </p:cNvPr>
          <p:cNvSpPr txBox="1"/>
          <p:nvPr userDrawn="1"/>
        </p:nvSpPr>
        <p:spPr>
          <a:xfrm>
            <a:off x="4882897" y="617220"/>
            <a:ext cx="6818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Purple Mash Computing Scheme</a:t>
            </a:r>
            <a:br>
              <a:rPr lang="en-US" sz="1600" dirty="0"/>
            </a:br>
            <a:r>
              <a:rPr lang="en-US" sz="1600" dirty="0"/>
              <a:t>Year 2 – Route Explorers</a:t>
            </a:r>
          </a:p>
        </p:txBody>
      </p:sp>
    </p:spTree>
    <p:extLst>
      <p:ext uri="{BB962C8B-B14F-4D97-AF65-F5344CB8AC3E}">
        <p14:creationId xmlns:p14="http://schemas.microsoft.com/office/powerpoint/2010/main" val="25779593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4031876"/>
      </p:ext>
    </p:extLst>
  </p:cSld>
  <p:clrMapOvr>
    <a:masterClrMapping/>
  </p:clrMapOvr>
  <p:hf sldNum="0" hd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2364593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2576146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2364593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12013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330119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6270172" y="2299355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2510908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1151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26560" y="2315258"/>
            <a:ext cx="3338880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7943994" y="2332339"/>
            <a:ext cx="3748536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158579" y="2543892"/>
            <a:ext cx="3355397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08EF087-93AD-96EB-2F7E-0C93C09C839D}"/>
              </a:ext>
            </a:extLst>
          </p:cNvPr>
          <p:cNvSpPr>
            <a:spLocks/>
          </p:cNvSpPr>
          <p:nvPr userDrawn="1"/>
        </p:nvSpPr>
        <p:spPr>
          <a:xfrm>
            <a:off x="499471" y="2330119"/>
            <a:ext cx="3748536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9D0041AF-7E20-6CEF-D33B-C4AB287E98A3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710964" y="2541672"/>
            <a:ext cx="3319498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20092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8594" y="1189906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65459" y="1344324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2763" y="118990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0189174"/>
      </p:ext>
    </p:extLst>
  </p:cSld>
  <p:clrMapOvr>
    <a:masterClrMapping/>
  </p:clrMapOvr>
  <p:hf sldNum="0"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1045" y="122713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77910" y="1381548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2" y="122713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6261065"/>
      </p:ext>
    </p:extLst>
  </p:cSld>
  <p:clrMapOvr>
    <a:masterClrMapping/>
  </p:clrMapOvr>
  <p:hf sldNum="0"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0172" y="298219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3174527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98219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0131459"/>
      </p:ext>
    </p:extLst>
  </p:cSld>
  <p:clrMapOvr>
    <a:masterClrMapping/>
  </p:clrMapOvr>
  <p:hf sldNum="0"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1836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4608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7605345" y="44721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7710854" y="45934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36910" y="44721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491045" y="1093130"/>
            <a:ext cx="510965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92913" y="1293326"/>
            <a:ext cx="4661601" cy="444500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7605345" y="2792617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710854" y="2913915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36910" y="2792617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7605345" y="11720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7710854" y="12933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36910" y="11720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178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ims and 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8DCC0-E517-6005-EB66-D90D259E3F8D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832F315-2629-FEF8-22B8-0392FA68B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D24EFC-2289-FB99-02F0-00143A92F4A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0201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image text comb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1254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51642"/>
            <a:ext cx="10619233" cy="103337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0177" y="2844913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24258" y="3060982"/>
            <a:ext cx="6350694" cy="258941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1D6A7090-93B0-16B0-8DA2-4A07CB34E62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3768" y="4364046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8172487"/>
      </p:ext>
    </p:extLst>
  </p:cSld>
  <p:clrMapOvr>
    <a:masterClrMapping/>
  </p:clrMapOvr>
  <p:hf sldNum="0"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55548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33937218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C058B-8636-95A3-28AA-BE083E3DE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6BFE7A-7DF3-EDB6-94D4-22579000A1B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D262BBAF-8BFB-C01A-C6A3-090DF9F3CC9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180730"/>
            <a:ext cx="5978096" cy="470191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A5318E6B-6D22-242E-BA22-925FF3A3CEF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16590" y="1515359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0D1032B5-7609-C495-A799-67F2FEFE28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6590" y="4773483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7FC28978-EA07-D176-D427-043D28E8B2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6590" y="3144421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D83297D-A661-14C3-454D-EF9C5B6A868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52499" y="1053181"/>
            <a:ext cx="5035991" cy="447885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219D978-5F67-845C-B9D8-58BA6D60AFBD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652499" y="2696537"/>
            <a:ext cx="5035991" cy="418708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1F8BBA4C-4CC2-51C5-7C7B-90AEA4F9B157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52499" y="4323055"/>
            <a:ext cx="5035991" cy="421251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9559516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hyperlink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AAB4CD3F-8AC2-9046-946B-20F2C04975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897243"/>
            <a:ext cx="5978096" cy="398539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4F3CE6E-7044-EAA3-4F22-2CC9A9D0A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D754AFF-DC01-C652-8950-9758C01CFB91}"/>
              </a:ext>
            </a:extLst>
          </p:cNvPr>
          <p:cNvSpPr/>
          <p:nvPr userDrawn="1"/>
        </p:nvSpPr>
        <p:spPr>
          <a:xfrm>
            <a:off x="6735913" y="5038725"/>
            <a:ext cx="4952577" cy="843915"/>
          </a:xfrm>
          <a:prstGeom prst="roundRect">
            <a:avLst>
              <a:gd name="adj" fmla="val 1324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06633174-BB42-5FBD-157C-775CA5A5688F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869051" y="5157635"/>
            <a:ext cx="4686300" cy="60609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algn="ctr"/>
            <a:r>
              <a:rPr lang="en-US" dirty="0">
                <a:solidFill>
                  <a:srgbClr val="8E24AA"/>
                </a:solidFill>
              </a:rPr>
              <a:t>Hyperlink to example “Here’s one we made earlier”</a:t>
            </a:r>
            <a:endParaRPr lang="en-GB" dirty="0">
              <a:solidFill>
                <a:srgbClr val="8E24AA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7A698A1-D8E6-5ABD-BB15-B945A719B1E3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491046" y="1113382"/>
            <a:ext cx="11209905" cy="705893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E94032D-B063-3AC2-D8E4-28D80F5EAB81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735913" y="1897243"/>
            <a:ext cx="4932724" cy="2941457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00146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82056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4968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12609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 userDrawn="1"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 userDrawn="1"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 userDrawn="1"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 userDrawn="1"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9172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5422357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D4FCF6-2BD1-8817-A786-5587C6EA92C9}"/>
              </a:ext>
            </a:extLst>
          </p:cNvPr>
          <p:cNvSpPr>
            <a:spLocks/>
          </p:cNvSpPr>
          <p:nvPr userDrawn="1"/>
        </p:nvSpPr>
        <p:spPr>
          <a:xfrm>
            <a:off x="6244656" y="1851660"/>
            <a:ext cx="5422357" cy="409194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CE32543-26D8-D580-0A4B-E6FB265D6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936" y="2034540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9" y="2020545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4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Sub header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8664AB6-2C50-A948-3715-F67205306AAB}"/>
              </a:ext>
            </a:extLst>
          </p:cNvPr>
          <p:cNvSpPr/>
          <p:nvPr userDrawn="1"/>
        </p:nvSpPr>
        <p:spPr>
          <a:xfrm>
            <a:off x="6245034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8A79C8AC-4901-9EF5-3D76-189596A0A8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7521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046128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ocab 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136342"/>
            <a:ext cx="5422357" cy="4807263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D4FCF6-2BD1-8817-A786-5587C6EA92C9}"/>
              </a:ext>
            </a:extLst>
          </p:cNvPr>
          <p:cNvSpPr>
            <a:spLocks/>
          </p:cNvSpPr>
          <p:nvPr userDrawn="1"/>
        </p:nvSpPr>
        <p:spPr>
          <a:xfrm>
            <a:off x="6244656" y="1136342"/>
            <a:ext cx="5422357" cy="480726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CE32543-26D8-D580-0A4B-E6FB265D6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936" y="1390338"/>
            <a:ext cx="5007796" cy="432933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9" y="1376343"/>
            <a:ext cx="5007796" cy="432933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709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1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11169816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11171376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8" y="2020545"/>
            <a:ext cx="10731901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3" y="1220094"/>
            <a:ext cx="1082631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151811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3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8169" y="3039167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265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2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06532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233996"/>
            <a:ext cx="10860833" cy="106532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76871" y="2405849"/>
            <a:ext cx="6596108" cy="37523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281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CF9F83-5343-A093-7E0C-2B7083C0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6" y="462638"/>
            <a:ext cx="11209905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Add text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7A3209-A2C0-45C7-E3B6-178A113D14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1047" y="1483360"/>
            <a:ext cx="11209906" cy="4307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B9B9D0-FFF3-373B-623C-3E6999C8513E}"/>
              </a:ext>
            </a:extLst>
          </p:cNvPr>
          <p:cNvPicPr/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3338" y="6074687"/>
            <a:ext cx="1237615" cy="342900"/>
          </a:xfrm>
          <a:prstGeom prst="rect">
            <a:avLst/>
          </a:prstGeom>
          <a:noFill/>
        </p:spPr>
      </p:pic>
      <p:sp>
        <p:nvSpPr>
          <p:cNvPr id="16" name="Footer Placeholder 9">
            <a:extLst>
              <a:ext uri="{FF2B5EF4-FFF2-40B4-BE49-F238E27FC236}">
                <a16:creationId xmlns:a16="http://schemas.microsoft.com/office/drawing/2014/main" id="{51449951-4672-7A5F-5524-AF5F297348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1045" y="6158204"/>
            <a:ext cx="4995355" cy="2593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0898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76" r:id="rId2"/>
    <p:sldLayoutId id="2147483697" r:id="rId3"/>
    <p:sldLayoutId id="2147483698" r:id="rId4"/>
    <p:sldLayoutId id="2147483716" r:id="rId5"/>
    <p:sldLayoutId id="2147483782" r:id="rId6"/>
    <p:sldLayoutId id="2147483766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54" r:id="rId14"/>
    <p:sldLayoutId id="2147483763" r:id="rId15"/>
    <p:sldLayoutId id="2147483718" r:id="rId16"/>
    <p:sldLayoutId id="2147483764" r:id="rId17"/>
    <p:sldLayoutId id="2147483739" r:id="rId18"/>
    <p:sldLayoutId id="2147483740" r:id="rId19"/>
    <p:sldLayoutId id="2147483780" r:id="rId20"/>
    <p:sldLayoutId id="2147483767" r:id="rId21"/>
    <p:sldLayoutId id="2147483765" r:id="rId22"/>
    <p:sldLayoutId id="2147483775" r:id="rId23"/>
    <p:sldLayoutId id="2147483731" r:id="rId24"/>
    <p:sldLayoutId id="2147483777" r:id="rId25"/>
    <p:sldLayoutId id="2147483736" r:id="rId26"/>
    <p:sldLayoutId id="2147483778" r:id="rId27"/>
    <p:sldLayoutId id="2147483742" r:id="rId28"/>
    <p:sldLayoutId id="2147483743" r:id="rId29"/>
    <p:sldLayoutId id="2147483744" r:id="rId30"/>
    <p:sldLayoutId id="2147483745" r:id="rId31"/>
    <p:sldLayoutId id="2147483774" r:id="rId32"/>
    <p:sldLayoutId id="2147483781" r:id="rId33"/>
    <p:sldLayoutId id="2147483746" r:id="rId34"/>
    <p:sldLayoutId id="2147483747" r:id="rId35"/>
    <p:sldLayoutId id="2147483748" r:id="rId36"/>
    <p:sldLayoutId id="2147483755" r:id="rId37"/>
    <p:sldLayoutId id="2147483757" r:id="rId38"/>
    <p:sldLayoutId id="2147483758" r:id="rId39"/>
    <p:sldLayoutId id="2147483761" r:id="rId40"/>
    <p:sldLayoutId id="2147483709" r:id="rId41"/>
    <p:sldLayoutId id="2147483713" r:id="rId42"/>
    <p:sldLayoutId id="2147483711" r:id="rId43"/>
    <p:sldLayoutId id="2147483719" r:id="rId44"/>
    <p:sldLayoutId id="2147483720" r:id="rId45"/>
    <p:sldLayoutId id="2147483722" r:id="rId46"/>
    <p:sldLayoutId id="2147483725" r:id="rId47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4000" b="1" kern="1200" dirty="0" smtClean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50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0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0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0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0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www.purplemash.com/app/purplemash/sow_2Go_1_5_space_story" TargetMode="Externa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5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purplemash.com/app/purplemash/sow_2Go_1_5_treasure_story_plan" TargetMode="Externa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hyperlink" Target="https://www.purplemash.com/app/purplemash/sow_2Go_1_5_treasure_story_route" TargetMode="Externa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8BA4470-4472-C8FC-1A4C-AE8BE59A0C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Planning </a:t>
            </a:r>
            <a:r>
              <a:rPr lang="en-GB"/>
              <a:t>a Longer </a:t>
            </a:r>
            <a:r>
              <a:rPr lang="en-GB" dirty="0"/>
              <a:t>A</a:t>
            </a:r>
            <a:r>
              <a:rPr lang="en-GB"/>
              <a:t>lgorithm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27C6C8-89A7-F195-6466-886872617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Lesson 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FCA61E-8737-72EA-D033-BC598A5256E0}"/>
              </a:ext>
            </a:extLst>
          </p:cNvPr>
          <p:cNvSpPr txBox="1">
            <a:spLocks/>
          </p:cNvSpPr>
          <p:nvPr/>
        </p:nvSpPr>
        <p:spPr>
          <a:xfrm>
            <a:off x="6808718" y="6386805"/>
            <a:ext cx="4995355" cy="25938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/>
              <a:t>Need support? Visit www.2simple.com/contact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196247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A4A4A8-077F-762D-E47E-D6B3FD254C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1B0D9C-BBFC-5773-5A99-9C1DB6D5A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Treasure Story Solution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FC020939-5780-D2D5-4722-C177286968E7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 anchor="ctr">
            <a:normAutofit/>
          </a:bodyPr>
          <a:lstStyle/>
          <a:p>
            <a:r>
              <a:rPr lang="en-GB" dirty="0"/>
              <a:t>There is more than one solution to this activity. This video shows one possible solution.</a:t>
            </a:r>
          </a:p>
          <a:p>
            <a:r>
              <a:rPr lang="en-GB" sz="1800" dirty="0">
                <a:solidFill>
                  <a:schemeClr val="accent2"/>
                </a:solidFill>
                <a:effectLst/>
                <a:latin typeface="Nunito" panose="00000500000000000000" pitchFamily="2" charset="0"/>
                <a:ea typeface="MS Mincho" panose="02020609040205080304" pitchFamily="49" charset="-128"/>
                <a:cs typeface="Calibri" panose="020F0502020204030204" pitchFamily="34" charset="0"/>
              </a:rPr>
              <a:t>Did you solve it in the same way?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349346A8-1D76-CC58-0F41-6BF934DC30B8}"/>
              </a:ext>
            </a:extLst>
          </p:cNvPr>
          <p:cNvSpPr txBox="1">
            <a:spLocks/>
          </p:cNvSpPr>
          <p:nvPr/>
        </p:nvSpPr>
        <p:spPr>
          <a:xfrm>
            <a:off x="646488" y="3563738"/>
            <a:ext cx="4523273" cy="1042430"/>
          </a:xfrm>
          <a:prstGeom prst="rect">
            <a:avLst/>
          </a:prstGeom>
        </p:spPr>
        <p:txBody>
          <a:bodyPr vert="horz" wrap="square" lIns="180000" tIns="108000" rIns="180000" bIns="10800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chemeClr val="accent2"/>
              </a:solidFill>
            </a:endParaRPr>
          </a:p>
        </p:txBody>
      </p:sp>
      <p:pic>
        <p:nvPicPr>
          <p:cNvPr id="5" name="treasure story solution">
            <a:hlinkClick r:id="" action="ppaction://media"/>
            <a:extLst>
              <a:ext uri="{FF2B5EF4-FFF2-40B4-BE49-F238E27FC236}">
                <a16:creationId xmlns:a16="http://schemas.microsoft.com/office/drawing/2014/main" id="{64D10CBA-3AA4-0D6C-04D2-F66ECE076D7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08124" y="2455766"/>
            <a:ext cx="6303981" cy="3545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59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62E77-D168-AF59-E789-1E6D7D3B5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DD3B9-203D-EB6A-896B-6ED1A32FB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Extension</a:t>
            </a:r>
          </a:p>
        </p:txBody>
      </p:sp>
      <p:pic>
        <p:nvPicPr>
          <p:cNvPr id="7" name="Picture Placeholder 6">
            <a:hlinkClick r:id="rId2"/>
            <a:extLst>
              <a:ext uri="{FF2B5EF4-FFF2-40B4-BE49-F238E27FC236}">
                <a16:creationId xmlns:a16="http://schemas.microsoft.com/office/drawing/2014/main" id="{35B95020-0606-212F-7EBF-19F49741398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2" r="12592"/>
          <a:stretch/>
        </p:blipFill>
        <p:spPr/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62890FA-A0C1-9D78-8005-4DEF7ACD2F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Open </a:t>
            </a:r>
            <a:r>
              <a:rPr lang="en-GB" sz="1800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  <a:hlinkClick r:id="rId2"/>
              </a:rPr>
              <a:t>Space story</a:t>
            </a:r>
            <a:r>
              <a:rPr lang="en-GB" dirty="0">
                <a:latin typeface="Nunito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dirty="0"/>
              <a:t>from your 2Dos.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Write your own simple story for this setting in which the rocket moves along a route to visit different places. Perhaps the rocket is going to save the astronaut?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You can move the start position of the rocket if you want to by dragging it.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Write the algorithm for the route.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Create the code for your algorithm.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Save and debug your code as you go.</a:t>
            </a:r>
          </a:p>
        </p:txBody>
      </p:sp>
      <p:pic>
        <p:nvPicPr>
          <p:cNvPr id="15" name="Picture 14" descr="A orange arrow on a black background&#10;&#10;Description automatically generated">
            <a:extLst>
              <a:ext uri="{FF2B5EF4-FFF2-40B4-BE49-F238E27FC236}">
                <a16:creationId xmlns:a16="http://schemas.microsoft.com/office/drawing/2014/main" id="{97AE9A4D-7B52-B0EF-09CB-25A2D2DB34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916" y="5400228"/>
            <a:ext cx="364126" cy="3641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2EAB679-92B3-42E4-4DCA-1542A68CBB0D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 bwMode="auto">
          <a:xfrm>
            <a:off x="9388606" y="3429000"/>
            <a:ext cx="1412072" cy="175332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3733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4360421" y="2438128"/>
            <a:ext cx="3434972" cy="2270684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800" b="1" dirty="0">
                <a:solidFill>
                  <a:schemeClr val="bg1"/>
                </a:solidFill>
              </a:rPr>
              <a:t>Coding: </a:t>
            </a:r>
            <a:r>
              <a:rPr lang="en-US" sz="2400">
                <a:solidFill>
                  <a:schemeClr val="bg1"/>
                </a:solidFill>
              </a:rPr>
              <a:t>Creating instructions for a computer, telling it what to do, step-by-step.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8" name="front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4360420" y="2438398"/>
            <a:ext cx="3434972" cy="2270682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Coding</a:t>
            </a:r>
          </a:p>
        </p:txBody>
      </p:sp>
      <p:sp>
        <p:nvSpPr>
          <p:cNvPr id="5" name="last top left box">
            <a:extLst>
              <a:ext uri="{FF2B5EF4-FFF2-40B4-BE49-F238E27FC236}">
                <a16:creationId xmlns:a16="http://schemas.microsoft.com/office/drawing/2014/main" id="{7826159E-945A-F86C-E219-439FEBE20035}"/>
              </a:ext>
            </a:extLst>
          </p:cNvPr>
          <p:cNvSpPr txBox="1"/>
          <p:nvPr/>
        </p:nvSpPr>
        <p:spPr>
          <a:xfrm>
            <a:off x="8251804" y="2437585"/>
            <a:ext cx="3431053" cy="2270967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>
                <a:solidFill>
                  <a:schemeClr val="bg1"/>
                </a:solidFill>
              </a:rPr>
              <a:t>Computer bug: </a:t>
            </a:r>
            <a:r>
              <a:rPr lang="en-US" sz="2000" dirty="0">
                <a:solidFill>
                  <a:schemeClr val="bg1"/>
                </a:solidFill>
              </a:rPr>
              <a:t>Bug is the word used to describe an error in the way that a computer program works.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</a:rPr>
              <a:t>Debugging:  </a:t>
            </a:r>
            <a:r>
              <a:rPr lang="en-US" sz="2000" dirty="0">
                <a:solidFill>
                  <a:schemeClr val="bg1"/>
                </a:solidFill>
              </a:rPr>
              <a:t>To find and remove bugs (errors) from a computer program.</a:t>
            </a:r>
          </a:p>
        </p:txBody>
      </p:sp>
      <p:sp>
        <p:nvSpPr>
          <p:cNvPr id="29" name="first top left box">
            <a:extLst>
              <a:ext uri="{FF2B5EF4-FFF2-40B4-BE49-F238E27FC236}">
                <a16:creationId xmlns:a16="http://schemas.microsoft.com/office/drawing/2014/main" id="{2093B9D2-75A7-9FD6-AA87-518A5116890E}"/>
              </a:ext>
            </a:extLst>
          </p:cNvPr>
          <p:cNvSpPr txBox="1"/>
          <p:nvPr/>
        </p:nvSpPr>
        <p:spPr>
          <a:xfrm>
            <a:off x="8269898" y="2437585"/>
            <a:ext cx="3431053" cy="2270966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Bug/Debugging</a:t>
            </a:r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534D324D-1D95-9AF3-945C-91ED22043D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Vocabulary Review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663DF58-1B92-E230-07A9-B3400DE2683B}"/>
              </a:ext>
            </a:extLst>
          </p:cNvPr>
          <p:cNvSpPr txBox="1">
            <a:spLocks/>
          </p:cNvSpPr>
          <p:nvPr/>
        </p:nvSpPr>
        <p:spPr>
          <a:xfrm>
            <a:off x="702539" y="4419600"/>
            <a:ext cx="10099206" cy="128607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endParaRPr lang="en-US" sz="1800" dirty="0"/>
          </a:p>
        </p:txBody>
      </p:sp>
      <p:sp>
        <p:nvSpPr>
          <p:cNvPr id="9" name="last top left box">
            <a:extLst>
              <a:ext uri="{FF2B5EF4-FFF2-40B4-BE49-F238E27FC236}">
                <a16:creationId xmlns:a16="http://schemas.microsoft.com/office/drawing/2014/main" id="{5876FB3D-5C38-64F6-B84F-18153578443A}"/>
              </a:ext>
            </a:extLst>
          </p:cNvPr>
          <p:cNvSpPr txBox="1"/>
          <p:nvPr/>
        </p:nvSpPr>
        <p:spPr>
          <a:xfrm>
            <a:off x="460401" y="2438398"/>
            <a:ext cx="3431053" cy="2270967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b="1" dirty="0">
                <a:solidFill>
                  <a:schemeClr val="bg1"/>
                </a:solidFill>
              </a:rPr>
              <a:t>Algorithm: </a:t>
            </a:r>
            <a:r>
              <a:rPr lang="en-US" sz="2400" dirty="0">
                <a:solidFill>
                  <a:schemeClr val="bg1"/>
                </a:solidFill>
              </a:rPr>
              <a:t>A set of instructions in order.</a:t>
            </a:r>
          </a:p>
        </p:txBody>
      </p:sp>
      <p:sp>
        <p:nvSpPr>
          <p:cNvPr id="11" name="first top left box">
            <a:extLst>
              <a:ext uri="{FF2B5EF4-FFF2-40B4-BE49-F238E27FC236}">
                <a16:creationId xmlns:a16="http://schemas.microsoft.com/office/drawing/2014/main" id="{8C2E5C65-C403-B917-998C-1B02DE94ECD7}"/>
              </a:ext>
            </a:extLst>
          </p:cNvPr>
          <p:cNvSpPr txBox="1"/>
          <p:nvPr/>
        </p:nvSpPr>
        <p:spPr>
          <a:xfrm>
            <a:off x="454858" y="2438400"/>
            <a:ext cx="3431053" cy="2270966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Algorithm</a:t>
            </a:r>
          </a:p>
        </p:txBody>
      </p:sp>
    </p:spTree>
    <p:extLst>
      <p:ext uri="{BB962C8B-B14F-4D97-AF65-F5344CB8AC3E}">
        <p14:creationId xmlns:p14="http://schemas.microsoft.com/office/powerpoint/2010/main" val="406308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9" grpId="0" animBg="1"/>
      <p:bldP spid="29" grpId="1" animBg="1"/>
      <p:bldP spid="11" grpId="0" animBg="1"/>
      <p:bldP spid="1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How can testing a few steps at a time and debugging helped you to create longer programs?</a:t>
            </a:r>
          </a:p>
          <a:p>
            <a:r>
              <a:rPr lang="en-US" sz="1800" dirty="0"/>
              <a:t>Describe one of the bugs that you fixed.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Reflection</a:t>
            </a:r>
          </a:p>
        </p:txBody>
      </p:sp>
    </p:spTree>
    <p:extLst>
      <p:ext uri="{BB962C8B-B14F-4D97-AF65-F5344CB8AC3E}">
        <p14:creationId xmlns:p14="http://schemas.microsoft.com/office/powerpoint/2010/main" val="3184919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Nunito" panose="00000500000000000000" pitchFamily="2" charset="0"/>
                <a:ea typeface="MS Mincho" panose="02020609040205080304" pitchFamily="49" charset="-128"/>
                <a:cs typeface="Calibri" panose="020F0502020204030204" pitchFamily="34" charset="0"/>
              </a:rPr>
              <a:t>To </a:t>
            </a:r>
            <a:r>
              <a:rPr lang="en-GB" sz="1800" dirty="0">
                <a:latin typeface="Nunito" panose="00000500000000000000" pitchFamily="2" charset="0"/>
                <a:ea typeface="MS Mincho" panose="02020609040205080304" pitchFamily="49" charset="-128"/>
                <a:cs typeface="Calibri" panose="020F0502020204030204" pitchFamily="34" charset="0"/>
              </a:rPr>
              <a:t>build up instructions for a longer route.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Aim</a:t>
            </a:r>
          </a:p>
        </p:txBody>
      </p:sp>
    </p:spTree>
    <p:extLst>
      <p:ext uri="{BB962C8B-B14F-4D97-AF65-F5344CB8AC3E}">
        <p14:creationId xmlns:p14="http://schemas.microsoft.com/office/powerpoint/2010/main" val="989361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I can create longer programs by testing a few steps at a time and editing my code.</a:t>
            </a:r>
          </a:p>
          <a:p>
            <a:r>
              <a:rPr lang="en-US" sz="1800" dirty="0"/>
              <a:t>I can debug my code and fix errors.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Success Criteria</a:t>
            </a:r>
          </a:p>
        </p:txBody>
      </p:sp>
    </p:spTree>
    <p:extLst>
      <p:ext uri="{BB962C8B-B14F-4D97-AF65-F5344CB8AC3E}">
        <p14:creationId xmlns:p14="http://schemas.microsoft.com/office/powerpoint/2010/main" val="2820299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D40C74E-5463-BE6B-A7A0-10015FB02B3C}"/>
              </a:ext>
            </a:extLst>
          </p:cNvPr>
          <p:cNvSpPr/>
          <p:nvPr/>
        </p:nvSpPr>
        <p:spPr>
          <a:xfrm>
            <a:off x="387274" y="4573056"/>
            <a:ext cx="11564471" cy="1448012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03E0FE8-3B15-8345-143B-6D786B748660}"/>
              </a:ext>
            </a:extLst>
          </p:cNvPr>
          <p:cNvSpPr/>
          <p:nvPr/>
        </p:nvSpPr>
        <p:spPr>
          <a:xfrm>
            <a:off x="387273" y="2831221"/>
            <a:ext cx="11564471" cy="1651846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7779ED-326C-AAD6-7BD7-FF530041303D}"/>
              </a:ext>
            </a:extLst>
          </p:cNvPr>
          <p:cNvSpPr/>
          <p:nvPr/>
        </p:nvSpPr>
        <p:spPr>
          <a:xfrm>
            <a:off x="387275" y="1014081"/>
            <a:ext cx="11564471" cy="1703494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4DF030C-3701-7C33-FF77-2C9B5E1D413D}"/>
              </a:ext>
            </a:extLst>
          </p:cNvPr>
          <p:cNvSpPr/>
          <p:nvPr/>
        </p:nvSpPr>
        <p:spPr>
          <a:xfrm>
            <a:off x="526437" y="1411797"/>
            <a:ext cx="4352196" cy="1087217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Nunito" pitchFamily="2" charset="0"/>
              </a:rPr>
              <a:t>What is a command in 2Go?</a:t>
            </a:r>
            <a:endParaRPr lang="en-GB" sz="2000" b="1" i="1" dirty="0">
              <a:solidFill>
                <a:schemeClr val="bg1"/>
              </a:solidFill>
              <a:latin typeface="Nunito" pitchFamily="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2B14974-97AD-7CA0-A768-2D1376E1B416}"/>
              </a:ext>
            </a:extLst>
          </p:cNvPr>
          <p:cNvSpPr txBox="1">
            <a:spLocks/>
          </p:cNvSpPr>
          <p:nvPr/>
        </p:nvSpPr>
        <p:spPr>
          <a:xfrm>
            <a:off x="5357146" y="1376076"/>
            <a:ext cx="6438320" cy="610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US" sz="1700" dirty="0">
                <a:latin typeface="Nunito" panose="00000500000000000000" pitchFamily="2" charset="0"/>
              </a:rPr>
              <a:t>This consists of a direction and a distance.</a:t>
            </a:r>
            <a:endParaRPr lang="en-GB" sz="1700" dirty="0">
              <a:latin typeface="Nunito" panose="00000500000000000000" pitchFamily="2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81B51D7-C7F8-846A-290A-B8CA3CFD5674}"/>
              </a:ext>
            </a:extLst>
          </p:cNvPr>
          <p:cNvSpPr/>
          <p:nvPr/>
        </p:nvSpPr>
        <p:spPr>
          <a:xfrm>
            <a:off x="533052" y="3177348"/>
            <a:ext cx="4352196" cy="1177147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Nunito" pitchFamily="2" charset="0"/>
              </a:rPr>
              <a:t>Which of these </a:t>
            </a:r>
          </a:p>
          <a:p>
            <a:pPr algn="ctr"/>
            <a:r>
              <a:rPr lang="en-US" sz="2000" b="1" dirty="0">
                <a:solidFill>
                  <a:schemeClr val="bg1"/>
                </a:solidFill>
                <a:latin typeface="Nunito" pitchFamily="2" charset="0"/>
              </a:rPr>
              <a:t>would you use to create a route following an algorithm with 8 steps?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B77FB9-2DC9-1F13-0249-7FA92C756FE3}"/>
              </a:ext>
            </a:extLst>
          </p:cNvPr>
          <p:cNvSpPr txBox="1">
            <a:spLocks/>
          </p:cNvSpPr>
          <p:nvPr/>
        </p:nvSpPr>
        <p:spPr>
          <a:xfrm>
            <a:off x="5385720" y="2061758"/>
            <a:ext cx="6409746" cy="615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700" dirty="0"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The instructions to get a robot to make a sound. </a:t>
            </a:r>
            <a:endParaRPr lang="en-GB" sz="1700" b="1" dirty="0"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9478BB3-429D-581F-C4D6-53CD105A5290}"/>
              </a:ext>
            </a:extLst>
          </p:cNvPr>
          <p:cNvSpPr/>
          <p:nvPr/>
        </p:nvSpPr>
        <p:spPr>
          <a:xfrm>
            <a:off x="5260604" y="1316118"/>
            <a:ext cx="6343070" cy="675832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veal answers">
            <a:extLst>
              <a:ext uri="{FF2B5EF4-FFF2-40B4-BE49-F238E27FC236}">
                <a16:creationId xmlns:a16="http://schemas.microsoft.com/office/drawing/2014/main" id="{763AF03E-65AB-8A42-8B47-596C501A72E1}"/>
              </a:ext>
            </a:extLst>
          </p:cNvPr>
          <p:cNvSpPr/>
          <p:nvPr/>
        </p:nvSpPr>
        <p:spPr>
          <a:xfrm>
            <a:off x="6892525" y="6010747"/>
            <a:ext cx="2456722" cy="655601"/>
          </a:xfrm>
          <a:prstGeom prst="roundRect">
            <a:avLst>
              <a:gd name="adj" fmla="val 5152"/>
            </a:avLst>
          </a:prstGeom>
          <a:solidFill>
            <a:srgbClr val="8E24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latin typeface="Nunito" pitchFamily="2" charset="0"/>
              </a:rPr>
              <a:t>Reveal Answers</a:t>
            </a:r>
            <a:endParaRPr lang="en-GB" sz="2000" b="1" i="1" dirty="0">
              <a:solidFill>
                <a:schemeClr val="tx1"/>
              </a:solidFill>
              <a:latin typeface="Nunito" pitchFamily="2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B262AC8-0A11-59A7-2516-6F061A53D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Knowledge and Skills Check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DED589B-0263-C299-5175-F84B5645071F}"/>
              </a:ext>
            </a:extLst>
          </p:cNvPr>
          <p:cNvSpPr txBox="1"/>
          <p:nvPr/>
        </p:nvSpPr>
        <p:spPr>
          <a:xfrm>
            <a:off x="526437" y="1042465"/>
            <a:ext cx="2182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Definition</a:t>
            </a:r>
            <a:endParaRPr lang="en-GB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FBA0995-E919-99D7-AFDB-AE8EAFF8DDAA}"/>
              </a:ext>
            </a:extLst>
          </p:cNvPr>
          <p:cNvSpPr txBox="1"/>
          <p:nvPr/>
        </p:nvSpPr>
        <p:spPr>
          <a:xfrm>
            <a:off x="526437" y="2831752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Last lesson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A4C62A9-ADE4-35E5-9FC2-2C243E74CD7C}"/>
              </a:ext>
            </a:extLst>
          </p:cNvPr>
          <p:cNvSpPr/>
          <p:nvPr/>
        </p:nvSpPr>
        <p:spPr>
          <a:xfrm>
            <a:off x="8756725" y="2856234"/>
            <a:ext cx="2683462" cy="1705727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21" descr="A purple rectangles on a black background&#10;&#10;Description automatically generated">
            <a:extLst>
              <a:ext uri="{FF2B5EF4-FFF2-40B4-BE49-F238E27FC236}">
                <a16:creationId xmlns:a16="http://schemas.microsoft.com/office/drawing/2014/main" id="{DEB50A62-4B40-B604-7AB3-AF44D32AA7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817" y="2842975"/>
            <a:ext cx="5695731" cy="1705727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6E38043-11CB-79AC-760C-E25EE8D2B5DC}"/>
              </a:ext>
            </a:extLst>
          </p:cNvPr>
          <p:cNvSpPr/>
          <p:nvPr/>
        </p:nvSpPr>
        <p:spPr>
          <a:xfrm>
            <a:off x="491046" y="4907557"/>
            <a:ext cx="4352196" cy="1156751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Nunito" pitchFamily="2" charset="0"/>
              </a:rPr>
              <a:t>Which icon do you use to add instructions to games that you make?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48A644-3920-3948-F4F1-69AEB1132B13}"/>
              </a:ext>
            </a:extLst>
          </p:cNvPr>
          <p:cNvSpPr txBox="1"/>
          <p:nvPr/>
        </p:nvSpPr>
        <p:spPr>
          <a:xfrm>
            <a:off x="484431" y="4561961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Previous Learning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6DABE2B-8FA0-8DA1-84DE-F720F38B1E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4079" y="4780552"/>
            <a:ext cx="1038446" cy="10384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F199758-693C-C7CD-F24F-175484D040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7724" y="4810520"/>
            <a:ext cx="958541" cy="97851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E3AC643-F473-E775-6955-B3E9B4A8472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57631" y="4853859"/>
            <a:ext cx="1702871" cy="939084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2DECCB7-EFE3-83E4-7943-BAF3E225F1D4}"/>
              </a:ext>
            </a:extLst>
          </p:cNvPr>
          <p:cNvSpPr/>
          <p:nvPr/>
        </p:nvSpPr>
        <p:spPr>
          <a:xfrm>
            <a:off x="7720684" y="4751581"/>
            <a:ext cx="1112620" cy="1037449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24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" grpId="0" animBg="1"/>
      <p:bldP spid="11" grpId="0"/>
      <p:bldP spid="21" grpId="0" animBg="1"/>
      <p:bldP spid="24" grpId="0" animBg="1"/>
      <p:bldP spid="14" grpId="0" animBg="1"/>
      <p:bldP spid="9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E19BDE9-A10C-0153-6E96-954057B3A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Vocabulary Overview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622004C-611E-B8A8-50C2-B6F28C6748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1800" b="1" dirty="0"/>
              <a:t>Computer bug</a:t>
            </a:r>
            <a:r>
              <a:rPr lang="en-US" sz="1800" dirty="0"/>
              <a:t>: Bug is the word used to describe an error in the way that a computer program works.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1800" b="1" dirty="0"/>
              <a:t>Debugging: </a:t>
            </a:r>
            <a:r>
              <a:rPr lang="en-US" sz="1800" dirty="0"/>
              <a:t> To find and remove bugs (errors) from a computer program.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15336C-F822-BC1D-EF34-A628F0562D85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1800" b="1" dirty="0"/>
              <a:t>Algorithm: </a:t>
            </a:r>
            <a:r>
              <a:rPr lang="en-US" sz="1800" dirty="0"/>
              <a:t>A set of instructions in order.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1800" b="1" dirty="0"/>
              <a:t>Coding:</a:t>
            </a:r>
            <a:r>
              <a:rPr lang="en-US" sz="1800" dirty="0"/>
              <a:t> Creating instructions for a computer, telling it what to do, step-by-step.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A3686C-5ACD-0464-51FC-F5BDEC3D9E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Words encountered previously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8237AA6-7ADB-B29F-81BB-9A573F181B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New in this lesson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0960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4544E-9E9F-60B2-04FB-B30AC7A7D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8A67983-3733-162F-1A55-9553B366C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Longer Route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33EB383F-0C9D-4A94-0B2B-38A15B69C69D}"/>
              </a:ext>
            </a:extLst>
          </p:cNvPr>
          <p:cNvSpPr txBox="1">
            <a:spLocks/>
          </p:cNvSpPr>
          <p:nvPr/>
        </p:nvSpPr>
        <p:spPr>
          <a:xfrm>
            <a:off x="646488" y="3563738"/>
            <a:ext cx="4523273" cy="1042430"/>
          </a:xfrm>
          <a:prstGeom prst="rect">
            <a:avLst/>
          </a:prstGeom>
        </p:spPr>
        <p:txBody>
          <a:bodyPr vert="horz" wrap="square" lIns="180000" tIns="108000" rIns="180000" bIns="10800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6C4D2A9F-E23D-0AE9-0A25-EA24165DCD47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83050" y="1439917"/>
            <a:ext cx="4598334" cy="4396162"/>
          </a:xfrm>
        </p:spPr>
        <p:txBody>
          <a:bodyPr anchor="t">
            <a:normAutofit/>
          </a:bodyPr>
          <a:lstStyle/>
          <a:p>
            <a:r>
              <a:rPr lang="en-GB" dirty="0"/>
              <a:t>A child has written a story about the treasure island. They want to write code that shows the route.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 descr="A screenshot of a game&#10;&#10;Description automatically generated with medium confidence">
            <a:extLst>
              <a:ext uri="{FF2B5EF4-FFF2-40B4-BE49-F238E27FC236}">
                <a16:creationId xmlns:a16="http://schemas.microsoft.com/office/drawing/2014/main" id="{59F2DAE2-A6DC-47E8-B537-8FD7A71E00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272" y="1529779"/>
            <a:ext cx="4976692" cy="4017061"/>
          </a:xfrm>
          <a:prstGeom prst="rect">
            <a:avLst/>
          </a:prstGeom>
        </p:spPr>
      </p:pic>
      <p:pic>
        <p:nvPicPr>
          <p:cNvPr id="7" name="Picture 6" descr="A map of a treasure island&#10;&#10;Description automatically generated">
            <a:extLst>
              <a:ext uri="{FF2B5EF4-FFF2-40B4-BE49-F238E27FC236}">
                <a16:creationId xmlns:a16="http://schemas.microsoft.com/office/drawing/2014/main" id="{5D79114A-A95D-E2AD-F25B-D5B00D661C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58" y="2645236"/>
            <a:ext cx="3830118" cy="290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692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1E1DE8-7B3F-BA14-10F7-6754C62DB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9BD36-A4B1-C77E-690C-062B42709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1: Plan the Route</a:t>
            </a:r>
          </a:p>
        </p:txBody>
      </p:sp>
      <p:pic>
        <p:nvPicPr>
          <p:cNvPr id="7" name="Picture Placeholder 6">
            <a:hlinkClick r:id="rId2"/>
            <a:extLst>
              <a:ext uri="{FF2B5EF4-FFF2-40B4-BE49-F238E27FC236}">
                <a16:creationId xmlns:a16="http://schemas.microsoft.com/office/drawing/2014/main" id="{BFF46EB5-51B1-F64A-82CF-CE6C7A11E87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98" b="14798"/>
          <a:stretch/>
        </p:blipFill>
        <p:spPr/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18E1C59-5085-6428-1D03-05BC37D254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951" y="1426499"/>
            <a:ext cx="6267562" cy="243549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Use the </a:t>
            </a:r>
            <a:r>
              <a:rPr lang="en-GB" dirty="0">
                <a:hlinkClick r:id="rId2"/>
              </a:rPr>
              <a:t>printed map</a:t>
            </a:r>
            <a:r>
              <a:rPr lang="en-GB" dirty="0"/>
              <a:t> and the story to plan Marie the pirate’s route: Draw the route on the map making sure that Marie the pirate travels along the grid lines.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Write the commands that should be used to travel on the route from each place to the next place. You can write on the map.</a:t>
            </a:r>
          </a:p>
          <a:p>
            <a:endParaRPr lang="en-GB" dirty="0"/>
          </a:p>
        </p:txBody>
      </p:sp>
      <p:pic>
        <p:nvPicPr>
          <p:cNvPr id="12" name="Picture Placeholder 16" descr="A hand pointing to a screen&#10;&#10;Description automatically generated with medium confidence">
            <a:extLst>
              <a:ext uri="{FF2B5EF4-FFF2-40B4-BE49-F238E27FC236}">
                <a16:creationId xmlns:a16="http://schemas.microsoft.com/office/drawing/2014/main" id="{CC549C22-C289-18E9-B325-94D7D65CEB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3" b="6923"/>
          <a:stretch>
            <a:fillRect/>
          </a:stretch>
        </p:blipFill>
        <p:spPr>
          <a:xfrm>
            <a:off x="1028239" y="3601121"/>
            <a:ext cx="757528" cy="652022"/>
          </a:xfrm>
          <a:prstGeom prst="rect">
            <a:avLst/>
          </a:prstGeom>
        </p:spPr>
      </p:pic>
      <p:pic>
        <p:nvPicPr>
          <p:cNvPr id="19" name="Picture Placeholder 18" descr="A black grid with red arrows and numbers&#10;&#10;Description automatically generated">
            <a:extLst>
              <a:ext uri="{FF2B5EF4-FFF2-40B4-BE49-F238E27FC236}">
                <a16:creationId xmlns:a16="http://schemas.microsoft.com/office/drawing/2014/main" id="{EE73C6A5-25C0-29F7-8885-6CA4A60296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3" b="6923"/>
          <a:stretch>
            <a:fillRect/>
          </a:stretch>
        </p:blipFill>
        <p:spPr>
          <a:xfrm>
            <a:off x="1106509" y="4509898"/>
            <a:ext cx="600988" cy="517284"/>
          </a:xfrm>
          <a:prstGeom prst="rect">
            <a:avLst/>
          </a:prstGeom>
        </p:spPr>
      </p:pic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0936EA3F-F241-4CE4-7A02-1254F85CE521}"/>
              </a:ext>
            </a:extLst>
          </p:cNvPr>
          <p:cNvSpPr txBox="1">
            <a:spLocks/>
          </p:cNvSpPr>
          <p:nvPr/>
        </p:nvSpPr>
        <p:spPr>
          <a:xfrm>
            <a:off x="1785766" y="3601121"/>
            <a:ext cx="4764467" cy="1702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6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6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6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6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6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Follow the routes with your finger to help work out the direction.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Count the grid squares to work out the distance.</a:t>
            </a:r>
          </a:p>
        </p:txBody>
      </p:sp>
    </p:spTree>
    <p:extLst>
      <p:ext uri="{BB962C8B-B14F-4D97-AF65-F5344CB8AC3E}">
        <p14:creationId xmlns:p14="http://schemas.microsoft.com/office/powerpoint/2010/main" val="1672019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AB87F-C006-6B2C-1206-1746EA35E2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CA77224-2728-BAD4-35FC-5472B62F2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Debugging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6D96FF06-C6B3-203D-8579-37EF55AE02FC}"/>
              </a:ext>
            </a:extLst>
          </p:cNvPr>
          <p:cNvSpPr txBox="1">
            <a:spLocks/>
          </p:cNvSpPr>
          <p:nvPr/>
        </p:nvSpPr>
        <p:spPr>
          <a:xfrm>
            <a:off x="646488" y="3563738"/>
            <a:ext cx="4523273" cy="1042430"/>
          </a:xfrm>
          <a:prstGeom prst="rect">
            <a:avLst/>
          </a:prstGeom>
        </p:spPr>
        <p:txBody>
          <a:bodyPr vert="horz" wrap="square" lIns="180000" tIns="108000" rIns="180000" bIns="10800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5D7AFF59-04E0-A2FA-07C9-F7C6E9DDBDE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83050" y="1354919"/>
            <a:ext cx="4598334" cy="4481160"/>
          </a:xfrm>
        </p:spPr>
        <p:txBody>
          <a:bodyPr anchor="ctr">
            <a:normAutofit/>
          </a:bodyPr>
          <a:lstStyle/>
          <a:p>
            <a:r>
              <a:rPr lang="en-US" dirty="0"/>
              <a:t>A </a:t>
            </a:r>
            <a:r>
              <a:rPr lang="en-US" b="1" dirty="0"/>
              <a:t>bug</a:t>
            </a:r>
            <a:r>
              <a:rPr lang="en-US" dirty="0"/>
              <a:t> is the word used to describe an error in the way that a computer program works.</a:t>
            </a:r>
          </a:p>
          <a:p>
            <a:endParaRPr lang="en-US" dirty="0"/>
          </a:p>
          <a:p>
            <a:r>
              <a:rPr lang="en-US" b="1" dirty="0"/>
              <a:t>Debugging</a:t>
            </a:r>
            <a:r>
              <a:rPr lang="en-US" dirty="0"/>
              <a:t> a program means looking </a:t>
            </a:r>
            <a:r>
              <a:rPr lang="en-GB" sz="1800" dirty="0">
                <a:effectLst/>
                <a:latin typeface="Nunito" panose="00000500000000000000" pitchFamily="2" charset="0"/>
                <a:ea typeface="MS Mincho" panose="02020609040205080304" pitchFamily="49" charset="-128"/>
                <a:cs typeface="Calibri" panose="020F0502020204030204" pitchFamily="34" charset="0"/>
              </a:rPr>
              <a:t>for any bugs and fixing them.</a:t>
            </a:r>
          </a:p>
          <a:p>
            <a:endParaRPr lang="en-GB" sz="1800" dirty="0">
              <a:effectLst/>
              <a:latin typeface="Nunito" panose="00000500000000000000" pitchFamily="2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r>
              <a:rPr lang="en-GB" dirty="0">
                <a:latin typeface="Nunito" panose="00000500000000000000" pitchFamily="2" charset="0"/>
                <a:ea typeface="MS Mincho" panose="02020609040205080304" pitchFamily="49" charset="-128"/>
                <a:cs typeface="Calibri" panose="020F0502020204030204" pitchFamily="34" charset="0"/>
              </a:rPr>
              <a:t>When you turn your algorithm into code, you will need to </a:t>
            </a:r>
            <a:r>
              <a:rPr lang="en-GB" b="1" dirty="0">
                <a:latin typeface="Nunito" panose="00000500000000000000" pitchFamily="2" charset="0"/>
                <a:ea typeface="MS Mincho" panose="02020609040205080304" pitchFamily="49" charset="-128"/>
                <a:cs typeface="Calibri" panose="020F0502020204030204" pitchFamily="34" charset="0"/>
              </a:rPr>
              <a:t>debug</a:t>
            </a:r>
            <a:r>
              <a:rPr lang="en-GB" dirty="0">
                <a:latin typeface="Nunito" panose="00000500000000000000" pitchFamily="2" charset="0"/>
                <a:ea typeface="MS Mincho" panose="02020609040205080304" pitchFamily="49" charset="-128"/>
                <a:cs typeface="Calibri" panose="020F0502020204030204" pitchFamily="34" charset="0"/>
              </a:rPr>
              <a:t> until the route is correct.</a:t>
            </a:r>
            <a:endParaRPr lang="en-GB" sz="1800" dirty="0">
              <a:effectLst/>
              <a:latin typeface="Nunito" panose="00000500000000000000" pitchFamily="2" charset="0"/>
              <a:ea typeface="MS Mincho" panose="02020609040205080304" pitchFamily="49" charset="-128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63295E-DA29-A64D-6613-98FD58B01C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6548" y="1544241"/>
            <a:ext cx="4806167" cy="359588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3A36EA6-8AB9-156A-F3A6-2C111AA86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2715" y="1532939"/>
            <a:ext cx="1672223" cy="2482000"/>
          </a:xfrm>
          <a:prstGeom prst="rect">
            <a:avLst/>
          </a:prstGeom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F08F00F6-7F37-414E-507C-A2DA2D8C21D9}"/>
              </a:ext>
            </a:extLst>
          </p:cNvPr>
          <p:cNvSpPr/>
          <p:nvPr/>
        </p:nvSpPr>
        <p:spPr>
          <a:xfrm>
            <a:off x="5486400" y="1204856"/>
            <a:ext cx="1266033" cy="957430"/>
          </a:xfrm>
          <a:prstGeom prst="wedgeEllipseCallout">
            <a:avLst>
              <a:gd name="adj1" fmla="val 121919"/>
              <a:gd name="adj2" fmla="val 234411"/>
            </a:avLst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?</a:t>
            </a:r>
            <a:endParaRPr lang="en-GB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13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65B691-9665-47CC-2537-CDCF28FA6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BABC9-6982-1941-BC1E-E56F5EBE7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2: Treasure Story</a:t>
            </a:r>
          </a:p>
        </p:txBody>
      </p:sp>
      <p:pic>
        <p:nvPicPr>
          <p:cNvPr id="7" name="Picture Placeholder 6">
            <a:hlinkClick r:id="rId2"/>
            <a:extLst>
              <a:ext uri="{FF2B5EF4-FFF2-40B4-BE49-F238E27FC236}">
                <a16:creationId xmlns:a16="http://schemas.microsoft.com/office/drawing/2014/main" id="{6C73C100-8328-062D-EC44-A93F0ACC036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/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27270DC-C2A0-2667-0721-879125791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951" y="1426500"/>
            <a:ext cx="6267562" cy="4616948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</a:pPr>
            <a:r>
              <a:rPr lang="en-GB" dirty="0"/>
              <a:t>Open </a:t>
            </a:r>
            <a:r>
              <a:rPr lang="en-GB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  <a:hlinkClick r:id="rId2"/>
              </a:rPr>
              <a:t>Treasure Story Route</a:t>
            </a:r>
            <a:r>
              <a:rPr lang="en-GB" dirty="0">
                <a:latin typeface="Nunito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dirty="0"/>
              <a:t>from your 2Dos.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</a:pPr>
            <a:r>
              <a:rPr lang="en-GB" dirty="0"/>
              <a:t>Use the algorithms that you wrote to create the code for the whole of Marie the Pirate’s route.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</a:pPr>
            <a:r>
              <a:rPr lang="en-GB" dirty="0"/>
              <a:t>Save your file each time you change it.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b="1" dirty="0">
                <a:latin typeface="Nunito" panose="00000500000000000000" pitchFamily="2" charset="0"/>
                <a:ea typeface="MS Mincho" panose="02020609040205080304" pitchFamily="49" charset="-128"/>
                <a:cs typeface="Calibri" panose="020F0502020204030204" pitchFamily="34" charset="0"/>
              </a:rPr>
              <a:t>Debug</a:t>
            </a:r>
            <a:r>
              <a:rPr lang="en-GB" dirty="0">
                <a:latin typeface="Nunito" panose="00000500000000000000" pitchFamily="2" charset="0"/>
                <a:ea typeface="MS Mincho" panose="02020609040205080304" pitchFamily="49" charset="-128"/>
                <a:cs typeface="Calibri" panose="020F0502020204030204" pitchFamily="34" charset="0"/>
              </a:rPr>
              <a:t> until the route is correct. To do this:</a:t>
            </a:r>
            <a:endParaRPr lang="en-GB" dirty="0">
              <a:effectLst/>
              <a:latin typeface="Nunito" panose="00000500000000000000" pitchFamily="2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742950" lvl="1" indent="-28575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Blip>
                <a:blip r:embed="rId4"/>
              </a:buBlip>
            </a:pPr>
            <a:r>
              <a:rPr lang="en-GB" dirty="0">
                <a:effectLst/>
                <a:latin typeface="Nunito" panose="00000500000000000000" pitchFamily="2" charset="0"/>
                <a:ea typeface="MS Mincho" panose="02020609040205080304" pitchFamily="49" charset="-128"/>
                <a:cs typeface="Calibri" panose="020F0502020204030204" pitchFamily="34" charset="0"/>
              </a:rPr>
              <a:t>Keep testing your instructions along the way by pressing               to see the whole journey take place and decide what needs to be changed.     </a:t>
            </a:r>
          </a:p>
          <a:p>
            <a:pPr marL="742950" lvl="1" indent="-28575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Blip>
                <a:blip r:embed="rId4"/>
              </a:buBlip>
            </a:pPr>
            <a:r>
              <a:rPr lang="en-GB" dirty="0">
                <a:effectLst/>
                <a:latin typeface="Nunito" panose="00000500000000000000" pitchFamily="2" charset="0"/>
                <a:ea typeface="MS Mincho" panose="02020609040205080304" pitchFamily="49" charset="-128"/>
                <a:cs typeface="Calibri" panose="020F0502020204030204" pitchFamily="34" charset="0"/>
              </a:rPr>
              <a:t>Use          to test your instructions from the  beginning.</a:t>
            </a:r>
          </a:p>
          <a:p>
            <a:pPr marL="742950" lvl="1" indent="-28575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Blip>
                <a:blip r:embed="rId4"/>
              </a:buBlip>
            </a:pPr>
            <a:r>
              <a:rPr lang="en-GB" dirty="0">
                <a:latin typeface="Nunito" panose="00000500000000000000" pitchFamily="2" charset="0"/>
                <a:ea typeface="MS Mincho" panose="02020609040205080304" pitchFamily="49" charset="-128"/>
                <a:cs typeface="Calibri" panose="020F0502020204030204" pitchFamily="34" charset="0"/>
              </a:rPr>
              <a:t>Remember to drag Marie to the starting place if she is not in the right starting place.</a:t>
            </a:r>
            <a:endParaRPr lang="en-GB" dirty="0">
              <a:effectLst/>
              <a:latin typeface="Nunito" panose="00000500000000000000" pitchFamily="2" charset="0"/>
              <a:ea typeface="MS Mincho" panose="02020609040205080304" pitchFamily="49" charset="-128"/>
              <a:cs typeface="Calibri" panose="020F0502020204030204" pitchFamily="34" charset="0"/>
            </a:endParaRPr>
          </a:p>
        </p:txBody>
      </p:sp>
      <p:pic>
        <p:nvPicPr>
          <p:cNvPr id="8" name="Picture Placeholder 20">
            <a:extLst>
              <a:ext uri="{FF2B5EF4-FFF2-40B4-BE49-F238E27FC236}">
                <a16:creationId xmlns:a16="http://schemas.microsoft.com/office/drawing/2014/main" id="{49F35852-2605-41A7-CC59-38496A6DAD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" t="1019" b="-352"/>
          <a:stretch/>
        </p:blipFill>
        <p:spPr>
          <a:xfrm>
            <a:off x="9871307" y="2908684"/>
            <a:ext cx="1382081" cy="2048868"/>
          </a:xfrm>
          <a:prstGeom prst="roundRect">
            <a:avLst>
              <a:gd name="adj" fmla="val 5464"/>
            </a:avLst>
          </a:prstGeom>
        </p:spPr>
      </p:pic>
      <p:pic>
        <p:nvPicPr>
          <p:cNvPr id="15" name="Picture 14" descr="A orange arrow on a black background&#10;&#10;Description automatically generated">
            <a:extLst>
              <a:ext uri="{FF2B5EF4-FFF2-40B4-BE49-F238E27FC236}">
                <a16:creationId xmlns:a16="http://schemas.microsoft.com/office/drawing/2014/main" id="{B79E1796-A7D4-368A-6654-C6DAEE5A51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442" y="4496449"/>
            <a:ext cx="419063" cy="419063"/>
          </a:xfrm>
          <a:prstGeom prst="rect">
            <a:avLst/>
          </a:prstGeom>
        </p:spPr>
      </p:pic>
      <p:pic>
        <p:nvPicPr>
          <p:cNvPr id="17" name="Picture 16" descr="A purple and green button with white text&#10;&#10;Description automatically generated">
            <a:extLst>
              <a:ext uri="{FF2B5EF4-FFF2-40B4-BE49-F238E27FC236}">
                <a16:creationId xmlns:a16="http://schemas.microsoft.com/office/drawing/2014/main" id="{0D8F5506-44E2-0F4F-667D-942C356688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22" b="25770"/>
          <a:stretch/>
        </p:blipFill>
        <p:spPr>
          <a:xfrm>
            <a:off x="2440150" y="3926881"/>
            <a:ext cx="758743" cy="291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01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FOLDER" val="C:\Users\James\Downloads\Unit 6.3 Spreadsheets_Slideshow_lesson 1\"/>
  <p:tag name="ISPRING_PRESENTATION_PATH" val="C:\Users\James\Downloads\Unit 6.3 Spreadsheets_Slideshow_lesson 1.pptx"/>
  <p:tag name="ISPRING_PROJECT_VERSION" val="9.3"/>
  <p:tag name="ISPRING_PROJECT_FOLDER_UPDATED" val="1"/>
  <p:tag name="ISPRING_UUID" val="{1176B23B-2E26-4E50-B7B2-92ED6D81C9CE}"/>
</p:tagLst>
</file>

<file path=ppt/theme/theme1.xml><?xml version="1.0" encoding="utf-8"?>
<a:theme xmlns:a="http://schemas.openxmlformats.org/drawingml/2006/main" name="Theme1">
  <a:themeElements>
    <a:clrScheme name="2simple-purplemash">
      <a:dk1>
        <a:sysClr val="windowText" lastClr="000000"/>
      </a:dk1>
      <a:lt1>
        <a:sysClr val="window" lastClr="FFFFFF"/>
      </a:lt1>
      <a:dk2>
        <a:srgbClr val="8E24AA"/>
      </a:dk2>
      <a:lt2>
        <a:srgbClr val="FFFFFF"/>
      </a:lt2>
      <a:accent1>
        <a:srgbClr val="AB47BC"/>
      </a:accent1>
      <a:accent2>
        <a:srgbClr val="7B1FA2"/>
      </a:accent2>
      <a:accent3>
        <a:srgbClr val="F57C00"/>
      </a:accent3>
      <a:accent4>
        <a:srgbClr val="43A047"/>
      </a:accent4>
      <a:accent5>
        <a:srgbClr val="BDBDBD"/>
      </a:accent5>
      <a:accent6>
        <a:srgbClr val="E8E8E7"/>
      </a:accent6>
      <a:hlink>
        <a:srgbClr val="1976D2"/>
      </a:hlink>
      <a:folHlink>
        <a:srgbClr val="2196F3"/>
      </a:folHlink>
    </a:clrScheme>
    <a:fontScheme name="2simple-standard">
      <a:majorFont>
        <a:latin typeface="Palanquin"/>
        <a:ea typeface=""/>
        <a:cs typeface=""/>
      </a:majorFont>
      <a:minorFont>
        <a:latin typeface="Nuni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E24AA"/>
        </a:solidFill>
        <a:ln w="9525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urplemash-slideshow-template" id="{B0921EAE-32CE-4566-9922-6A57C8BCDBD5}" vid="{891E02D0-8709-4CAA-AAED-A05549DCD1D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2simple-purplemash">
    <a:dk1>
      <a:sysClr val="windowText" lastClr="000000"/>
    </a:dk1>
    <a:lt1>
      <a:sysClr val="window" lastClr="FFFFFF"/>
    </a:lt1>
    <a:dk2>
      <a:srgbClr val="8E24AA"/>
    </a:dk2>
    <a:lt2>
      <a:srgbClr val="FFFFFF"/>
    </a:lt2>
    <a:accent1>
      <a:srgbClr val="AB47BC"/>
    </a:accent1>
    <a:accent2>
      <a:srgbClr val="7B1FA2"/>
    </a:accent2>
    <a:accent3>
      <a:srgbClr val="F57C00"/>
    </a:accent3>
    <a:accent4>
      <a:srgbClr val="43A047"/>
    </a:accent4>
    <a:accent5>
      <a:srgbClr val="BDBDBD"/>
    </a:accent5>
    <a:accent6>
      <a:srgbClr val="E8E8E7"/>
    </a:accent6>
    <a:hlink>
      <a:srgbClr val="1976D2"/>
    </a:hlink>
    <a:folHlink>
      <a:srgbClr val="2196F3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3d5997a-e98d-49c4-b2de-b6e4809b0311" xsi:nil="true"/>
    <lcf76f155ced4ddcb4097134ff3c332f xmlns="13450042-f009-418d-a922-a3175eeea88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9A8F9B8A978A47A35AB74DB814E8C0" ma:contentTypeVersion="20" ma:contentTypeDescription="Create a new document." ma:contentTypeScope="" ma:versionID="6ed8770a002ddebba5fbea651c821372">
  <xsd:schema xmlns:xsd="http://www.w3.org/2001/XMLSchema" xmlns:xs="http://www.w3.org/2001/XMLSchema" xmlns:p="http://schemas.microsoft.com/office/2006/metadata/properties" xmlns:ns2="13450042-f009-418d-a922-a3175eeea887" xmlns:ns3="13d5997a-e98d-49c4-b2de-b6e4809b0311" targetNamespace="http://schemas.microsoft.com/office/2006/metadata/properties" ma:root="true" ma:fieldsID="e8fe8fc572689b1aeff4491027492a6a" ns2:_="" ns3:_="">
    <xsd:import namespace="13450042-f009-418d-a922-a3175eeea887"/>
    <xsd:import namespace="13d5997a-e98d-49c4-b2de-b6e4809b03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450042-f009-418d-a922-a3175eeea8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b40093be-0ba5-4de6-a682-6a7f395e3b0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d5997a-e98d-49c4-b2de-b6e4809b031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6cd323c-74db-4a3e-9a3c-ea14a676a1f7}" ma:internalName="TaxCatchAll" ma:showField="CatchAllData" ma:web="13d5997a-e98d-49c4-b2de-b6e4809b03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963F61E-650D-4EC9-9AA3-CD6C03C4BDE1}">
  <ds:schemaRefs>
    <ds:schemaRef ds:uri="http://schemas.microsoft.com/office/2006/documentManagement/types"/>
    <ds:schemaRef ds:uri="http://purl.org/dc/dcmitype/"/>
    <ds:schemaRef ds:uri="http://purl.org/dc/terms/"/>
    <ds:schemaRef ds:uri="13450042-f009-418d-a922-a3175eeea887"/>
    <ds:schemaRef ds:uri="13d5997a-e98d-49c4-b2de-b6e4809b0311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6FF2F33F-5076-4400-BB2A-AEDD9CA959D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DDD66C-4032-40F6-86C4-AB2EE5C15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450042-f009-418d-a922-a3175eeea887"/>
    <ds:schemaRef ds:uri="13d5997a-e98d-49c4-b2de-b6e4809b03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d981ff36-dea8-48fe-8bfc-7c502049a010}" enabled="0" method="" siteId="{d981ff36-dea8-48fe-8bfc-7c502049a01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purplemash-slideshow-template-file</Template>
  <TotalTime>3819</TotalTime>
  <Words>670</Words>
  <Application>Microsoft Office PowerPoint</Application>
  <PresentationFormat>Widescreen</PresentationFormat>
  <Paragraphs>72</Paragraphs>
  <Slides>13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Calibri</vt:lpstr>
      <vt:lpstr>Aptos</vt:lpstr>
      <vt:lpstr>Palanquin</vt:lpstr>
      <vt:lpstr>Arial</vt:lpstr>
      <vt:lpstr>Nunito</vt:lpstr>
      <vt:lpstr>Theme1</vt:lpstr>
      <vt:lpstr>Lesson 4</vt:lpstr>
      <vt:lpstr>Aim</vt:lpstr>
      <vt:lpstr>Success Criteria</vt:lpstr>
      <vt:lpstr>Knowledge and Skills Check</vt:lpstr>
      <vt:lpstr>Vocabulary Overview</vt:lpstr>
      <vt:lpstr>A Longer Route</vt:lpstr>
      <vt:lpstr>Activity 1: Plan the Route</vt:lpstr>
      <vt:lpstr>Debugging</vt:lpstr>
      <vt:lpstr>Activity 2: Treasure Story</vt:lpstr>
      <vt:lpstr>Treasure Story Solution</vt:lpstr>
      <vt:lpstr>Extension</vt:lpstr>
      <vt:lpstr>Vocabulary Review</vt:lpstr>
      <vt:lpstr>Reflection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Route Explorers - Lesson 4 - Slideshow</dc:title>
  <dc:creator>Brett Gowlett</dc:creator>
  <cp:lastModifiedBy>Kat Salisbury</cp:lastModifiedBy>
  <cp:revision>7</cp:revision>
  <dcterms:created xsi:type="dcterms:W3CDTF">2024-04-03T14:27:17Z</dcterms:created>
  <dcterms:modified xsi:type="dcterms:W3CDTF">2025-06-13T09:59:20Z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0x010100F29A8F9B8A978A47A35AB74DB814E8C0</vt:lpwstr>
  </property>
  <property fmtid="{D5CDD505-2E9C-101B-9397-08002B2CF9AE}" pid="3" name="MediaServiceImageTags">
    <vt:lpwstr/>
  </property>
</Properties>
</file>