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2"/>
  </p:notesMasterIdLst>
  <p:handoutMasterIdLst>
    <p:handoutMasterId r:id="rId23"/>
  </p:handoutMasterIdLst>
  <p:sldIdLst>
    <p:sldId id="326" r:id="rId5"/>
    <p:sldId id="327" r:id="rId6"/>
    <p:sldId id="328" r:id="rId7"/>
    <p:sldId id="299" r:id="rId8"/>
    <p:sldId id="329" r:id="rId9"/>
    <p:sldId id="337" r:id="rId10"/>
    <p:sldId id="349" r:id="rId11"/>
    <p:sldId id="335" r:id="rId12"/>
    <p:sldId id="347" r:id="rId13"/>
    <p:sldId id="350" r:id="rId14"/>
    <p:sldId id="354" r:id="rId15"/>
    <p:sldId id="348" r:id="rId16"/>
    <p:sldId id="353" r:id="rId17"/>
    <p:sldId id="351" r:id="rId18"/>
    <p:sldId id="355" r:id="rId19"/>
    <p:sldId id="294" r:id="rId20"/>
    <p:sldId id="330" r:id="rId21"/>
  </p:sldIdLst>
  <p:sldSz cx="12192000" cy="6858000"/>
  <p:notesSz cx="6858000" cy="9144000"/>
  <p:embeddedFontLst>
    <p:embeddedFont>
      <p:font typeface="Nunito" panose="00000500000000000000" pitchFamily="2" charset="0"/>
      <p:regular r:id="rId24"/>
      <p:bold r:id="rId25"/>
      <p:italic r:id="rId26"/>
      <p:boldItalic r:id="rId27"/>
    </p:embeddedFont>
    <p:embeddedFont>
      <p:font typeface="Palanquin" panose="020B0004020203020204" pitchFamily="34" charset="0"/>
      <p:regular r:id="rId28"/>
      <p:bold r:id="rId29"/>
    </p:embeddedFont>
  </p:embeddedFontLst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68C8"/>
    <a:srgbClr val="8E24AA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B54C3-B8A6-46ED-8D04-B94173D88053}" v="20" dt="2025-06-13T09:49:34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4" autoAdjust="0"/>
    <p:restoredTop sz="83535" autoAdjust="0"/>
  </p:normalViewPr>
  <p:slideViewPr>
    <p:cSldViewPr snapToGrid="0">
      <p:cViewPr varScale="1">
        <p:scale>
          <a:sx n="69" d="100"/>
          <a:sy n="69" d="100"/>
        </p:scale>
        <p:origin x="346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405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Summer" userId="fb5c2836-fb10-433a-9b94-1447f06d1cbf" providerId="ADAL" clId="{EFBD82A8-3ABC-4D4D-B41D-CBA564B29A0D}"/>
    <pc:docChg chg="custSel addSld delSld modSld sldOrd modMainMaster">
      <pc:chgData name="Rebecca Summer" userId="fb5c2836-fb10-433a-9b94-1447f06d1cbf" providerId="ADAL" clId="{EFBD82A8-3ABC-4D4D-B41D-CBA564B29A0D}" dt="2025-05-08T09:36:38.783" v="1136" actId="478"/>
      <pc:docMkLst>
        <pc:docMk/>
      </pc:docMkLst>
      <pc:sldChg chg="addSp delSp modSp mod delAnim modAnim">
        <pc:chgData name="Rebecca Summer" userId="fb5c2836-fb10-433a-9b94-1447f06d1cbf" providerId="ADAL" clId="{EFBD82A8-3ABC-4D4D-B41D-CBA564B29A0D}" dt="2025-05-08T08:08:58.400" v="428" actId="20577"/>
        <pc:sldMkLst>
          <pc:docMk/>
          <pc:sldMk cId="2062476382" sldId="299"/>
        </pc:sldMkLst>
        <pc:spChg chg="mod">
          <ac:chgData name="Rebecca Summer" userId="fb5c2836-fb10-433a-9b94-1447f06d1cbf" providerId="ADAL" clId="{EFBD82A8-3ABC-4D4D-B41D-CBA564B29A0D}" dt="2025-04-23T13:54:49.480" v="41" actId="14100"/>
          <ac:spMkLst>
            <pc:docMk/>
            <pc:sldMk cId="2062476382" sldId="299"/>
            <ac:spMk id="2" creationId="{881B51D7-C7F8-846A-290A-B8CA3CFD5674}"/>
          </ac:spMkLst>
        </pc:spChg>
        <pc:spChg chg="add mod ord">
          <ac:chgData name="Rebecca Summer" userId="fb5c2836-fb10-433a-9b94-1447f06d1cbf" providerId="ADAL" clId="{EFBD82A8-3ABC-4D4D-B41D-CBA564B29A0D}" dt="2025-04-23T13:53:32.297" v="1" actId="167"/>
          <ac:spMkLst>
            <pc:docMk/>
            <pc:sldMk cId="2062476382" sldId="299"/>
            <ac:spMk id="3" creationId="{E4122900-DA52-DA04-3662-0F2E38318480}"/>
          </ac:spMkLst>
        </pc:spChg>
        <pc:spChg chg="mod">
          <ac:chgData name="Rebecca Summer" userId="fb5c2836-fb10-433a-9b94-1447f06d1cbf" providerId="ADAL" clId="{EFBD82A8-3ABC-4D4D-B41D-CBA564B29A0D}" dt="2025-04-23T13:53:56.481" v="25" actId="1076"/>
          <ac:spMkLst>
            <pc:docMk/>
            <pc:sldMk cId="2062476382" sldId="299"/>
            <ac:spMk id="4" creationId="{D4DF030C-3701-7C33-FF77-2C9B5E1D413D}"/>
          </ac:spMkLst>
        </pc:spChg>
        <pc:spChg chg="add mod ord">
          <ac:chgData name="Rebecca Summer" userId="fb5c2836-fb10-433a-9b94-1447f06d1cbf" providerId="ADAL" clId="{EFBD82A8-3ABC-4D4D-B41D-CBA564B29A0D}" dt="2025-04-23T13:53:32.297" v="1" actId="167"/>
          <ac:spMkLst>
            <pc:docMk/>
            <pc:sldMk cId="2062476382" sldId="299"/>
            <ac:spMk id="5" creationId="{EDEE5334-388E-2BDC-754E-4BD8625EBEF7}"/>
          </ac:spMkLst>
        </pc:spChg>
        <pc:spChg chg="mod">
          <ac:chgData name="Rebecca Summer" userId="fb5c2836-fb10-433a-9b94-1447f06d1cbf" providerId="ADAL" clId="{EFBD82A8-3ABC-4D4D-B41D-CBA564B29A0D}" dt="2025-04-23T13:54:09.187" v="36" actId="20577"/>
          <ac:spMkLst>
            <pc:docMk/>
            <pc:sldMk cId="2062476382" sldId="299"/>
            <ac:spMk id="6" creationId="{02B14974-97AD-7CA0-A768-2D1376E1B416}"/>
          </ac:spMkLst>
        </pc:spChg>
        <pc:spChg chg="add mod ord">
          <ac:chgData name="Rebecca Summer" userId="fb5c2836-fb10-433a-9b94-1447f06d1cbf" providerId="ADAL" clId="{EFBD82A8-3ABC-4D4D-B41D-CBA564B29A0D}" dt="2025-04-23T13:53:32.297" v="1" actId="167"/>
          <ac:spMkLst>
            <pc:docMk/>
            <pc:sldMk cId="2062476382" sldId="299"/>
            <ac:spMk id="7" creationId="{A3C39710-36EC-BC2D-86CE-4A7CDB20DBAA}"/>
          </ac:spMkLst>
        </pc:spChg>
        <pc:spChg chg="mod">
          <ac:chgData name="Rebecca Summer" userId="fb5c2836-fb10-433a-9b94-1447f06d1cbf" providerId="ADAL" clId="{EFBD82A8-3ABC-4D4D-B41D-CBA564B29A0D}" dt="2025-05-08T08:08:58.400" v="428" actId="20577"/>
          <ac:spMkLst>
            <pc:docMk/>
            <pc:sldMk cId="2062476382" sldId="299"/>
            <ac:spMk id="8" creationId="{DB262AC8-0A11-59A7-2516-6F061A53D5CF}"/>
          </ac:spMkLst>
        </pc:spChg>
        <pc:spChg chg="mod">
          <ac:chgData name="Rebecca Summer" userId="fb5c2836-fb10-433a-9b94-1447f06d1cbf" providerId="ADAL" clId="{EFBD82A8-3ABC-4D4D-B41D-CBA564B29A0D}" dt="2025-04-23T13:54:53.979" v="45" actId="20577"/>
          <ac:spMkLst>
            <pc:docMk/>
            <pc:sldMk cId="2062476382" sldId="299"/>
            <ac:spMk id="9" creationId="{246EFD97-305C-F3C4-D097-257036BAA7CD}"/>
          </ac:spMkLst>
        </pc:spChg>
        <pc:spChg chg="mod">
          <ac:chgData name="Rebecca Summer" userId="fb5c2836-fb10-433a-9b94-1447f06d1cbf" providerId="ADAL" clId="{EFBD82A8-3ABC-4D4D-B41D-CBA564B29A0D}" dt="2025-04-23T13:54:24.918" v="39" actId="20577"/>
          <ac:spMkLst>
            <pc:docMk/>
            <pc:sldMk cId="2062476382" sldId="299"/>
            <ac:spMk id="11" creationId="{A0B77FB9-2DC9-1F13-0249-7FA92C756FE3}"/>
          </ac:spMkLst>
        </pc:spChg>
        <pc:spChg chg="add mod">
          <ac:chgData name="Rebecca Summer" userId="fb5c2836-fb10-433a-9b94-1447f06d1cbf" providerId="ADAL" clId="{EFBD82A8-3ABC-4D4D-B41D-CBA564B29A0D}" dt="2025-04-23T13:55:57.034" v="51" actId="1076"/>
          <ac:spMkLst>
            <pc:docMk/>
            <pc:sldMk cId="2062476382" sldId="299"/>
            <ac:spMk id="12" creationId="{9EF49D0F-16F3-E328-6341-B7289C8DD121}"/>
          </ac:spMkLst>
        </pc:spChg>
        <pc:spChg chg="mod">
          <ac:chgData name="Rebecca Summer" userId="fb5c2836-fb10-433a-9b94-1447f06d1cbf" providerId="ADAL" clId="{EFBD82A8-3ABC-4D4D-B41D-CBA564B29A0D}" dt="2025-04-23T13:55:07.223" v="48" actId="20577"/>
          <ac:spMkLst>
            <pc:docMk/>
            <pc:sldMk cId="2062476382" sldId="299"/>
            <ac:spMk id="13" creationId="{8B28E283-B9D5-4EBF-C16F-A6A53B8102C3}"/>
          </ac:spMkLst>
        </pc:spChg>
        <pc:spChg chg="mod">
          <ac:chgData name="Rebecca Summer" userId="fb5c2836-fb10-433a-9b94-1447f06d1cbf" providerId="ADAL" clId="{EFBD82A8-3ABC-4D4D-B41D-CBA564B29A0D}" dt="2025-04-23T13:54:45.597" v="40" actId="1076"/>
          <ac:spMkLst>
            <pc:docMk/>
            <pc:sldMk cId="2062476382" sldId="299"/>
            <ac:spMk id="14" creationId="{FA4C62A9-ADE4-35E5-9FC2-2C243E74CD7C}"/>
          </ac:spMkLst>
        </pc:spChg>
        <pc:spChg chg="add mod">
          <ac:chgData name="Rebecca Summer" userId="fb5c2836-fb10-433a-9b94-1447f06d1cbf" providerId="ADAL" clId="{EFBD82A8-3ABC-4D4D-B41D-CBA564B29A0D}" dt="2025-04-23T13:55:57.034" v="51" actId="1076"/>
          <ac:spMkLst>
            <pc:docMk/>
            <pc:sldMk cId="2062476382" sldId="299"/>
            <ac:spMk id="15" creationId="{2DBDBB48-6D38-48F3-682A-E8AC6719BEF2}"/>
          </ac:spMkLst>
        </pc:spChg>
        <pc:spChg chg="add mod">
          <ac:chgData name="Rebecca Summer" userId="fb5c2836-fb10-433a-9b94-1447f06d1cbf" providerId="ADAL" clId="{EFBD82A8-3ABC-4D4D-B41D-CBA564B29A0D}" dt="2025-05-01T14:38:03.503" v="112" actId="20577"/>
          <ac:spMkLst>
            <pc:docMk/>
            <pc:sldMk cId="2062476382" sldId="299"/>
            <ac:spMk id="17" creationId="{A9B69606-9DFC-D0B0-9E58-BDF8E7DAAF5A}"/>
          </ac:spMkLst>
        </pc:spChg>
        <pc:spChg chg="mod">
          <ac:chgData name="Rebecca Summer" userId="fb5c2836-fb10-433a-9b94-1447f06d1cbf" providerId="ADAL" clId="{EFBD82A8-3ABC-4D4D-B41D-CBA564B29A0D}" dt="2025-04-23T13:53:49.255" v="23" actId="1035"/>
          <ac:spMkLst>
            <pc:docMk/>
            <pc:sldMk cId="2062476382" sldId="299"/>
            <ac:spMk id="18" creationId="{EDED589B-0263-C299-5175-F84B5645071F}"/>
          </ac:spMkLst>
        </pc:spChg>
        <pc:spChg chg="add mod">
          <ac:chgData name="Rebecca Summer" userId="fb5c2836-fb10-433a-9b94-1447f06d1cbf" providerId="ADAL" clId="{EFBD82A8-3ABC-4D4D-B41D-CBA564B29A0D}" dt="2025-05-01T14:37:08.748" v="86" actId="1076"/>
          <ac:spMkLst>
            <pc:docMk/>
            <pc:sldMk cId="2062476382" sldId="299"/>
            <ac:spMk id="19" creationId="{18FF672B-00EB-29B5-DB15-2DA511930320}"/>
          </ac:spMkLst>
        </pc:spChg>
        <pc:spChg chg="add mod">
          <ac:chgData name="Rebecca Summer" userId="fb5c2836-fb10-433a-9b94-1447f06d1cbf" providerId="ADAL" clId="{EFBD82A8-3ABC-4D4D-B41D-CBA564B29A0D}" dt="2025-05-01T14:37:04.187" v="85" actId="14100"/>
          <ac:spMkLst>
            <pc:docMk/>
            <pc:sldMk cId="2062476382" sldId="299"/>
            <ac:spMk id="20" creationId="{4FF37897-48C8-4336-94F8-8425DE05338D}"/>
          </ac:spMkLst>
        </pc:spChg>
        <pc:spChg chg="mod">
          <ac:chgData name="Rebecca Summer" userId="fb5c2836-fb10-433a-9b94-1447f06d1cbf" providerId="ADAL" clId="{EFBD82A8-3ABC-4D4D-B41D-CBA564B29A0D}" dt="2025-04-23T13:54:05.606" v="33" actId="1035"/>
          <ac:spMkLst>
            <pc:docMk/>
            <pc:sldMk cId="2062476382" sldId="299"/>
            <ac:spMk id="21" creationId="{F9478BB3-429D-581F-C4D6-53CD105A5290}"/>
          </ac:spMkLst>
        </pc:spChg>
        <pc:spChg chg="mod">
          <ac:chgData name="Rebecca Summer" userId="fb5c2836-fb10-433a-9b94-1447f06d1cbf" providerId="ADAL" clId="{EFBD82A8-3ABC-4D4D-B41D-CBA564B29A0D}" dt="2025-04-23T13:56:07.767" v="53" actId="1076"/>
          <ac:spMkLst>
            <pc:docMk/>
            <pc:sldMk cId="2062476382" sldId="299"/>
            <ac:spMk id="24" creationId="{763AF03E-65AB-8A42-8B47-596C501A72E1}"/>
          </ac:spMkLst>
        </pc:spChg>
        <pc:spChg chg="mod">
          <ac:chgData name="Rebecca Summer" userId="fb5c2836-fb10-433a-9b94-1447f06d1cbf" providerId="ADAL" clId="{EFBD82A8-3ABC-4D4D-B41D-CBA564B29A0D}" dt="2025-04-23T13:54:45.597" v="40" actId="1076"/>
          <ac:spMkLst>
            <pc:docMk/>
            <pc:sldMk cId="2062476382" sldId="299"/>
            <ac:spMk id="26" creationId="{0FBA0995-E919-99D7-AFDB-AE8EAFF8DDAA}"/>
          </ac:spMkLst>
        </pc:spChg>
      </pc:sldChg>
      <pc:sldChg chg="modSp mod modNotesTx">
        <pc:chgData name="Rebecca Summer" userId="fb5c2836-fb10-433a-9b94-1447f06d1cbf" providerId="ADAL" clId="{EFBD82A8-3ABC-4D4D-B41D-CBA564B29A0D}" dt="2025-05-08T09:31:47.185" v="733" actId="20577"/>
        <pc:sldMkLst>
          <pc:docMk/>
          <pc:sldMk cId="4196247511" sldId="326"/>
        </pc:sldMkLst>
        <pc:spChg chg="mod">
          <ac:chgData name="Rebecca Summer" userId="fb5c2836-fb10-433a-9b94-1447f06d1cbf" providerId="ADAL" clId="{EFBD82A8-3ABC-4D4D-B41D-CBA564B29A0D}" dt="2025-05-01T14:32:15.106" v="62" actId="6549"/>
          <ac:spMkLst>
            <pc:docMk/>
            <pc:sldMk cId="4196247511" sldId="326"/>
            <ac:spMk id="2" creationId="{E8BA4470-4472-C8FC-1A4C-AE8BE59A0CE8}"/>
          </ac:spMkLst>
        </pc:spChg>
      </pc:sldChg>
      <pc:sldChg chg="modSp mod">
        <pc:chgData name="Rebecca Summer" userId="fb5c2836-fb10-433a-9b94-1447f06d1cbf" providerId="ADAL" clId="{EFBD82A8-3ABC-4D4D-B41D-CBA564B29A0D}" dt="2025-05-01T14:38:17.054" v="114" actId="403"/>
        <pc:sldMkLst>
          <pc:docMk/>
          <pc:sldMk cId="2940960241" sldId="329"/>
        </pc:sldMkLst>
        <pc:spChg chg="mod">
          <ac:chgData name="Rebecca Summer" userId="fb5c2836-fb10-433a-9b94-1447f06d1cbf" providerId="ADAL" clId="{EFBD82A8-3ABC-4D4D-B41D-CBA564B29A0D}" dt="2025-05-01T14:38:17.054" v="114" actId="403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Rebecca Summer" userId="fb5c2836-fb10-433a-9b94-1447f06d1cbf" providerId="ADAL" clId="{EFBD82A8-3ABC-4D4D-B41D-CBA564B29A0D}" dt="2025-05-01T14:38:13.499" v="113" actId="403"/>
          <ac:spMkLst>
            <pc:docMk/>
            <pc:sldMk cId="2940960241" sldId="329"/>
            <ac:spMk id="9" creationId="{F715336C-F822-BC1D-EF34-A628F0562D85}"/>
          </ac:spMkLst>
        </pc:spChg>
      </pc:sldChg>
      <pc:sldChg chg="addSp delSp modSp mod">
        <pc:chgData name="Rebecca Summer" userId="fb5c2836-fb10-433a-9b94-1447f06d1cbf" providerId="ADAL" clId="{EFBD82A8-3ABC-4D4D-B41D-CBA564B29A0D}" dt="2025-05-08T09:36:38.783" v="1136" actId="478"/>
        <pc:sldMkLst>
          <pc:docMk/>
          <pc:sldMk cId="3184919501" sldId="330"/>
        </pc:sldMkLst>
        <pc:spChg chg="mod">
          <ac:chgData name="Rebecca Summer" userId="fb5c2836-fb10-433a-9b94-1447f06d1cbf" providerId="ADAL" clId="{EFBD82A8-3ABC-4D4D-B41D-CBA564B29A0D}" dt="2025-05-08T09:36:34.041" v="1135" actId="6549"/>
          <ac:spMkLst>
            <pc:docMk/>
            <pc:sldMk cId="3184919501" sldId="330"/>
            <ac:spMk id="2" creationId="{DB4511B3-0AD8-2F0D-8523-063183F30E22}"/>
          </ac:spMkLst>
        </pc:spChg>
      </pc:sldChg>
      <pc:sldChg chg="addSp delSp modSp mod modClrScheme delAnim modAnim chgLayout">
        <pc:chgData name="Rebecca Summer" userId="fb5c2836-fb10-433a-9b94-1447f06d1cbf" providerId="ADAL" clId="{EFBD82A8-3ABC-4D4D-B41D-CBA564B29A0D}" dt="2025-05-08T08:25:43.557" v="622"/>
        <pc:sldMkLst>
          <pc:docMk/>
          <pc:sldMk cId="890034237" sldId="335"/>
        </pc:sldMkLst>
        <pc:spChg chg="mod ord">
          <ac:chgData name="Rebecca Summer" userId="fb5c2836-fb10-433a-9b94-1447f06d1cbf" providerId="ADAL" clId="{EFBD82A8-3ABC-4D4D-B41D-CBA564B29A0D}" dt="2025-05-08T08:23:48.997" v="577" actId="700"/>
          <ac:spMkLst>
            <pc:docMk/>
            <pc:sldMk cId="890034237" sldId="335"/>
            <ac:spMk id="2" creationId="{E95C8288-3CB6-025D-9155-2F6FA64236FC}"/>
          </ac:spMkLst>
        </pc:spChg>
        <pc:spChg chg="mod ord">
          <ac:chgData name="Rebecca Summer" userId="fb5c2836-fb10-433a-9b94-1447f06d1cbf" providerId="ADAL" clId="{EFBD82A8-3ABC-4D4D-B41D-CBA564B29A0D}" dt="2025-05-08T08:24:14.104" v="584" actId="20577"/>
          <ac:spMkLst>
            <pc:docMk/>
            <pc:sldMk cId="890034237" sldId="335"/>
            <ac:spMk id="4" creationId="{E94756B5-6304-3ACA-0D37-0EBEF23B1406}"/>
          </ac:spMkLst>
        </pc:spChg>
        <pc:spChg chg="add mod ord">
          <ac:chgData name="Rebecca Summer" userId="fb5c2836-fb10-433a-9b94-1447f06d1cbf" providerId="ADAL" clId="{EFBD82A8-3ABC-4D4D-B41D-CBA564B29A0D}" dt="2025-05-08T08:25:27.123" v="620" actId="6549"/>
          <ac:spMkLst>
            <pc:docMk/>
            <pc:sldMk cId="890034237" sldId="335"/>
            <ac:spMk id="7" creationId="{9ACB1A36-9E92-E6B0-83EE-609463298B06}"/>
          </ac:spMkLst>
        </pc:sp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5" creationId="{C25135C6-DE4D-10CF-0D34-3DC1094E7DE0}"/>
          </ac:picMkLst>
        </pc:pic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11" creationId="{8B21B3BB-3AF8-1F61-D8FD-48C4984A1A0F}"/>
          </ac:picMkLst>
        </pc:pic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12" creationId="{B4453DFD-2D41-C646-8066-1CA20C0508D6}"/>
          </ac:picMkLst>
        </pc:pic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13" creationId="{E4A02693-9989-7BA9-9DA6-49D4A3FA391E}"/>
          </ac:picMkLst>
        </pc:pic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14" creationId="{3C189308-9594-7C06-64A9-A9C17F629D04}"/>
          </ac:picMkLst>
        </pc:picChg>
        <pc:picChg chg="mod">
          <ac:chgData name="Rebecca Summer" userId="fb5c2836-fb10-433a-9b94-1447f06d1cbf" providerId="ADAL" clId="{EFBD82A8-3ABC-4D4D-B41D-CBA564B29A0D}" dt="2025-05-08T08:25:10.845" v="615" actId="1076"/>
          <ac:picMkLst>
            <pc:docMk/>
            <pc:sldMk cId="890034237" sldId="335"/>
            <ac:picMk id="15" creationId="{27CA1FC5-7890-A3E3-0D7F-C0D3216F110C}"/>
          </ac:picMkLst>
        </pc:picChg>
        <pc:picChg chg="mod">
          <ac:chgData name="Rebecca Summer" userId="fb5c2836-fb10-433a-9b94-1447f06d1cbf" providerId="ADAL" clId="{EFBD82A8-3ABC-4D4D-B41D-CBA564B29A0D}" dt="2025-05-08T08:24:17.772" v="585" actId="1076"/>
          <ac:picMkLst>
            <pc:docMk/>
            <pc:sldMk cId="890034237" sldId="335"/>
            <ac:picMk id="17" creationId="{7E4F779C-2566-6DFD-7774-B7AE4B565DF9}"/>
          </ac:picMkLst>
        </pc:picChg>
      </pc:sldChg>
      <pc:sldChg chg="modSp mod">
        <pc:chgData name="Rebecca Summer" userId="fb5c2836-fb10-433a-9b94-1447f06d1cbf" providerId="ADAL" clId="{EFBD82A8-3ABC-4D4D-B41D-CBA564B29A0D}" dt="2025-05-08T08:21:29.030" v="546" actId="20577"/>
        <pc:sldMkLst>
          <pc:docMk/>
          <pc:sldMk cId="3639692984" sldId="337"/>
        </pc:sldMkLst>
        <pc:spChg chg="mod">
          <ac:chgData name="Rebecca Summer" userId="fb5c2836-fb10-433a-9b94-1447f06d1cbf" providerId="ADAL" clId="{EFBD82A8-3ABC-4D4D-B41D-CBA564B29A0D}" dt="2025-05-08T08:21:20.369" v="538" actId="6549"/>
          <ac:spMkLst>
            <pc:docMk/>
            <pc:sldMk cId="3639692984" sldId="337"/>
            <ac:spMk id="4" creationId="{28A67983-3733-162F-1A55-9553B366C61E}"/>
          </ac:spMkLst>
        </pc:spChg>
        <pc:spChg chg="mod">
          <ac:chgData name="Rebecca Summer" userId="fb5c2836-fb10-433a-9b94-1447f06d1cbf" providerId="ADAL" clId="{EFBD82A8-3ABC-4D4D-B41D-CBA564B29A0D}" dt="2025-05-08T08:21:29.030" v="546" actId="20577"/>
          <ac:spMkLst>
            <pc:docMk/>
            <pc:sldMk cId="3639692984" sldId="337"/>
            <ac:spMk id="8" creationId="{6C4D2A9F-E23D-0AE9-0A25-EA24165DCD47}"/>
          </ac:spMkLst>
        </pc:spChg>
        <pc:picChg chg="mod">
          <ac:chgData name="Rebecca Summer" userId="fb5c2836-fb10-433a-9b94-1447f06d1cbf" providerId="ADAL" clId="{EFBD82A8-3ABC-4D4D-B41D-CBA564B29A0D}" dt="2025-05-08T08:09:21.502" v="430" actId="1076"/>
          <ac:picMkLst>
            <pc:docMk/>
            <pc:sldMk cId="3639692984" sldId="337"/>
            <ac:picMk id="12" creationId="{BFED7062-967B-3D38-B914-7DD69EBFF738}"/>
          </ac:picMkLst>
        </pc:picChg>
        <pc:picChg chg="mod">
          <ac:chgData name="Rebecca Summer" userId="fb5c2836-fb10-433a-9b94-1447f06d1cbf" providerId="ADAL" clId="{EFBD82A8-3ABC-4D4D-B41D-CBA564B29A0D}" dt="2025-05-08T08:09:17.699" v="429" actId="1076"/>
          <ac:picMkLst>
            <pc:docMk/>
            <pc:sldMk cId="3639692984" sldId="337"/>
            <ac:picMk id="19" creationId="{A4739EB0-07A9-A9A6-D211-12926F0137CF}"/>
          </ac:picMkLst>
        </pc:picChg>
      </pc:sldChg>
      <pc:sldChg chg="addSp modSp del mod">
        <pc:chgData name="Rebecca Summer" userId="fb5c2836-fb10-433a-9b94-1447f06d1cbf" providerId="ADAL" clId="{EFBD82A8-3ABC-4D4D-B41D-CBA564B29A0D}" dt="2025-05-08T09:33:40.170" v="745" actId="47"/>
        <pc:sldMkLst>
          <pc:docMk/>
          <pc:sldMk cId="958301641" sldId="346"/>
        </pc:sldMkLst>
      </pc:sldChg>
      <pc:sldChg chg="modSp mod modAnim">
        <pc:chgData name="Rebecca Summer" userId="fb5c2836-fb10-433a-9b94-1447f06d1cbf" providerId="ADAL" clId="{EFBD82A8-3ABC-4D4D-B41D-CBA564B29A0D}" dt="2025-05-01T14:43:53.546" v="263" actId="20577"/>
        <pc:sldMkLst>
          <pc:docMk/>
          <pc:sldMk cId="1940516680" sldId="347"/>
        </pc:sldMkLst>
        <pc:spChg chg="mod">
          <ac:chgData name="Rebecca Summer" userId="fb5c2836-fb10-433a-9b94-1447f06d1cbf" providerId="ADAL" clId="{EFBD82A8-3ABC-4D4D-B41D-CBA564B29A0D}" dt="2025-05-01T14:42:35.972" v="208" actId="20577"/>
          <ac:spMkLst>
            <pc:docMk/>
            <pc:sldMk cId="1940516680" sldId="347"/>
            <ac:spMk id="4" creationId="{003FFF33-BE38-FD5F-3F1E-981A37061C4E}"/>
          </ac:spMkLst>
        </pc:spChg>
        <pc:spChg chg="mod">
          <ac:chgData name="Rebecca Summer" userId="fb5c2836-fb10-433a-9b94-1447f06d1cbf" providerId="ADAL" clId="{EFBD82A8-3ABC-4D4D-B41D-CBA564B29A0D}" dt="2025-05-01T14:43:53.546" v="263" actId="20577"/>
          <ac:spMkLst>
            <pc:docMk/>
            <pc:sldMk cId="1940516680" sldId="347"/>
            <ac:spMk id="8" creationId="{18F30491-9B3F-CA54-D573-75D046A4E894}"/>
          </ac:spMkLst>
        </pc:spChg>
        <pc:spChg chg="mod">
          <ac:chgData name="Rebecca Summer" userId="fb5c2836-fb10-433a-9b94-1447f06d1cbf" providerId="ADAL" clId="{EFBD82A8-3ABC-4D4D-B41D-CBA564B29A0D}" dt="2025-05-01T14:42:55.385" v="213" actId="6549"/>
          <ac:spMkLst>
            <pc:docMk/>
            <pc:sldMk cId="1940516680" sldId="347"/>
            <ac:spMk id="9" creationId="{17437191-0B4D-31B4-93FC-399CA4C981B5}"/>
          </ac:spMkLst>
        </pc:spChg>
        <pc:spChg chg="mod">
          <ac:chgData name="Rebecca Summer" userId="fb5c2836-fb10-433a-9b94-1447f06d1cbf" providerId="ADAL" clId="{EFBD82A8-3ABC-4D4D-B41D-CBA564B29A0D}" dt="2025-05-01T14:43:33.976" v="259" actId="1076"/>
          <ac:spMkLst>
            <pc:docMk/>
            <pc:sldMk cId="1940516680" sldId="347"/>
            <ac:spMk id="12" creationId="{EDF7498E-FB74-6FC2-939E-A26241E3951E}"/>
          </ac:spMkLst>
        </pc:spChg>
        <pc:spChg chg="mod">
          <ac:chgData name="Rebecca Summer" userId="fb5c2836-fb10-433a-9b94-1447f06d1cbf" providerId="ADAL" clId="{EFBD82A8-3ABC-4D4D-B41D-CBA564B29A0D}" dt="2025-05-01T14:43:19.317" v="258" actId="27636"/>
          <ac:spMkLst>
            <pc:docMk/>
            <pc:sldMk cId="1940516680" sldId="347"/>
            <ac:spMk id="27" creationId="{478EBB9B-E60A-E7C0-6486-7B425AF26520}"/>
          </ac:spMkLst>
        </pc:spChg>
        <pc:cxnChg chg="mod">
          <ac:chgData name="Rebecca Summer" userId="fb5c2836-fb10-433a-9b94-1447f06d1cbf" providerId="ADAL" clId="{EFBD82A8-3ABC-4D4D-B41D-CBA564B29A0D}" dt="2025-05-01T14:43:42.432" v="261" actId="14100"/>
          <ac:cxnSpMkLst>
            <pc:docMk/>
            <pc:sldMk cId="1940516680" sldId="347"/>
            <ac:cxnSpMk id="20" creationId="{FB3E7CD4-8202-DF65-526E-35C3CA6CD333}"/>
          </ac:cxnSpMkLst>
        </pc:cxnChg>
      </pc:sldChg>
      <pc:sldChg chg="addSp delSp modSp mod delAnim modAnim">
        <pc:chgData name="Rebecca Summer" userId="fb5c2836-fb10-433a-9b94-1447f06d1cbf" providerId="ADAL" clId="{EFBD82A8-3ABC-4D4D-B41D-CBA564B29A0D}" dt="2025-05-08T08:21:42.449" v="554" actId="20577"/>
        <pc:sldMkLst>
          <pc:docMk/>
          <pc:sldMk cId="2515727157" sldId="349"/>
        </pc:sldMkLst>
        <pc:spChg chg="mod">
          <ac:chgData name="Rebecca Summer" userId="fb5c2836-fb10-433a-9b94-1447f06d1cbf" providerId="ADAL" clId="{EFBD82A8-3ABC-4D4D-B41D-CBA564B29A0D}" dt="2025-05-08T08:21:42.449" v="554" actId="20577"/>
          <ac:spMkLst>
            <pc:docMk/>
            <pc:sldMk cId="2515727157" sldId="349"/>
            <ac:spMk id="4" creationId="{75E5C7D7-B6C3-7A1D-DE2B-F317AE6B3A5A}"/>
          </ac:spMkLst>
        </pc:spChg>
        <pc:picChg chg="add mod ord">
          <ac:chgData name="Rebecca Summer" userId="fb5c2836-fb10-433a-9b94-1447f06d1cbf" providerId="ADAL" clId="{EFBD82A8-3ABC-4D4D-B41D-CBA564B29A0D}" dt="2025-05-08T08:20:58.022" v="523" actId="1038"/>
          <ac:picMkLst>
            <pc:docMk/>
            <pc:sldMk cId="2515727157" sldId="349"/>
            <ac:picMk id="19" creationId="{1A129107-026E-5AE7-1CA0-B93CCC36EC18}"/>
          </ac:picMkLst>
        </pc:picChg>
        <pc:picChg chg="add mod ord">
          <ac:chgData name="Rebecca Summer" userId="fb5c2836-fb10-433a-9b94-1447f06d1cbf" providerId="ADAL" clId="{EFBD82A8-3ABC-4D4D-B41D-CBA564B29A0D}" dt="2025-05-08T08:20:58.022" v="523" actId="1038"/>
          <ac:picMkLst>
            <pc:docMk/>
            <pc:sldMk cId="2515727157" sldId="349"/>
            <ac:picMk id="21" creationId="{6E3783A9-866E-BC26-2D4A-33E527236E0B}"/>
          </ac:picMkLst>
        </pc:picChg>
        <pc:picChg chg="add mod ord">
          <ac:chgData name="Rebecca Summer" userId="fb5c2836-fb10-433a-9b94-1447f06d1cbf" providerId="ADAL" clId="{EFBD82A8-3ABC-4D4D-B41D-CBA564B29A0D}" dt="2025-05-08T08:20:58.022" v="523" actId="1038"/>
          <ac:picMkLst>
            <pc:docMk/>
            <pc:sldMk cId="2515727157" sldId="349"/>
            <ac:picMk id="23" creationId="{EB6D7A3B-F09E-B2D5-E4B1-F266286B16F7}"/>
          </ac:picMkLst>
        </pc:picChg>
        <pc:picChg chg="add mod ord">
          <ac:chgData name="Rebecca Summer" userId="fb5c2836-fb10-433a-9b94-1447f06d1cbf" providerId="ADAL" clId="{EFBD82A8-3ABC-4D4D-B41D-CBA564B29A0D}" dt="2025-05-08T08:20:58.022" v="523" actId="1038"/>
          <ac:picMkLst>
            <pc:docMk/>
            <pc:sldMk cId="2515727157" sldId="349"/>
            <ac:picMk id="25" creationId="{5A416D0A-EE74-3F6A-DAAB-C94DA4257C4B}"/>
          </ac:picMkLst>
        </pc:picChg>
      </pc:sldChg>
      <pc:sldChg chg="modSp mod">
        <pc:chgData name="Rebecca Summer" userId="fb5c2836-fb10-433a-9b94-1447f06d1cbf" providerId="ADAL" clId="{EFBD82A8-3ABC-4D4D-B41D-CBA564B29A0D}" dt="2025-05-01T14:45:10.330" v="287" actId="1076"/>
        <pc:sldMkLst>
          <pc:docMk/>
          <pc:sldMk cId="4067801916" sldId="350"/>
        </pc:sldMkLst>
        <pc:spChg chg="mod">
          <ac:chgData name="Rebecca Summer" userId="fb5c2836-fb10-433a-9b94-1447f06d1cbf" providerId="ADAL" clId="{EFBD82A8-3ABC-4D4D-B41D-CBA564B29A0D}" dt="2025-05-01T14:44:37.926" v="265" actId="20577"/>
          <ac:spMkLst>
            <pc:docMk/>
            <pc:sldMk cId="4067801916" sldId="350"/>
            <ac:spMk id="4" creationId="{11DC65E1-C702-0833-8075-5F9B268FB67A}"/>
          </ac:spMkLst>
        </pc:sp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3" creationId="{448E68FA-4E8E-01CA-DF12-A165A85BA635}"/>
          </ac:picMkLst>
        </pc:pic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5" creationId="{FAA0F1AF-0D87-D25D-AF00-5AB5B250161B}"/>
          </ac:picMkLst>
        </pc:pic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6" creationId="{1CC47596-922B-B20A-12BD-34DBB80D02A0}"/>
          </ac:picMkLst>
        </pc:pic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7" creationId="{39C0889F-069C-EEA9-C8F4-93EE5CB22A36}"/>
          </ac:picMkLst>
        </pc:pic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10" creationId="{B360AFB2-87E8-1934-F30C-73926F2C324A}"/>
          </ac:picMkLst>
        </pc:picChg>
        <pc:picChg chg="mod">
          <ac:chgData name="Rebecca Summer" userId="fb5c2836-fb10-433a-9b94-1447f06d1cbf" providerId="ADAL" clId="{EFBD82A8-3ABC-4D4D-B41D-CBA564B29A0D}" dt="2025-05-01T14:45:04.088" v="286" actId="1037"/>
          <ac:picMkLst>
            <pc:docMk/>
            <pc:sldMk cId="4067801916" sldId="350"/>
            <ac:picMk id="11" creationId="{86456452-1DBD-C158-4DCD-755F0ABF9DC2}"/>
          </ac:picMkLst>
        </pc:picChg>
        <pc:picChg chg="mod">
          <ac:chgData name="Rebecca Summer" userId="fb5c2836-fb10-433a-9b94-1447f06d1cbf" providerId="ADAL" clId="{EFBD82A8-3ABC-4D4D-B41D-CBA564B29A0D}" dt="2025-05-01T14:44:54.627" v="266" actId="1076"/>
          <ac:picMkLst>
            <pc:docMk/>
            <pc:sldMk cId="4067801916" sldId="350"/>
            <ac:picMk id="15" creationId="{D3D09012-C721-10B7-D37D-804397388394}"/>
          </ac:picMkLst>
        </pc:picChg>
        <pc:picChg chg="mod">
          <ac:chgData name="Rebecca Summer" userId="fb5c2836-fb10-433a-9b94-1447f06d1cbf" providerId="ADAL" clId="{EFBD82A8-3ABC-4D4D-B41D-CBA564B29A0D}" dt="2025-05-01T14:45:10.330" v="287" actId="1076"/>
          <ac:picMkLst>
            <pc:docMk/>
            <pc:sldMk cId="4067801916" sldId="350"/>
            <ac:picMk id="25" creationId="{678D339D-313E-E265-416E-79A213886931}"/>
          </ac:picMkLst>
        </pc:picChg>
      </pc:sldChg>
      <pc:sldChg chg="addSp delSp modSp mod modClrScheme delAnim modAnim chgLayout">
        <pc:chgData name="Rebecca Summer" userId="fb5c2836-fb10-433a-9b94-1447f06d1cbf" providerId="ADAL" clId="{EFBD82A8-3ABC-4D4D-B41D-CBA564B29A0D}" dt="2025-05-08T09:27:37.140" v="711"/>
        <pc:sldMkLst>
          <pc:docMk/>
          <pc:sldMk cId="2780741612" sldId="353"/>
        </pc:sldMkLst>
        <pc:spChg chg="mod ord">
          <ac:chgData name="Rebecca Summer" userId="fb5c2836-fb10-433a-9b94-1447f06d1cbf" providerId="ADAL" clId="{EFBD82A8-3ABC-4D4D-B41D-CBA564B29A0D}" dt="2025-05-08T09:05:43.220" v="703" actId="700"/>
          <ac:spMkLst>
            <pc:docMk/>
            <pc:sldMk cId="2780741612" sldId="353"/>
            <ac:spMk id="2" creationId="{AA984E71-1923-8014-51D0-2C5D51162171}"/>
          </ac:spMkLst>
        </pc:spChg>
        <pc:spChg chg="mod ord">
          <ac:chgData name="Rebecca Summer" userId="fb5c2836-fb10-433a-9b94-1447f06d1cbf" providerId="ADAL" clId="{EFBD82A8-3ABC-4D4D-B41D-CBA564B29A0D}" dt="2025-05-08T09:05:43.220" v="703" actId="700"/>
          <ac:spMkLst>
            <pc:docMk/>
            <pc:sldMk cId="2780741612" sldId="353"/>
            <ac:spMk id="5" creationId="{F9635233-CB7D-8004-1A63-523010A9D379}"/>
          </ac:spMkLst>
        </pc:spChg>
        <pc:picChg chg="add mod">
          <ac:chgData name="Rebecca Summer" userId="fb5c2836-fb10-433a-9b94-1447f06d1cbf" providerId="ADAL" clId="{EFBD82A8-3ABC-4D4D-B41D-CBA564B29A0D}" dt="2025-05-08T09:27:34.011" v="710" actId="1076"/>
          <ac:picMkLst>
            <pc:docMk/>
            <pc:sldMk cId="2780741612" sldId="353"/>
            <ac:picMk id="8" creationId="{3D56C8C4-C57C-FDF5-D8AF-0607F65ADCF5}"/>
          </ac:picMkLst>
        </pc:picChg>
      </pc:sldChg>
      <pc:sldChg chg="addSp delSp modSp new mod ord modClrScheme modAnim chgLayout">
        <pc:chgData name="Rebecca Summer" userId="fb5c2836-fb10-433a-9b94-1447f06d1cbf" providerId="ADAL" clId="{EFBD82A8-3ABC-4D4D-B41D-CBA564B29A0D}" dt="2025-05-08T09:04:49.672" v="702"/>
        <pc:sldMkLst>
          <pc:docMk/>
          <pc:sldMk cId="496052416" sldId="354"/>
        </pc:sldMkLst>
        <pc:spChg chg="mod ord">
          <ac:chgData name="Rebecca Summer" userId="fb5c2836-fb10-433a-9b94-1447f06d1cbf" providerId="ADAL" clId="{EFBD82A8-3ABC-4D4D-B41D-CBA564B29A0D}" dt="2025-05-08T09:03:57.438" v="641" actId="700"/>
          <ac:spMkLst>
            <pc:docMk/>
            <pc:sldMk cId="496052416" sldId="354"/>
            <ac:spMk id="2" creationId="{DF5F6FEC-3ED4-1CDD-86FA-E014FA1BA741}"/>
          </ac:spMkLst>
        </pc:spChg>
        <pc:spChg chg="mod ord">
          <ac:chgData name="Rebecca Summer" userId="fb5c2836-fb10-433a-9b94-1447f06d1cbf" providerId="ADAL" clId="{EFBD82A8-3ABC-4D4D-B41D-CBA564B29A0D}" dt="2025-05-08T09:04:17.579" v="697" actId="20577"/>
          <ac:spMkLst>
            <pc:docMk/>
            <pc:sldMk cId="496052416" sldId="354"/>
            <ac:spMk id="5" creationId="{3A2AF2EE-9481-34CA-351E-230D9C1A3AD1}"/>
          </ac:spMkLst>
        </pc:spChg>
        <pc:picChg chg="add mod">
          <ac:chgData name="Rebecca Summer" userId="fb5c2836-fb10-433a-9b94-1447f06d1cbf" providerId="ADAL" clId="{EFBD82A8-3ABC-4D4D-B41D-CBA564B29A0D}" dt="2025-05-08T09:04:46.913" v="701" actId="1076"/>
          <ac:picMkLst>
            <pc:docMk/>
            <pc:sldMk cId="496052416" sldId="354"/>
            <ac:picMk id="8" creationId="{FF9BDF0F-8F43-A4EE-B304-181B8A31A2C0}"/>
          </ac:picMkLst>
        </pc:picChg>
      </pc:sldChg>
      <pc:sldChg chg="delSp modSp add mod">
        <pc:chgData name="Rebecca Summer" userId="fb5c2836-fb10-433a-9b94-1447f06d1cbf" providerId="ADAL" clId="{EFBD82A8-3ABC-4D4D-B41D-CBA564B29A0D}" dt="2025-05-08T09:35:15.700" v="1026" actId="6549"/>
        <pc:sldMkLst>
          <pc:docMk/>
          <pc:sldMk cId="3412757104" sldId="355"/>
        </pc:sldMkLst>
        <pc:spChg chg="mod">
          <ac:chgData name="Rebecca Summer" userId="fb5c2836-fb10-433a-9b94-1447f06d1cbf" providerId="ADAL" clId="{EFBD82A8-3ABC-4D4D-B41D-CBA564B29A0D}" dt="2025-05-08T09:32:58.579" v="742" actId="20577"/>
          <ac:spMkLst>
            <pc:docMk/>
            <pc:sldMk cId="3412757104" sldId="355"/>
            <ac:spMk id="2" creationId="{AB4E68CE-95D1-8118-8864-22BEF50450B8}"/>
          </ac:spMkLst>
        </pc:spChg>
        <pc:spChg chg="mod">
          <ac:chgData name="Rebecca Summer" userId="fb5c2836-fb10-433a-9b94-1447f06d1cbf" providerId="ADAL" clId="{EFBD82A8-3ABC-4D4D-B41D-CBA564B29A0D}" dt="2025-05-08T09:35:15.700" v="1026" actId="6549"/>
          <ac:spMkLst>
            <pc:docMk/>
            <pc:sldMk cId="3412757104" sldId="355"/>
            <ac:spMk id="5" creationId="{BCF7D38C-8301-4E6E-E59F-C8BD73F119B0}"/>
          </ac:spMkLst>
        </pc:spChg>
        <pc:picChg chg="mod">
          <ac:chgData name="Rebecca Summer" userId="fb5c2836-fb10-433a-9b94-1447f06d1cbf" providerId="ADAL" clId="{EFBD82A8-3ABC-4D4D-B41D-CBA564B29A0D}" dt="2025-05-08T09:33:26.056" v="743"/>
          <ac:picMkLst>
            <pc:docMk/>
            <pc:sldMk cId="3412757104" sldId="355"/>
            <ac:picMk id="7" creationId="{9D0C49E6-F10B-8710-4497-D9440EB6313D}"/>
          </ac:picMkLst>
        </pc:picChg>
      </pc:sldChg>
      <pc:sldMasterChg chg="modSldLayout">
        <pc:chgData name="Rebecca Summer" userId="fb5c2836-fb10-433a-9b94-1447f06d1cbf" providerId="ADAL" clId="{EFBD82A8-3ABC-4D4D-B41D-CBA564B29A0D}" dt="2025-05-01T14:32:28.972" v="82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EFBD82A8-3ABC-4D4D-B41D-CBA564B29A0D}" dt="2025-05-01T14:32:28.972" v="82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EFBD82A8-3ABC-4D4D-B41D-CBA564B29A0D}" dt="2025-05-01T14:32:28.972" v="82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Kat Salisbury" userId="b64cd180-038e-4743-8e05-afde79732230" providerId="ADAL" clId="{337BD122-8C21-4CD6-91B0-A0766B385AD6}"/>
    <pc:docChg chg="custSel modSld modMainMaster">
      <pc:chgData name="Kat Salisbury" userId="b64cd180-038e-4743-8e05-afde79732230" providerId="ADAL" clId="{337BD122-8C21-4CD6-91B0-A0766B385AD6}" dt="2025-06-10T15:55:53.867" v="23" actId="478"/>
      <pc:docMkLst>
        <pc:docMk/>
      </pc:docMkLst>
      <pc:sldChg chg="delSp mod">
        <pc:chgData name="Kat Salisbury" userId="b64cd180-038e-4743-8e05-afde79732230" providerId="ADAL" clId="{337BD122-8C21-4CD6-91B0-A0766B385AD6}" dt="2025-06-10T15:55:51.882" v="22" actId="478"/>
        <pc:sldMkLst>
          <pc:docMk/>
          <pc:sldMk cId="4063087291" sldId="294"/>
        </pc:sldMkLst>
      </pc:sldChg>
      <pc:sldChg chg="delSp mod">
        <pc:chgData name="Kat Salisbury" userId="b64cd180-038e-4743-8e05-afde79732230" providerId="ADAL" clId="{337BD122-8C21-4CD6-91B0-A0766B385AD6}" dt="2025-06-10T15:55:10.810" v="8" actId="478"/>
        <pc:sldMkLst>
          <pc:docMk/>
          <pc:sldMk cId="2062476382" sldId="299"/>
        </pc:sldMkLst>
      </pc:sldChg>
      <pc:sldChg chg="addSp modSp mod">
        <pc:chgData name="Kat Salisbury" userId="b64cd180-038e-4743-8e05-afde79732230" providerId="ADAL" clId="{337BD122-8C21-4CD6-91B0-A0766B385AD6}" dt="2025-06-10T15:54:51.649" v="4" actId="1076"/>
        <pc:sldMkLst>
          <pc:docMk/>
          <pc:sldMk cId="4196247511" sldId="326"/>
        </pc:sldMkLst>
        <pc:spChg chg="add mod">
          <ac:chgData name="Kat Salisbury" userId="b64cd180-038e-4743-8e05-afde79732230" providerId="ADAL" clId="{337BD122-8C21-4CD6-91B0-A0766B385AD6}" dt="2025-06-10T15:54:51.649" v="4" actId="1076"/>
          <ac:spMkLst>
            <pc:docMk/>
            <pc:sldMk cId="4196247511" sldId="326"/>
            <ac:spMk id="4" creationId="{78CA1DCD-7E21-328D-4906-76E60F650E6E}"/>
          </ac:spMkLst>
        </pc:spChg>
      </pc:sldChg>
      <pc:sldChg chg="delSp mod">
        <pc:chgData name="Kat Salisbury" userId="b64cd180-038e-4743-8e05-afde79732230" providerId="ADAL" clId="{337BD122-8C21-4CD6-91B0-A0766B385AD6}" dt="2025-06-10T15:55:07.763" v="6" actId="478"/>
        <pc:sldMkLst>
          <pc:docMk/>
          <pc:sldMk cId="989361444" sldId="327"/>
        </pc:sldMkLst>
      </pc:sldChg>
      <pc:sldChg chg="delSp mod">
        <pc:chgData name="Kat Salisbury" userId="b64cd180-038e-4743-8e05-afde79732230" providerId="ADAL" clId="{337BD122-8C21-4CD6-91B0-A0766B385AD6}" dt="2025-06-10T15:55:09.291" v="7" actId="478"/>
        <pc:sldMkLst>
          <pc:docMk/>
          <pc:sldMk cId="2820299366" sldId="328"/>
        </pc:sldMkLst>
      </pc:sldChg>
      <pc:sldChg chg="delSp mod">
        <pc:chgData name="Kat Salisbury" userId="b64cd180-038e-4743-8e05-afde79732230" providerId="ADAL" clId="{337BD122-8C21-4CD6-91B0-A0766B385AD6}" dt="2025-06-10T15:55:16.042" v="9" actId="478"/>
        <pc:sldMkLst>
          <pc:docMk/>
          <pc:sldMk cId="2940960241" sldId="329"/>
        </pc:sldMkLst>
      </pc:sldChg>
      <pc:sldChg chg="delSp mod">
        <pc:chgData name="Kat Salisbury" userId="b64cd180-038e-4743-8e05-afde79732230" providerId="ADAL" clId="{337BD122-8C21-4CD6-91B0-A0766B385AD6}" dt="2025-06-10T15:55:53.867" v="23" actId="478"/>
        <pc:sldMkLst>
          <pc:docMk/>
          <pc:sldMk cId="3184919501" sldId="330"/>
        </pc:sldMkLst>
      </pc:sldChg>
      <pc:sldChg chg="delSp mod">
        <pc:chgData name="Kat Salisbury" userId="b64cd180-038e-4743-8e05-afde79732230" providerId="ADAL" clId="{337BD122-8C21-4CD6-91B0-A0766B385AD6}" dt="2025-06-10T15:55:28.413" v="13" actId="478"/>
        <pc:sldMkLst>
          <pc:docMk/>
          <pc:sldMk cId="890034237" sldId="335"/>
        </pc:sldMkLst>
      </pc:sldChg>
      <pc:sldChg chg="delSp mod">
        <pc:chgData name="Kat Salisbury" userId="b64cd180-038e-4743-8e05-afde79732230" providerId="ADAL" clId="{337BD122-8C21-4CD6-91B0-A0766B385AD6}" dt="2025-06-10T15:55:18.370" v="10" actId="478"/>
        <pc:sldMkLst>
          <pc:docMk/>
          <pc:sldMk cId="3639692984" sldId="337"/>
        </pc:sldMkLst>
      </pc:sldChg>
      <pc:sldChg chg="delSp mod">
        <pc:chgData name="Kat Salisbury" userId="b64cd180-038e-4743-8e05-afde79732230" providerId="ADAL" clId="{337BD122-8C21-4CD6-91B0-A0766B385AD6}" dt="2025-06-10T15:55:30.638" v="14" actId="478"/>
        <pc:sldMkLst>
          <pc:docMk/>
          <pc:sldMk cId="1940516680" sldId="347"/>
        </pc:sldMkLst>
      </pc:sldChg>
      <pc:sldChg chg="delSp mod">
        <pc:chgData name="Kat Salisbury" userId="b64cd180-038e-4743-8e05-afde79732230" providerId="ADAL" clId="{337BD122-8C21-4CD6-91B0-A0766B385AD6}" dt="2025-06-10T15:55:37.239" v="17" actId="478"/>
        <pc:sldMkLst>
          <pc:docMk/>
          <pc:sldMk cId="3498014736" sldId="348"/>
        </pc:sldMkLst>
      </pc:sldChg>
      <pc:sldChg chg="delSp modSp mod">
        <pc:chgData name="Kat Salisbury" userId="b64cd180-038e-4743-8e05-afde79732230" providerId="ADAL" clId="{337BD122-8C21-4CD6-91B0-A0766B385AD6}" dt="2025-06-10T15:55:24.561" v="12" actId="14100"/>
        <pc:sldMkLst>
          <pc:docMk/>
          <pc:sldMk cId="2515727157" sldId="349"/>
        </pc:sldMkLst>
        <pc:spChg chg="mod">
          <ac:chgData name="Kat Salisbury" userId="b64cd180-038e-4743-8e05-afde79732230" providerId="ADAL" clId="{337BD122-8C21-4CD6-91B0-A0766B385AD6}" dt="2025-06-10T15:55:24.561" v="12" actId="14100"/>
          <ac:spMkLst>
            <pc:docMk/>
            <pc:sldMk cId="2515727157" sldId="349"/>
            <ac:spMk id="8" creationId="{5CF421CC-E1A0-5D4F-5E62-0C26C0D57B2D}"/>
          </ac:spMkLst>
        </pc:spChg>
      </pc:sldChg>
      <pc:sldChg chg="delSp mod">
        <pc:chgData name="Kat Salisbury" userId="b64cd180-038e-4743-8e05-afde79732230" providerId="ADAL" clId="{337BD122-8C21-4CD6-91B0-A0766B385AD6}" dt="2025-06-10T15:55:32.757" v="15" actId="478"/>
        <pc:sldMkLst>
          <pc:docMk/>
          <pc:sldMk cId="4067801916" sldId="350"/>
        </pc:sldMkLst>
      </pc:sldChg>
      <pc:sldChg chg="delSp mod">
        <pc:chgData name="Kat Salisbury" userId="b64cd180-038e-4743-8e05-afde79732230" providerId="ADAL" clId="{337BD122-8C21-4CD6-91B0-A0766B385AD6}" dt="2025-06-10T15:55:42.200" v="19" actId="478"/>
        <pc:sldMkLst>
          <pc:docMk/>
          <pc:sldMk cId="2244498757" sldId="351"/>
        </pc:sldMkLst>
      </pc:sldChg>
      <pc:sldChg chg="delSp mod">
        <pc:chgData name="Kat Salisbury" userId="b64cd180-038e-4743-8e05-afde79732230" providerId="ADAL" clId="{337BD122-8C21-4CD6-91B0-A0766B385AD6}" dt="2025-06-10T15:55:39.130" v="18" actId="478"/>
        <pc:sldMkLst>
          <pc:docMk/>
          <pc:sldMk cId="2780741612" sldId="353"/>
        </pc:sldMkLst>
      </pc:sldChg>
      <pc:sldChg chg="delSp mod">
        <pc:chgData name="Kat Salisbury" userId="b64cd180-038e-4743-8e05-afde79732230" providerId="ADAL" clId="{337BD122-8C21-4CD6-91B0-A0766B385AD6}" dt="2025-06-10T15:55:35.317" v="16" actId="478"/>
        <pc:sldMkLst>
          <pc:docMk/>
          <pc:sldMk cId="496052416" sldId="354"/>
        </pc:sldMkLst>
      </pc:sldChg>
      <pc:sldChg chg="delSp modSp mod">
        <pc:chgData name="Kat Salisbury" userId="b64cd180-038e-4743-8e05-afde79732230" providerId="ADAL" clId="{337BD122-8C21-4CD6-91B0-A0766B385AD6}" dt="2025-06-10T15:55:44.394" v="21" actId="478"/>
        <pc:sldMkLst>
          <pc:docMk/>
          <pc:sldMk cId="3412757104" sldId="355"/>
        </pc:sldMkLst>
      </pc:sldChg>
      <pc:sldMasterChg chg="modSp mod">
        <pc:chgData name="Kat Salisbury" userId="b64cd180-038e-4743-8e05-afde79732230" providerId="ADAL" clId="{337BD122-8C21-4CD6-91B0-A0766B385AD6}" dt="2025-06-10T15:55:02.381" v="5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337BD122-8C21-4CD6-91B0-A0766B385AD6}" dt="2025-06-10T15:55:02.381" v="5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Rebecca Summer" userId="fb5c2836-fb10-433a-9b94-1447f06d1cbf" providerId="ADAL" clId="{1184EAC7-5955-4587-918A-A30199B7223D}"/>
    <pc:docChg chg="modMainMaster">
      <pc:chgData name="Rebecca Summer" userId="fb5c2836-fb10-433a-9b94-1447f06d1cbf" providerId="ADAL" clId="{1184EAC7-5955-4587-918A-A30199B7223D}" dt="2025-03-24T12:51:41.051" v="11" actId="20577"/>
      <pc:docMkLst>
        <pc:docMk/>
      </pc:docMkLst>
      <pc:sldMasterChg chg="modSldLayout">
        <pc:chgData name="Rebecca Summer" userId="fb5c2836-fb10-433a-9b94-1447f06d1cbf" providerId="ADAL" clId="{1184EAC7-5955-4587-918A-A30199B7223D}" dt="2025-03-24T12:51:41.051" v="11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1184EAC7-5955-4587-918A-A30199B7223D}" dt="2025-03-24T12:51:41.051" v="11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1184EAC7-5955-4587-918A-A30199B7223D}" dt="2025-03-24T12:51:41.051" v="11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Rebecca Summer" userId="fb5c2836-fb10-433a-9b94-1447f06d1cbf" providerId="ADAL" clId="{25C33C89-98C6-46E6-A70B-7F498C462DB1}"/>
    <pc:docChg chg="undo redo custSel addSld delSld modSld sldOrd modMainMaster">
      <pc:chgData name="Rebecca Summer" userId="fb5c2836-fb10-433a-9b94-1447f06d1cbf" providerId="ADAL" clId="{25C33C89-98C6-46E6-A70B-7F498C462DB1}" dt="2024-12-03T14:14:07.290" v="3098" actId="20577"/>
      <pc:docMkLst>
        <pc:docMk/>
      </pc:docMkLst>
      <pc:sldChg chg="addSp delSp modSp mod delAnim">
        <pc:chgData name="Rebecca Summer" userId="fb5c2836-fb10-433a-9b94-1447f06d1cbf" providerId="ADAL" clId="{25C33C89-98C6-46E6-A70B-7F498C462DB1}" dt="2024-12-03T13:11:30.754" v="2807" actId="167"/>
        <pc:sldMkLst>
          <pc:docMk/>
          <pc:sldMk cId="4063087291" sldId="294"/>
        </pc:sldMkLst>
      </pc:sldChg>
      <pc:sldChg chg="addSp delSp modSp mod delAnim modAnim">
        <pc:chgData name="Rebecca Summer" userId="fb5c2836-fb10-433a-9b94-1447f06d1cbf" providerId="ADAL" clId="{25C33C89-98C6-46E6-A70B-7F498C462DB1}" dt="2024-12-03T10:22:12.167" v="807"/>
        <pc:sldMkLst>
          <pc:docMk/>
          <pc:sldMk cId="2062476382" sldId="299"/>
        </pc:sldMkLst>
      </pc:sldChg>
      <pc:sldChg chg="modSp mod modNotesTx">
        <pc:chgData name="Rebecca Summer" userId="fb5c2836-fb10-433a-9b94-1447f06d1cbf" providerId="ADAL" clId="{25C33C89-98C6-46E6-A70B-7F498C462DB1}" dt="2024-12-03T12:14:34.785" v="2564" actId="6549"/>
        <pc:sldMkLst>
          <pc:docMk/>
          <pc:sldMk cId="4196247511" sldId="326"/>
        </pc:sldMkLst>
      </pc:sldChg>
      <pc:sldChg chg="modSp mod">
        <pc:chgData name="Rebecca Summer" userId="fb5c2836-fb10-433a-9b94-1447f06d1cbf" providerId="ADAL" clId="{25C33C89-98C6-46E6-A70B-7F498C462DB1}" dt="2024-12-03T10:14:25.302" v="134" actId="20577"/>
        <pc:sldMkLst>
          <pc:docMk/>
          <pc:sldMk cId="989361444" sldId="327"/>
        </pc:sldMkLst>
      </pc:sldChg>
      <pc:sldChg chg="modSp mod">
        <pc:chgData name="Rebecca Summer" userId="fb5c2836-fb10-433a-9b94-1447f06d1cbf" providerId="ADAL" clId="{25C33C89-98C6-46E6-A70B-7F498C462DB1}" dt="2024-12-03T10:17:20.380" v="544" actId="20577"/>
        <pc:sldMkLst>
          <pc:docMk/>
          <pc:sldMk cId="2820299366" sldId="328"/>
        </pc:sldMkLst>
      </pc:sldChg>
      <pc:sldChg chg="modSp mod">
        <pc:chgData name="Rebecca Summer" userId="fb5c2836-fb10-433a-9b94-1447f06d1cbf" providerId="ADAL" clId="{25C33C89-98C6-46E6-A70B-7F498C462DB1}" dt="2024-12-03T10:50:29.890" v="1469" actId="6549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25C33C89-98C6-46E6-A70B-7F498C462DB1}" dt="2024-12-03T14:14:07.290" v="3098" actId="20577"/>
        <pc:sldMkLst>
          <pc:docMk/>
          <pc:sldMk cId="3184919501" sldId="330"/>
        </pc:sldMkLst>
      </pc:sldChg>
      <pc:sldChg chg="del">
        <pc:chgData name="Rebecca Summer" userId="fb5c2836-fb10-433a-9b94-1447f06d1cbf" providerId="ADAL" clId="{25C33C89-98C6-46E6-A70B-7F498C462DB1}" dt="2024-12-03T10:26:35.494" v="825" actId="47"/>
        <pc:sldMkLst>
          <pc:docMk/>
          <pc:sldMk cId="1365744743" sldId="331"/>
        </pc:sldMkLst>
      </pc:sldChg>
      <pc:sldChg chg="modSp del mod">
        <pc:chgData name="Rebecca Summer" userId="fb5c2836-fb10-433a-9b94-1447f06d1cbf" providerId="ADAL" clId="{25C33C89-98C6-46E6-A70B-7F498C462DB1}" dt="2024-12-03T12:11:30.996" v="2548" actId="47"/>
        <pc:sldMkLst>
          <pc:docMk/>
          <pc:sldMk cId="3738951083" sldId="332"/>
        </pc:sldMkLst>
      </pc:sldChg>
      <pc:sldChg chg="delSp del mod">
        <pc:chgData name="Rebecca Summer" userId="fb5c2836-fb10-433a-9b94-1447f06d1cbf" providerId="ADAL" clId="{25C33C89-98C6-46E6-A70B-7F498C462DB1}" dt="2024-12-03T10:26:35.494" v="825" actId="47"/>
        <pc:sldMkLst>
          <pc:docMk/>
          <pc:sldMk cId="1733983819" sldId="334"/>
        </pc:sldMkLst>
      </pc:sldChg>
      <pc:sldChg chg="addSp delSp modSp add mod delAnim modAnim">
        <pc:chgData name="Rebecca Summer" userId="fb5c2836-fb10-433a-9b94-1447f06d1cbf" providerId="ADAL" clId="{25C33C89-98C6-46E6-A70B-7F498C462DB1}" dt="2024-12-03T10:55:50.337" v="1657"/>
        <pc:sldMkLst>
          <pc:docMk/>
          <pc:sldMk cId="890034237" sldId="335"/>
        </pc:sldMkLst>
      </pc:sldChg>
      <pc:sldChg chg="addSp delSp modSp del mod">
        <pc:chgData name="Rebecca Summer" userId="fb5c2836-fb10-433a-9b94-1447f06d1cbf" providerId="ADAL" clId="{25C33C89-98C6-46E6-A70B-7F498C462DB1}" dt="2024-12-03T10:26:35.494" v="825" actId="47"/>
        <pc:sldMkLst>
          <pc:docMk/>
          <pc:sldMk cId="448794788" sldId="336"/>
        </pc:sldMkLst>
      </pc:sldChg>
      <pc:sldChg chg="addSp delSp modSp mod modAnim">
        <pc:chgData name="Rebecca Summer" userId="fb5c2836-fb10-433a-9b94-1447f06d1cbf" providerId="ADAL" clId="{25C33C89-98C6-46E6-A70B-7F498C462DB1}" dt="2024-12-03T10:56:23.368" v="1661" actId="478"/>
        <pc:sldMkLst>
          <pc:docMk/>
          <pc:sldMk cId="3639692984" sldId="337"/>
        </pc:sldMkLst>
      </pc:sldChg>
      <pc:sldChg chg="del">
        <pc:chgData name="Rebecca Summer" userId="fb5c2836-fb10-433a-9b94-1447f06d1cbf" providerId="ADAL" clId="{25C33C89-98C6-46E6-A70B-7F498C462DB1}" dt="2024-12-03T10:26:35.494" v="825" actId="47"/>
        <pc:sldMkLst>
          <pc:docMk/>
          <pc:sldMk cId="1350658703" sldId="341"/>
        </pc:sldMkLst>
      </pc:sldChg>
      <pc:sldChg chg="addSp delSp modSp mod delAnim modAnim">
        <pc:chgData name="Rebecca Summer" userId="fb5c2836-fb10-433a-9b94-1447f06d1cbf" providerId="ADAL" clId="{25C33C89-98C6-46E6-A70B-7F498C462DB1}" dt="2024-12-03T13:09:22.602" v="2760" actId="1076"/>
        <pc:sldMkLst>
          <pc:docMk/>
          <pc:sldMk cId="958301641" sldId="346"/>
        </pc:sldMkLst>
      </pc:sldChg>
      <pc:sldChg chg="addSp delSp modSp mod modClrScheme delAnim modAnim chgLayout">
        <pc:chgData name="Rebecca Summer" userId="fb5c2836-fb10-433a-9b94-1447f06d1cbf" providerId="ADAL" clId="{25C33C89-98C6-46E6-A70B-7F498C462DB1}" dt="2024-12-03T11:26:44.538" v="2053" actId="113"/>
        <pc:sldMkLst>
          <pc:docMk/>
          <pc:sldMk cId="1940516680" sldId="347"/>
        </pc:sldMkLst>
      </pc:sldChg>
      <pc:sldChg chg="addSp delSp modSp mod modAnim">
        <pc:chgData name="Rebecca Summer" userId="fb5c2836-fb10-433a-9b94-1447f06d1cbf" providerId="ADAL" clId="{25C33C89-98C6-46E6-A70B-7F498C462DB1}" dt="2024-12-03T11:57:44.982" v="2494" actId="6549"/>
        <pc:sldMkLst>
          <pc:docMk/>
          <pc:sldMk cId="3498014736" sldId="348"/>
        </pc:sldMkLst>
      </pc:sldChg>
      <pc:sldChg chg="delSp modSp add mod delAnim modAnim">
        <pc:chgData name="Rebecca Summer" userId="fb5c2836-fb10-433a-9b94-1447f06d1cbf" providerId="ADAL" clId="{25C33C89-98C6-46E6-A70B-7F498C462DB1}" dt="2024-12-03T10:56:31.634" v="1663" actId="478"/>
        <pc:sldMkLst>
          <pc:docMk/>
          <pc:sldMk cId="2515727157" sldId="349"/>
        </pc:sldMkLst>
      </pc:sldChg>
      <pc:sldChg chg="add del">
        <pc:chgData name="Rebecca Summer" userId="fb5c2836-fb10-433a-9b94-1447f06d1cbf" providerId="ADAL" clId="{25C33C89-98C6-46E6-A70B-7F498C462DB1}" dt="2024-12-03T10:44:00.227" v="1255"/>
        <pc:sldMkLst>
          <pc:docMk/>
          <pc:sldMk cId="657548335" sldId="350"/>
        </pc:sldMkLst>
      </pc:sldChg>
      <pc:sldChg chg="addSp delSp modSp add mod modClrScheme delAnim modAnim chgLayout">
        <pc:chgData name="Rebecca Summer" userId="fb5c2836-fb10-433a-9b94-1447f06d1cbf" providerId="ADAL" clId="{25C33C89-98C6-46E6-A70B-7F498C462DB1}" dt="2024-12-03T11:37:50.432" v="2202" actId="14100"/>
        <pc:sldMkLst>
          <pc:docMk/>
          <pc:sldMk cId="4067801916" sldId="350"/>
        </pc:sldMkLst>
      </pc:sldChg>
      <pc:sldChg chg="addSp delSp modSp add mod">
        <pc:chgData name="Rebecca Summer" userId="fb5c2836-fb10-433a-9b94-1447f06d1cbf" providerId="ADAL" clId="{25C33C89-98C6-46E6-A70B-7F498C462DB1}" dt="2024-12-03T12:13:56.535" v="2549"/>
        <pc:sldMkLst>
          <pc:docMk/>
          <pc:sldMk cId="2244498757" sldId="351"/>
        </pc:sldMkLst>
      </pc:sldChg>
      <pc:sldChg chg="delSp modSp add del mod ord delAnim">
        <pc:chgData name="Rebecca Summer" userId="fb5c2836-fb10-433a-9b94-1447f06d1cbf" providerId="ADAL" clId="{25C33C89-98C6-46E6-A70B-7F498C462DB1}" dt="2024-12-03T12:24:21.259" v="2612" actId="47"/>
        <pc:sldMkLst>
          <pc:docMk/>
          <pc:sldMk cId="595042599" sldId="352"/>
        </pc:sldMkLst>
      </pc:sldChg>
      <pc:sldChg chg="addSp delSp modSp add mod delAnim modAnim">
        <pc:chgData name="Rebecca Summer" userId="fb5c2836-fb10-433a-9b94-1447f06d1cbf" providerId="ADAL" clId="{25C33C89-98C6-46E6-A70B-7F498C462DB1}" dt="2024-12-03T12:38:26.946" v="2755" actId="1076"/>
        <pc:sldMkLst>
          <pc:docMk/>
          <pc:sldMk cId="2780741612" sldId="353"/>
        </pc:sldMkLst>
      </pc:sldChg>
      <pc:sldMasterChg chg="modSldLayout">
        <pc:chgData name="Rebecca Summer" userId="fb5c2836-fb10-433a-9b94-1447f06d1cbf" providerId="ADAL" clId="{25C33C89-98C6-46E6-A70B-7F498C462DB1}" dt="2024-12-03T11:23:36.752" v="1947" actId="14100"/>
        <pc:sldMasterMkLst>
          <pc:docMk/>
          <pc:sldMasterMk cId="1690898850" sldId="2147483696"/>
        </pc:sldMasterMkLst>
        <pc:sldLayoutChg chg="addSp modSp mod">
          <pc:chgData name="Rebecca Summer" userId="fb5c2836-fb10-433a-9b94-1447f06d1cbf" providerId="ADAL" clId="{25C33C89-98C6-46E6-A70B-7F498C462DB1}" dt="2024-12-03T11:03:31.203" v="1671" actId="14100"/>
          <pc:sldLayoutMkLst>
            <pc:docMk/>
            <pc:sldMasterMk cId="1690898850" sldId="2147483696"/>
            <pc:sldLayoutMk cId="1788396822" sldId="2147483780"/>
          </pc:sldLayoutMkLst>
        </pc:sldLayoutChg>
        <pc:sldLayoutChg chg="addSp modSp mod">
          <pc:chgData name="Rebecca Summer" userId="fb5c2836-fb10-433a-9b94-1447f06d1cbf" providerId="ADAL" clId="{25C33C89-98C6-46E6-A70B-7F498C462DB1}" dt="2024-12-03T11:10:34.090" v="1861" actId="14100"/>
          <pc:sldLayoutMkLst>
            <pc:docMk/>
            <pc:sldMasterMk cId="1690898850" sldId="2147483696"/>
            <pc:sldLayoutMk cId="1742009225" sldId="2147483781"/>
          </pc:sldLayoutMkLst>
        </pc:sldLayoutChg>
        <pc:sldLayoutChg chg="delSp modSp mod">
          <pc:chgData name="Rebecca Summer" userId="fb5c2836-fb10-433a-9b94-1447f06d1cbf" providerId="ADAL" clId="{25C33C89-98C6-46E6-A70B-7F498C462DB1}" dt="2024-12-03T11:23:36.752" v="1947" actId="14100"/>
          <pc:sldLayoutMkLst>
            <pc:docMk/>
            <pc:sldMasterMk cId="1690898850" sldId="2147483696"/>
            <pc:sldLayoutMk cId="64709143" sldId="2147483782"/>
          </pc:sldLayoutMkLst>
        </pc:sldLayoutChg>
      </pc:sldMasterChg>
    </pc:docChg>
  </pc:docChgLst>
  <pc:docChgLst>
    <pc:chgData name="Kat Salisbury" userId="b64cd180-038e-4743-8e05-afde79732230" providerId="ADAL" clId="{C97B54C3-B8A6-46ED-8D04-B94173D88053}"/>
    <pc:docChg chg="modSld">
      <pc:chgData name="Kat Salisbury" userId="b64cd180-038e-4743-8e05-afde79732230" providerId="ADAL" clId="{C97B54C3-B8A6-46ED-8D04-B94173D88053}" dt="2025-06-13T09:50:26.254" v="24" actId="20577"/>
      <pc:docMkLst>
        <pc:docMk/>
      </pc:docMkLst>
      <pc:sldChg chg="modSp mod modNotesTx">
        <pc:chgData name="Kat Salisbury" userId="b64cd180-038e-4743-8e05-afde79732230" providerId="ADAL" clId="{C97B54C3-B8A6-46ED-8D04-B94173D88053}" dt="2025-06-11T10:49:43.460" v="2" actId="5793"/>
        <pc:sldMkLst>
          <pc:docMk/>
          <pc:sldMk cId="4196247511" sldId="326"/>
        </pc:sldMkLst>
        <pc:spChg chg="mod">
          <ac:chgData name="Kat Salisbury" userId="b64cd180-038e-4743-8e05-afde79732230" providerId="ADAL" clId="{C97B54C3-B8A6-46ED-8D04-B94173D88053}" dt="2025-06-11T09:53:16.832" v="0" actId="404"/>
          <ac:spMkLst>
            <pc:docMk/>
            <pc:sldMk cId="4196247511" sldId="326"/>
            <ac:spMk id="4" creationId="{78CA1DCD-7E21-328D-4906-76E60F650E6E}"/>
          </ac:spMkLst>
        </pc:spChg>
      </pc:sldChg>
      <pc:sldChg chg="modAnim">
        <pc:chgData name="Kat Salisbury" userId="b64cd180-038e-4743-8e05-afde79732230" providerId="ADAL" clId="{C97B54C3-B8A6-46ED-8D04-B94173D88053}" dt="2025-06-13T09:45:50.281" v="15"/>
        <pc:sldMkLst>
          <pc:docMk/>
          <pc:sldMk cId="3639692984" sldId="337"/>
        </pc:sldMkLst>
      </pc:sldChg>
      <pc:sldChg chg="modAnim">
        <pc:chgData name="Kat Salisbury" userId="b64cd180-038e-4743-8e05-afde79732230" providerId="ADAL" clId="{C97B54C3-B8A6-46ED-8D04-B94173D88053}" dt="2025-06-13T09:49:34.678" v="22"/>
        <pc:sldMkLst>
          <pc:docMk/>
          <pc:sldMk cId="4067801916" sldId="350"/>
        </pc:sldMkLst>
      </pc:sldChg>
      <pc:sldChg chg="modSp mod">
        <pc:chgData name="Kat Salisbury" userId="b64cd180-038e-4743-8e05-afde79732230" providerId="ADAL" clId="{C97B54C3-B8A6-46ED-8D04-B94173D88053}" dt="2025-06-13T09:50:26.254" v="24" actId="20577"/>
        <pc:sldMkLst>
          <pc:docMk/>
          <pc:sldMk cId="496052416" sldId="354"/>
        </pc:sldMkLst>
        <pc:spChg chg="mod">
          <ac:chgData name="Kat Salisbury" userId="b64cd180-038e-4743-8e05-afde79732230" providerId="ADAL" clId="{C97B54C3-B8A6-46ED-8D04-B94173D88053}" dt="2025-06-13T09:50:26.254" v="24" actId="20577"/>
          <ac:spMkLst>
            <pc:docMk/>
            <pc:sldMk cId="496052416" sldId="354"/>
            <ac:spMk id="5" creationId="{3A2AF2EE-9481-34CA-351E-230D9C1A3AD1}"/>
          </ac:spMkLst>
        </pc:spChg>
      </pc:sldChg>
    </pc:docChg>
  </pc:docChgLst>
  <pc:docChgLst>
    <pc:chgData name="Rebecca Summer" userId="fb5c2836-fb10-433a-9b94-1447f06d1cbf" providerId="ADAL" clId="{E0065415-A582-407C-BCFF-DABFCB7952C8}"/>
    <pc:docChg chg="undo custSel modSld">
      <pc:chgData name="Rebecca Summer" userId="fb5c2836-fb10-433a-9b94-1447f06d1cbf" providerId="ADAL" clId="{E0065415-A582-407C-BCFF-DABFCB7952C8}" dt="2024-12-04T12:56:07.354" v="32" actId="6549"/>
      <pc:docMkLst>
        <pc:docMk/>
      </pc:docMkLst>
      <pc:sldChg chg="modSp mod">
        <pc:chgData name="Rebecca Summer" userId="fb5c2836-fb10-433a-9b94-1447f06d1cbf" providerId="ADAL" clId="{E0065415-A582-407C-BCFF-DABFCB7952C8}" dt="2024-12-04T12:34:08.991" v="4" actId="167"/>
        <pc:sldMkLst>
          <pc:docMk/>
          <pc:sldMk cId="4063087291" sldId="294"/>
        </pc:sldMkLst>
      </pc:sldChg>
      <pc:sldChg chg="modSp mod">
        <pc:chgData name="Rebecca Summer" userId="fb5c2836-fb10-433a-9b94-1447f06d1cbf" providerId="ADAL" clId="{E0065415-A582-407C-BCFF-DABFCB7952C8}" dt="2024-12-04T12:56:07.354" v="32" actId="6549"/>
        <pc:sldMkLst>
          <pc:docMk/>
          <pc:sldMk cId="2940960241" sldId="329"/>
        </pc:sldMkLst>
      </pc:sldChg>
    </pc:docChg>
  </pc:docChgLst>
  <pc:docChgLst>
    <pc:chgData name="Liz Bashford" userId="b224872c-12d8-47f8-96dc-24670f45a040" providerId="ADAL" clId="{3E17671C-ED38-42FD-966A-47993A13F0D6}"/>
    <pc:docChg chg="custSel modSld">
      <pc:chgData name="Liz Bashford" userId="b224872c-12d8-47f8-96dc-24670f45a040" providerId="ADAL" clId="{3E17671C-ED38-42FD-966A-47993A13F0D6}" dt="2025-05-09T17:50:28.506" v="18" actId="20577"/>
      <pc:docMkLst>
        <pc:docMk/>
      </pc:docMkLst>
      <pc:sldChg chg="modSp mod">
        <pc:chgData name="Liz Bashford" userId="b224872c-12d8-47f8-96dc-24670f45a040" providerId="ADAL" clId="{3E17671C-ED38-42FD-966A-47993A13F0D6}" dt="2025-05-09T17:46:34.618" v="1" actId="313"/>
        <pc:sldMkLst>
          <pc:docMk/>
          <pc:sldMk cId="2940960241" sldId="329"/>
        </pc:sldMkLst>
        <pc:spChg chg="mod">
          <ac:chgData name="Liz Bashford" userId="b224872c-12d8-47f8-96dc-24670f45a040" providerId="ADAL" clId="{3E17671C-ED38-42FD-966A-47993A13F0D6}" dt="2025-05-09T17:46:34.618" v="1" actId="31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Liz Bashford" userId="b224872c-12d8-47f8-96dc-24670f45a040" providerId="ADAL" clId="{3E17671C-ED38-42FD-966A-47993A13F0D6}" dt="2025-05-09T17:49:42.538" v="11" actId="20577"/>
        <pc:sldMkLst>
          <pc:docMk/>
          <pc:sldMk cId="3498014736" sldId="348"/>
        </pc:sldMkLst>
        <pc:spChg chg="mod">
          <ac:chgData name="Liz Bashford" userId="b224872c-12d8-47f8-96dc-24670f45a040" providerId="ADAL" clId="{3E17671C-ED38-42FD-966A-47993A13F0D6}" dt="2025-05-09T17:49:04.873" v="3" actId="20577"/>
          <ac:spMkLst>
            <pc:docMk/>
            <pc:sldMk cId="3498014736" sldId="348"/>
            <ac:spMk id="2" creationId="{B2DBABC9-6982-1941-BC1E-E56F5EBE7F1A}"/>
          </ac:spMkLst>
        </pc:spChg>
        <pc:spChg chg="mod">
          <ac:chgData name="Liz Bashford" userId="b224872c-12d8-47f8-96dc-24670f45a040" providerId="ADAL" clId="{3E17671C-ED38-42FD-966A-47993A13F0D6}" dt="2025-05-09T17:49:42.538" v="11" actId="20577"/>
          <ac:spMkLst>
            <pc:docMk/>
            <pc:sldMk cId="3498014736" sldId="348"/>
            <ac:spMk id="5" creationId="{A27270DC-C2A0-2667-0721-879125791B58}"/>
          </ac:spMkLst>
        </pc:spChg>
      </pc:sldChg>
      <pc:sldChg chg="modSp mod">
        <pc:chgData name="Liz Bashford" userId="b224872c-12d8-47f8-96dc-24670f45a040" providerId="ADAL" clId="{3E17671C-ED38-42FD-966A-47993A13F0D6}" dt="2025-05-09T17:50:28.506" v="18" actId="20577"/>
        <pc:sldMkLst>
          <pc:docMk/>
          <pc:sldMk cId="2244498757" sldId="351"/>
        </pc:sldMkLst>
        <pc:spChg chg="mod">
          <ac:chgData name="Liz Bashford" userId="b224872c-12d8-47f8-96dc-24670f45a040" providerId="ADAL" clId="{3E17671C-ED38-42FD-966A-47993A13F0D6}" dt="2025-05-09T17:50:28.506" v="18" actId="20577"/>
          <ac:spMkLst>
            <pc:docMk/>
            <pc:sldMk cId="2244498757" sldId="351"/>
            <ac:spMk id="5" creationId="{6F953040-CCC2-CD10-881E-601C6566F4B8}"/>
          </ac:spMkLst>
        </pc:spChg>
      </pc:sldChg>
      <pc:sldChg chg="modSp mod">
        <pc:chgData name="Liz Bashford" userId="b224872c-12d8-47f8-96dc-24670f45a040" providerId="ADAL" clId="{3E17671C-ED38-42FD-966A-47993A13F0D6}" dt="2025-05-09T17:50:00.463" v="17" actId="20577"/>
        <pc:sldMkLst>
          <pc:docMk/>
          <pc:sldMk cId="2780741612" sldId="353"/>
        </pc:sldMkLst>
        <pc:spChg chg="mod">
          <ac:chgData name="Liz Bashford" userId="b224872c-12d8-47f8-96dc-24670f45a040" providerId="ADAL" clId="{3E17671C-ED38-42FD-966A-47993A13F0D6}" dt="2025-05-09T17:50:00.463" v="17" actId="20577"/>
          <ac:spMkLst>
            <pc:docMk/>
            <pc:sldMk cId="2780741612" sldId="353"/>
            <ac:spMk id="2" creationId="{AA984E71-1923-8014-51D0-2C5D51162171}"/>
          </ac:spMkLst>
        </pc:spChg>
      </pc:sldChg>
    </pc:docChg>
  </pc:docChgLst>
  <pc:docChgLst>
    <pc:chgData name="Rebecca Summer" userId="fb5c2836-fb10-433a-9b94-1447f06d1cbf" providerId="ADAL" clId="{ADFDDF5E-A9FE-426E-90C6-ADCBCA897B3A}"/>
    <pc:docChg chg="modMainMaster">
      <pc:chgData name="Rebecca Summer" userId="fb5c2836-fb10-433a-9b94-1447f06d1cbf" providerId="ADAL" clId="{ADFDDF5E-A9FE-426E-90C6-ADCBCA897B3A}" dt="2024-12-03T15:33:02.093" v="4" actId="20577"/>
      <pc:docMkLst>
        <pc:docMk/>
      </pc:docMkLst>
      <pc:sldMasterChg chg="modSldLayout">
        <pc:chgData name="Rebecca Summer" userId="fb5c2836-fb10-433a-9b94-1447f06d1cbf" providerId="ADAL" clId="{ADFDDF5E-A9FE-426E-90C6-ADCBCA897B3A}" dt="2024-12-03T15:33:02.093" v="4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ADFDDF5E-A9FE-426E-90C6-ADCBCA897B3A}" dt="2024-12-03T15:33:02.093" v="4" actId="20577"/>
          <pc:sldLayoutMkLst>
            <pc:docMk/>
            <pc:sldMasterMk cId="1690898850" sldId="2147483696"/>
            <pc:sldLayoutMk cId="2577959385" sldId="214748369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7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5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6E531-7EB9-C579-0755-F7777D42A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41828-40B6-53DB-0339-4760AC11E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192BD1-5AB5-5717-E295-3B674F97A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3B641-B660-DC6F-AB1F-DDD1204A69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867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8709" y="1252446"/>
            <a:ext cx="33828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9523AA5-3995-2DF2-ADC0-470AAF51A8E1}"/>
              </a:ext>
            </a:extLst>
          </p:cNvPr>
          <p:cNvSpPr>
            <a:spLocks/>
          </p:cNvSpPr>
          <p:nvPr userDrawn="1"/>
        </p:nvSpPr>
        <p:spPr>
          <a:xfrm>
            <a:off x="7974652" y="1252447"/>
            <a:ext cx="372629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8CA1E2-A6FF-C197-9688-CBBC06D9C9E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127589" y="1371889"/>
            <a:ext cx="3360298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83968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97" y="2411618"/>
            <a:ext cx="6818057" cy="73570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Lesson 1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2 – Route Explorers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6560" y="2315258"/>
            <a:ext cx="3338880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7943994" y="2332339"/>
            <a:ext cx="3748536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8579" y="2543892"/>
            <a:ext cx="3355397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08EF087-93AD-96EB-2F7E-0C93C09C839D}"/>
              </a:ext>
            </a:extLst>
          </p:cNvPr>
          <p:cNvSpPr>
            <a:spLocks/>
          </p:cNvSpPr>
          <p:nvPr userDrawn="1"/>
        </p:nvSpPr>
        <p:spPr>
          <a:xfrm>
            <a:off x="499471" y="2330119"/>
            <a:ext cx="3748536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D0041AF-7E20-6CEF-D33B-C4AB287E98A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10964" y="2541672"/>
            <a:ext cx="3319498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0092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2627790"/>
            <a:ext cx="11209904" cy="334688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2778712"/>
            <a:ext cx="10860833" cy="29754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69000" y="1002638"/>
            <a:ext cx="2224763" cy="150620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88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136342"/>
            <a:ext cx="5422357" cy="480726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136342"/>
            <a:ext cx="5422357" cy="480726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1390338"/>
            <a:ext cx="5007796" cy="4329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1376343"/>
            <a:ext cx="5007796" cy="4329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0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82" r:id="rId6"/>
    <p:sldLayoutId id="2147483766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54" r:id="rId14"/>
    <p:sldLayoutId id="2147483763" r:id="rId15"/>
    <p:sldLayoutId id="2147483718" r:id="rId16"/>
    <p:sldLayoutId id="2147483764" r:id="rId17"/>
    <p:sldLayoutId id="2147483739" r:id="rId18"/>
    <p:sldLayoutId id="2147483740" r:id="rId19"/>
    <p:sldLayoutId id="2147483780" r:id="rId20"/>
    <p:sldLayoutId id="2147483767" r:id="rId21"/>
    <p:sldLayoutId id="2147483765" r:id="rId22"/>
    <p:sldLayoutId id="2147483775" r:id="rId23"/>
    <p:sldLayoutId id="2147483731" r:id="rId24"/>
    <p:sldLayoutId id="2147483777" r:id="rId25"/>
    <p:sldLayoutId id="2147483736" r:id="rId26"/>
    <p:sldLayoutId id="2147483778" r:id="rId27"/>
    <p:sldLayoutId id="2147483742" r:id="rId28"/>
    <p:sldLayoutId id="2147483743" r:id="rId29"/>
    <p:sldLayoutId id="2147483744" r:id="rId30"/>
    <p:sldLayoutId id="2147483745" r:id="rId31"/>
    <p:sldLayoutId id="2147483774" r:id="rId32"/>
    <p:sldLayoutId id="2147483781" r:id="rId33"/>
    <p:sldLayoutId id="2147483746" r:id="rId34"/>
    <p:sldLayoutId id="2147483747" r:id="rId35"/>
    <p:sldLayoutId id="2147483748" r:id="rId36"/>
    <p:sldLayoutId id="2147483755" r:id="rId37"/>
    <p:sldLayoutId id="2147483757" r:id="rId38"/>
    <p:sldLayoutId id="2147483758" r:id="rId39"/>
    <p:sldLayoutId id="2147483761" r:id="rId40"/>
    <p:sldLayoutId id="2147483709" r:id="rId41"/>
    <p:sldLayoutId id="2147483713" r:id="rId42"/>
    <p:sldLayoutId id="2147483711" r:id="rId43"/>
    <p:sldLayoutId id="2147483719" r:id="rId44"/>
    <p:sldLayoutId id="2147483720" r:id="rId45"/>
    <p:sldLayoutId id="2147483722" r:id="rId46"/>
    <p:sldLayoutId id="2147483725" r:id="rId47"/>
    <p:sldLayoutId id="2147483779" r:id="rId4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1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1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1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1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51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rplemash.com/app/purplemash/sow_2Go_1_5_treasure_island_example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purplemash.com/app/purplemash/sow_2Go_1_5_fairytale_land_2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purplemash.com/app/purplemash/sow_2Go_1_5_lesson_3_city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rplemash.com/app/purplemash/2Go_busy_city_extens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Building an Algorithm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CA1DCD-7E21-328D-4906-76E60F650E6E}"/>
              </a:ext>
            </a:extLst>
          </p:cNvPr>
          <p:cNvSpPr txBox="1">
            <a:spLocks/>
          </p:cNvSpPr>
          <p:nvPr/>
        </p:nvSpPr>
        <p:spPr>
          <a:xfrm>
            <a:off x="6808718" y="6386805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CDACE-FF61-0E41-63BD-D94C6C96E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DC65E1-C702-0833-8075-5F9B268FB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Code in 2Go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BF46CAC-B60D-778B-BB18-BCD6355B393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3216536"/>
            <a:ext cx="5007796" cy="248913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This is the </a:t>
            </a:r>
            <a:r>
              <a:rPr lang="en-US" sz="1800" b="1" dirty="0"/>
              <a:t>algorithm</a:t>
            </a:r>
            <a:r>
              <a:rPr lang="en-US" sz="1800" dirty="0"/>
              <a:t> to direct the pirate to the treasure.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8E68FA-4E8E-01CA-DF12-A165A85BA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2441902" y="5141095"/>
            <a:ext cx="474317" cy="5267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A0F1AF-0D87-D25D-AF00-5AB5B2501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3618" y="5124555"/>
            <a:ext cx="542210" cy="526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C47596-922B-B20A-12BD-34DBB80D02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2441902" y="4453825"/>
            <a:ext cx="474317" cy="526719"/>
          </a:xfrm>
          <a:prstGeom prst="rect">
            <a:avLst/>
          </a:prstGeom>
        </p:spPr>
      </p:pic>
      <p:pic>
        <p:nvPicPr>
          <p:cNvPr id="7" name="Picture 6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39C0889F-069C-EEA9-C8F4-93EE5CB22A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618" y="4442430"/>
            <a:ext cx="542210" cy="5267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60AFB2-87E8-1934-F30C-73926F2C3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2441902" y="3805268"/>
            <a:ext cx="474317" cy="526719"/>
          </a:xfrm>
          <a:prstGeom prst="rect">
            <a:avLst/>
          </a:prstGeom>
        </p:spPr>
      </p:pic>
      <p:pic>
        <p:nvPicPr>
          <p:cNvPr id="11" name="Picture 10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86456452-1DBD-C158-4DCD-755F0ABF9D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617" y="3796446"/>
            <a:ext cx="542210" cy="526718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E660F5-895B-9D56-6BBF-F0E7CEB99581}"/>
              </a:ext>
            </a:extLst>
          </p:cNvPr>
          <p:cNvSpPr txBox="1">
            <a:spLocks/>
          </p:cNvSpPr>
          <p:nvPr/>
        </p:nvSpPr>
        <p:spPr>
          <a:xfrm>
            <a:off x="3103552" y="827535"/>
            <a:ext cx="10860833" cy="986464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D09012-C721-10B7-D37D-8043973883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4950" y="1268594"/>
            <a:ext cx="2397204" cy="1797903"/>
          </a:xfrm>
          <a:prstGeom prst="rect">
            <a:avLst/>
          </a:prstGeom>
        </p:spPr>
      </p:pic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F7AEFF4D-10BF-D213-0EEE-D8199978E5B0}"/>
              </a:ext>
            </a:extLst>
          </p:cNvPr>
          <p:cNvSpPr txBox="1">
            <a:spLocks/>
          </p:cNvSpPr>
          <p:nvPr/>
        </p:nvSpPr>
        <p:spPr>
          <a:xfrm>
            <a:off x="6309066" y="1270699"/>
            <a:ext cx="5007796" cy="2489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7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7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7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7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7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43C19589-F036-982D-F40D-B64C79081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This is the </a:t>
            </a:r>
            <a:r>
              <a:rPr lang="en-US" sz="1800" b="1" dirty="0"/>
              <a:t>code</a:t>
            </a:r>
            <a:r>
              <a:rPr lang="en-US" sz="1800" dirty="0"/>
              <a:t> to direct the pirate to the treasure. Open </a:t>
            </a:r>
            <a:r>
              <a:rPr lang="en-US" sz="1800" dirty="0">
                <a:hlinkClick r:id="rId8"/>
              </a:rPr>
              <a:t>Treasure Island example </a:t>
            </a:r>
            <a:r>
              <a:rPr lang="en-US" sz="1800" dirty="0"/>
              <a:t>and click Play to run the code.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78D339D-313E-E265-416E-79A2138869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49578" y="2305795"/>
            <a:ext cx="1412511" cy="339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0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F6FEC-3ED4-1CDD-86FA-E014FA1BA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the Code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2AF2EE-9481-34CA-351E-230D9C1A3AD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Watch the video to see how to write the code in 2Go.</a:t>
            </a:r>
          </a:p>
        </p:txBody>
      </p:sp>
      <p:pic>
        <p:nvPicPr>
          <p:cNvPr id="8" name="Creating 2Go code">
            <a:hlinkClick r:id="" action="ppaction://media"/>
            <a:extLst>
              <a:ext uri="{FF2B5EF4-FFF2-40B4-BE49-F238E27FC236}">
                <a16:creationId xmlns:a16="http://schemas.microsoft.com/office/drawing/2014/main" id="{FF9BDF0F-8F43-A4EE-B304-181B8A31A2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6791" y="1829471"/>
            <a:ext cx="7548282" cy="424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5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B691-9665-47CC-2537-CDCF28FA6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ABC9-6982-1941-BC1E-E56F5EBE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Fairytale Land Coding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6C73C100-8328-062D-EC44-A93F0ACC03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3" r="12773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7270DC-C2A0-2667-0721-879125791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Open 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Fairytale Land 2</a:t>
            </a:r>
            <a:r>
              <a:rPr lang="en-GB" dirty="0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dirty="0"/>
              <a:t>from your 2Dos: You have created the commands for this route before.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Write the code to get Red Riding Hood to Granny’s house.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Test your code by clicking                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If you make a mistake, use                to restart.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When you get to the finish screen press OK, then save your work and hand in the 2Do.</a:t>
            </a:r>
          </a:p>
          <a:p>
            <a:endParaRPr lang="en-GB" dirty="0"/>
          </a:p>
        </p:txBody>
      </p:sp>
      <p:pic>
        <p:nvPicPr>
          <p:cNvPr id="8" name="Picture Placeholder 20">
            <a:extLst>
              <a:ext uri="{FF2B5EF4-FFF2-40B4-BE49-F238E27FC236}">
                <a16:creationId xmlns:a16="http://schemas.microsoft.com/office/drawing/2014/main" id="{49F35852-2605-41A7-CC59-38496A6DA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1019" b="-352"/>
          <a:stretch/>
        </p:blipFill>
        <p:spPr>
          <a:xfrm>
            <a:off x="9871307" y="2908684"/>
            <a:ext cx="1382081" cy="2048868"/>
          </a:xfrm>
          <a:prstGeom prst="roundRect">
            <a:avLst>
              <a:gd name="adj" fmla="val 5464"/>
            </a:avLst>
          </a:prstGeom>
        </p:spPr>
      </p:pic>
      <p:pic>
        <p:nvPicPr>
          <p:cNvPr id="15" name="Picture 14" descr="A orange arrow on a black background&#10;&#10;Description automatically generated">
            <a:extLst>
              <a:ext uri="{FF2B5EF4-FFF2-40B4-BE49-F238E27FC236}">
                <a16:creationId xmlns:a16="http://schemas.microsoft.com/office/drawing/2014/main" id="{B79E1796-A7D4-368A-6654-C6DAEE5A51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30" y="3707861"/>
            <a:ext cx="647422" cy="647422"/>
          </a:xfrm>
          <a:prstGeom prst="rect">
            <a:avLst/>
          </a:prstGeom>
        </p:spPr>
      </p:pic>
      <p:pic>
        <p:nvPicPr>
          <p:cNvPr id="17" name="Picture 16" descr="A purple and green button with white text&#10;&#10;Description automatically generated">
            <a:extLst>
              <a:ext uri="{FF2B5EF4-FFF2-40B4-BE49-F238E27FC236}">
                <a16:creationId xmlns:a16="http://schemas.microsoft.com/office/drawing/2014/main" id="{0D8F5506-44E2-0F4F-667D-942C356688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2" b="25770"/>
          <a:stretch/>
        </p:blipFill>
        <p:spPr>
          <a:xfrm>
            <a:off x="3599337" y="3220256"/>
            <a:ext cx="1008809" cy="38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912FB-E464-75C9-1064-56D425A06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84E71-1923-8014-51D0-2C5D51162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Steps to the Algorithm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635233-CB7D-8004-1A63-523010A9D379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Sometimes you will need to add some more steps to your code to complete the route.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Watch this video that shows you how to do this.</a:t>
            </a:r>
          </a:p>
        </p:txBody>
      </p:sp>
      <p:pic>
        <p:nvPicPr>
          <p:cNvPr id="8" name="A longer algorithm">
            <a:hlinkClick r:id="" action="ppaction://media"/>
            <a:extLst>
              <a:ext uri="{FF2B5EF4-FFF2-40B4-BE49-F238E27FC236}">
                <a16:creationId xmlns:a16="http://schemas.microsoft.com/office/drawing/2014/main" id="{3D56C8C4-C57C-FDF5-D8AF-0607F65ADC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0974" y="2450850"/>
            <a:ext cx="6590852" cy="370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4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FD0CC-E64C-DEF6-F1AD-DD7EBB4DC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hlinkClick r:id="rId2"/>
            <a:extLst>
              <a:ext uri="{FF2B5EF4-FFF2-40B4-BE49-F238E27FC236}">
                <a16:creationId xmlns:a16="http://schemas.microsoft.com/office/drawing/2014/main" id="{B54B4240-EA26-0E9B-3CA0-65B84F19F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/>
        </p:blipFill>
        <p:spPr>
          <a:xfrm>
            <a:off x="7394372" y="1260692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787ECB-38F4-14A7-A529-4F80D1C7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City Routes 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953040-CCC2-CD10-881E-601C6566F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Open 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City Routes 2</a:t>
            </a:r>
            <a:r>
              <a:rPr lang="en-GB" dirty="0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dirty="0"/>
              <a:t>from your 2Dos: You have created the commands for this route before.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Write the code to drive the car to the bank and to the hospital.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Test your code by clicking                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If you make a mistake, use                to restart. </a:t>
            </a:r>
          </a:p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en-GB" dirty="0"/>
              <a:t>When you get to the finish screen press Ok and then save your work and hand in the 2Do.</a:t>
            </a:r>
          </a:p>
          <a:p>
            <a:endParaRPr lang="en-GB" dirty="0"/>
          </a:p>
        </p:txBody>
      </p:sp>
      <p:pic>
        <p:nvPicPr>
          <p:cNvPr id="8" name="Picture Placeholder 20">
            <a:extLst>
              <a:ext uri="{FF2B5EF4-FFF2-40B4-BE49-F238E27FC236}">
                <a16:creationId xmlns:a16="http://schemas.microsoft.com/office/drawing/2014/main" id="{EE90FC89-B8C2-7180-DC90-E934F03F83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1019" b="-352"/>
          <a:stretch/>
        </p:blipFill>
        <p:spPr>
          <a:xfrm>
            <a:off x="9871307" y="2908684"/>
            <a:ext cx="1382081" cy="2048868"/>
          </a:xfrm>
          <a:prstGeom prst="roundRect">
            <a:avLst>
              <a:gd name="adj" fmla="val 5464"/>
            </a:avLst>
          </a:prstGeom>
        </p:spPr>
      </p:pic>
      <p:pic>
        <p:nvPicPr>
          <p:cNvPr id="15" name="Picture 14" descr="A orange arrow on a black background&#10;&#10;Description automatically generated">
            <a:extLst>
              <a:ext uri="{FF2B5EF4-FFF2-40B4-BE49-F238E27FC236}">
                <a16:creationId xmlns:a16="http://schemas.microsoft.com/office/drawing/2014/main" id="{770D1337-B4CC-FB1E-8F37-3F8CC53AEF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30" y="3707861"/>
            <a:ext cx="647422" cy="647422"/>
          </a:xfrm>
          <a:prstGeom prst="rect">
            <a:avLst/>
          </a:prstGeom>
        </p:spPr>
      </p:pic>
      <p:pic>
        <p:nvPicPr>
          <p:cNvPr id="17" name="Picture 16" descr="A purple and green button with white text&#10;&#10;Description automatically generated">
            <a:extLst>
              <a:ext uri="{FF2B5EF4-FFF2-40B4-BE49-F238E27FC236}">
                <a16:creationId xmlns:a16="http://schemas.microsoft.com/office/drawing/2014/main" id="{A6794FF6-6D78-40D1-CA0B-BAAE700C78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2" b="25770"/>
          <a:stretch/>
        </p:blipFill>
        <p:spPr>
          <a:xfrm>
            <a:off x="3599337" y="3220256"/>
            <a:ext cx="1008809" cy="38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9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CC998-3E18-5EDB-1B97-B6307525A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E68CE-95D1-8118-8864-22BEF5045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</a:t>
            </a:r>
          </a:p>
        </p:txBody>
      </p:sp>
      <p:pic>
        <p:nvPicPr>
          <p:cNvPr id="7" name="Picture Placeholder 6">
            <a:hlinkClick r:id="rId3"/>
            <a:extLst>
              <a:ext uri="{FF2B5EF4-FFF2-40B4-BE49-F238E27FC236}">
                <a16:creationId xmlns:a16="http://schemas.microsoft.com/office/drawing/2014/main" id="{9D0C49E6-F10B-8710-4497-D9440EB631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CF7D38C-8301-4E6E-E59F-C8BD73F11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Open </a:t>
            </a:r>
            <a:r>
              <a:rPr lang="en-GB" dirty="0">
                <a:hlinkClick r:id="rId3"/>
              </a:rPr>
              <a:t>Busy City Extension</a:t>
            </a:r>
            <a:r>
              <a:rPr lang="en-GB" dirty="0"/>
              <a:t> from your 2Dos.</a:t>
            </a:r>
          </a:p>
          <a:p>
            <a:r>
              <a:rPr lang="en-GB" dirty="0"/>
              <a:t>Set yourself a challenge to go on a longer route visiting more than one place.</a:t>
            </a:r>
          </a:p>
          <a:p>
            <a:r>
              <a:rPr lang="en-GB" dirty="0"/>
              <a:t>Type the places to visit in the text area at the bottom of the picture.</a:t>
            </a:r>
          </a:p>
          <a:p>
            <a:r>
              <a:rPr lang="en-GB" dirty="0"/>
              <a:t>Write and test the code for this route.</a:t>
            </a:r>
          </a:p>
          <a:p>
            <a:r>
              <a:rPr lang="en-GB" dirty="0"/>
              <a:t>Save your work.</a:t>
            </a:r>
          </a:p>
        </p:txBody>
      </p:sp>
    </p:spTree>
    <p:extLst>
      <p:ext uri="{BB962C8B-B14F-4D97-AF65-F5344CB8AC3E}">
        <p14:creationId xmlns:p14="http://schemas.microsoft.com/office/powerpoint/2010/main" val="3412757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176077" y="1718035"/>
            <a:ext cx="4581571" cy="2980537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Coding: </a:t>
            </a:r>
            <a:r>
              <a:rPr lang="en-US" sz="2400">
                <a:solidFill>
                  <a:schemeClr val="bg1"/>
                </a:solidFill>
              </a:rPr>
              <a:t>Creating instructions for a computer, telling it what to do, step-by-step.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6176076" y="1718306"/>
            <a:ext cx="4581571" cy="2980534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Coding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910055" y="1718035"/>
            <a:ext cx="4576345" cy="2980908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>
                <a:solidFill>
                  <a:schemeClr val="bg1"/>
                </a:solidFill>
              </a:rPr>
              <a:t>Algorithm: </a:t>
            </a:r>
            <a:r>
              <a:rPr lang="en-US" sz="2400" dirty="0">
                <a:solidFill>
                  <a:schemeClr val="bg1"/>
                </a:solidFill>
              </a:rPr>
              <a:t>A set of instructions in order.</a:t>
            </a: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904512" y="1718035"/>
            <a:ext cx="4576345" cy="2980907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Algorithm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63DF58-1B92-E230-07A9-B3400DE2683B}"/>
              </a:ext>
            </a:extLst>
          </p:cNvPr>
          <p:cNvSpPr txBox="1">
            <a:spLocks/>
          </p:cNvSpPr>
          <p:nvPr/>
        </p:nvSpPr>
        <p:spPr>
          <a:xfrm>
            <a:off x="702538" y="4419600"/>
            <a:ext cx="10731901" cy="12860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9" grpId="0" animBg="1"/>
      <p:bldP spid="2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Explain how you planned a route in 2Go with more than 1 step at a time.</a:t>
            </a:r>
          </a:p>
          <a:p>
            <a:r>
              <a:rPr lang="en-US" sz="1800" dirty="0"/>
              <a:t>How can you write longer programs in 2Go?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To </a:t>
            </a:r>
            <a:r>
              <a:rPr lang="en-GB" sz="1800" dirty="0">
                <a:latin typeface="Nunito" panose="00000500000000000000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write instructions to complete more than one step of a route at once.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I can think about more than one step at a time when I am planning a route in 2Go.</a:t>
            </a:r>
          </a:p>
          <a:p>
            <a:r>
              <a:rPr lang="en-US" sz="1800" dirty="0"/>
              <a:t>I understand that this is how the algorithm for the route is designed.</a:t>
            </a:r>
          </a:p>
          <a:p>
            <a:r>
              <a:rPr lang="en-US" sz="1800" dirty="0"/>
              <a:t>I can use my ideas to write the code to move a character more than one step at a time along a route.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4122900-DA52-DA04-3662-0F2E38318480}"/>
              </a:ext>
            </a:extLst>
          </p:cNvPr>
          <p:cNvSpPr/>
          <p:nvPr/>
        </p:nvSpPr>
        <p:spPr>
          <a:xfrm>
            <a:off x="387274" y="4573056"/>
            <a:ext cx="11564471" cy="1448012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EE5334-388E-2BDC-754E-4BD8625EBEF7}"/>
              </a:ext>
            </a:extLst>
          </p:cNvPr>
          <p:cNvSpPr/>
          <p:nvPr/>
        </p:nvSpPr>
        <p:spPr>
          <a:xfrm>
            <a:off x="387273" y="2831221"/>
            <a:ext cx="11564471" cy="165184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C39710-36EC-BC2D-86CE-4A7CDB20DBAA}"/>
              </a:ext>
            </a:extLst>
          </p:cNvPr>
          <p:cNvSpPr/>
          <p:nvPr/>
        </p:nvSpPr>
        <p:spPr>
          <a:xfrm>
            <a:off x="387275" y="1014081"/>
            <a:ext cx="11564471" cy="1703494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DF030C-3701-7C33-FF77-2C9B5E1D413D}"/>
              </a:ext>
            </a:extLst>
          </p:cNvPr>
          <p:cNvSpPr/>
          <p:nvPr/>
        </p:nvSpPr>
        <p:spPr>
          <a:xfrm>
            <a:off x="526437" y="1413688"/>
            <a:ext cx="4352196" cy="1087217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a route in 2Go</a:t>
            </a:r>
            <a:r>
              <a:rPr lang="en-GB" sz="2000" b="1" i="1" dirty="0">
                <a:solidFill>
                  <a:schemeClr val="bg1"/>
                </a:solidFill>
                <a:latin typeface="Nunito" pitchFamily="2" charset="0"/>
              </a:rPr>
              <a:t>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B14974-97AD-7CA0-A768-2D1376E1B416}"/>
              </a:ext>
            </a:extLst>
          </p:cNvPr>
          <p:cNvSpPr txBox="1">
            <a:spLocks/>
          </p:cNvSpPr>
          <p:nvPr/>
        </p:nvSpPr>
        <p:spPr>
          <a:xfrm>
            <a:off x="5357146" y="1269677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anose="00000500000000000000" pitchFamily="2" charset="0"/>
              </a:rPr>
              <a:t>The starting position of the character.</a:t>
            </a:r>
            <a:endParaRPr lang="en-GB" sz="1700" dirty="0">
              <a:latin typeface="Nunito" panose="000005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491046" y="3165853"/>
            <a:ext cx="4352196" cy="1168095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In the last lesson what did a command contain?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B77FB9-2DC9-1F13-0249-7FA92C756FE3}"/>
              </a:ext>
            </a:extLst>
          </p:cNvPr>
          <p:cNvSpPr txBox="1">
            <a:spLocks/>
          </p:cNvSpPr>
          <p:nvPr/>
        </p:nvSpPr>
        <p:spPr>
          <a:xfrm>
            <a:off x="5385720" y="1955359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The journey the character will take from one place to another on the screen.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9478BB3-429D-581F-C4D6-53CD105A5290}"/>
              </a:ext>
            </a:extLst>
          </p:cNvPr>
          <p:cNvSpPr/>
          <p:nvPr/>
        </p:nvSpPr>
        <p:spPr>
          <a:xfrm>
            <a:off x="5293379" y="1879849"/>
            <a:ext cx="6343070" cy="67583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763AF03E-65AB-8A42-8B47-596C501A72E1}"/>
              </a:ext>
            </a:extLst>
          </p:cNvPr>
          <p:cNvSpPr/>
          <p:nvPr/>
        </p:nvSpPr>
        <p:spPr>
          <a:xfrm>
            <a:off x="6937715" y="6021745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262AC8-0A11-59A7-2516-6F061A53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ED589B-0263-C299-5175-F84B5645071F}"/>
              </a:ext>
            </a:extLst>
          </p:cNvPr>
          <p:cNvSpPr txBox="1"/>
          <p:nvPr/>
        </p:nvSpPr>
        <p:spPr>
          <a:xfrm>
            <a:off x="526437" y="1022130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BA0995-E919-99D7-AFDB-AE8EAFF8DDAA}"/>
              </a:ext>
            </a:extLst>
          </p:cNvPr>
          <p:cNvSpPr txBox="1"/>
          <p:nvPr/>
        </p:nvSpPr>
        <p:spPr>
          <a:xfrm>
            <a:off x="484431" y="2820257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46EFD97-305C-F3C4-D097-257036BAA7CD}"/>
              </a:ext>
            </a:extLst>
          </p:cNvPr>
          <p:cNvSpPr txBox="1">
            <a:spLocks/>
          </p:cNvSpPr>
          <p:nvPr/>
        </p:nvSpPr>
        <p:spPr>
          <a:xfrm>
            <a:off x="5315140" y="3033028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anose="00000500000000000000" pitchFamily="2" charset="0"/>
              </a:rPr>
              <a:t>The direction followed by the distance.</a:t>
            </a:r>
            <a:endParaRPr lang="en-GB" sz="1700" dirty="0">
              <a:latin typeface="Nunito" panose="00000500000000000000" pitchFamily="2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B28E283-B9D5-4EBF-C16F-A6A53B8102C3}"/>
              </a:ext>
            </a:extLst>
          </p:cNvPr>
          <p:cNvSpPr txBox="1">
            <a:spLocks/>
          </p:cNvSpPr>
          <p:nvPr/>
        </p:nvSpPr>
        <p:spPr>
          <a:xfrm>
            <a:off x="5343714" y="3718710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How to move along the route.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A4C62A9-ADE4-35E5-9FC2-2C243E74CD7C}"/>
              </a:ext>
            </a:extLst>
          </p:cNvPr>
          <p:cNvSpPr/>
          <p:nvPr/>
        </p:nvSpPr>
        <p:spPr>
          <a:xfrm>
            <a:off x="5251373" y="2967368"/>
            <a:ext cx="6343070" cy="67583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EF49D0F-16F3-E328-6341-B7289C8DD121}"/>
              </a:ext>
            </a:extLst>
          </p:cNvPr>
          <p:cNvSpPr/>
          <p:nvPr/>
        </p:nvSpPr>
        <p:spPr>
          <a:xfrm>
            <a:off x="507460" y="4901645"/>
            <a:ext cx="4352196" cy="975989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Where is your work saved in Purple Mash?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2DBDBB48-6D38-48F3-682A-E8AC6719BEF2}"/>
              </a:ext>
            </a:extLst>
          </p:cNvPr>
          <p:cNvSpPr txBox="1"/>
          <p:nvPr/>
        </p:nvSpPr>
        <p:spPr>
          <a:xfrm>
            <a:off x="500845" y="4556049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9B69606-9DFC-D0B0-9E58-BDF8E7DAAF5A}"/>
              </a:ext>
            </a:extLst>
          </p:cNvPr>
          <p:cNvSpPr txBox="1">
            <a:spLocks/>
          </p:cNvSpPr>
          <p:nvPr/>
        </p:nvSpPr>
        <p:spPr>
          <a:xfrm>
            <a:off x="5366406" y="4955116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 the Alerts area.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8FF672B-00EB-29B5-DB15-2DA511930320}"/>
              </a:ext>
            </a:extLst>
          </p:cNvPr>
          <p:cNvSpPr txBox="1">
            <a:spLocks/>
          </p:cNvSpPr>
          <p:nvPr/>
        </p:nvSpPr>
        <p:spPr>
          <a:xfrm>
            <a:off x="5375020" y="5467931"/>
            <a:ext cx="6409746" cy="367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 the Work area.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FF37897-48C8-4336-94F8-8425DE05338D}"/>
              </a:ext>
            </a:extLst>
          </p:cNvPr>
          <p:cNvSpPr/>
          <p:nvPr/>
        </p:nvSpPr>
        <p:spPr>
          <a:xfrm>
            <a:off x="5366406" y="5415817"/>
            <a:ext cx="6343070" cy="46181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4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9" grpId="0"/>
      <p:bldP spid="13" grpId="0"/>
      <p:bldP spid="14" grpId="0" animBg="1"/>
      <p:bldP spid="12" grpId="0" animBg="1"/>
      <p:bldP spid="17" grpId="0"/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Algorithm: </a:t>
            </a:r>
            <a:r>
              <a:rPr lang="en-US" sz="1800" dirty="0"/>
              <a:t>A set of instructions in order.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Coding: </a:t>
            </a:r>
            <a:r>
              <a:rPr lang="en-GB" sz="1800" dirty="0"/>
              <a:t>Creating instructions for a computer, telling it what to do, step-by-step.</a:t>
            </a:r>
            <a:endParaRPr lang="en-US" sz="18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 dirty="0"/>
              <a:t>Direction: </a:t>
            </a:r>
            <a:r>
              <a:rPr lang="en-US" sz="1800" dirty="0"/>
              <a:t>The path that something travels. For example, a robot moving forwards or backwards.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 dirty="0"/>
              <a:t>Command: </a:t>
            </a:r>
            <a:r>
              <a:rPr lang="en-US" sz="1800" dirty="0"/>
              <a:t>A single instruction; such as, ‘turn left’.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 dirty="0"/>
              <a:t>Route: </a:t>
            </a:r>
            <a:r>
              <a:rPr lang="en-US" sz="1800" dirty="0"/>
              <a:t>A path an object takes to get from one place to another.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endParaRPr lang="en-US" sz="16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New in this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544E-9E9F-60B2-04FB-B30AC7A7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383BBFE-2E7B-2360-AC1A-E04CBD157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87955"/>
            <a:ext cx="6113242" cy="458493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A67983-3733-162F-1A55-9553B366C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Commands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3EB383F-0C9D-4A94-0B2B-38A15B69C69D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C4D2A9F-E23D-0AE9-0A25-EA24165DCD4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3050" y="1354919"/>
            <a:ext cx="4598334" cy="4481160"/>
          </a:xfrm>
        </p:spPr>
        <p:txBody>
          <a:bodyPr anchor="ctr">
            <a:normAutofit/>
          </a:bodyPr>
          <a:lstStyle/>
          <a:p>
            <a:r>
              <a:rPr lang="en-GB" dirty="0"/>
              <a:t>Look at this example from the last lesson on how the pirate travelled to the treasure.</a:t>
            </a:r>
          </a:p>
          <a:p>
            <a:r>
              <a:rPr lang="en-GB" dirty="0"/>
              <a:t>A </a:t>
            </a:r>
            <a:r>
              <a:rPr lang="en-GB" b="1" dirty="0"/>
              <a:t>command</a:t>
            </a:r>
            <a:r>
              <a:rPr lang="en-GB" dirty="0"/>
              <a:t> for a step includes:</a:t>
            </a:r>
          </a:p>
          <a:p>
            <a:endParaRPr lang="en-GB" dirty="0"/>
          </a:p>
          <a:p>
            <a:pPr marL="285750" indent="-285750">
              <a:buBlip>
                <a:blip r:embed="rId3"/>
              </a:buBlip>
            </a:pPr>
            <a:r>
              <a:rPr lang="en-GB" dirty="0"/>
              <a:t>the direction</a:t>
            </a:r>
          </a:p>
          <a:p>
            <a:endParaRPr lang="en-GB" dirty="0"/>
          </a:p>
          <a:p>
            <a:pPr marL="285750" indent="-285750">
              <a:buBlip>
                <a:blip r:embed="rId3"/>
              </a:buBlip>
            </a:pPr>
            <a:r>
              <a:rPr lang="en-GB" dirty="0"/>
              <a:t>followed by the distance.</a:t>
            </a:r>
          </a:p>
          <a:p>
            <a:endParaRPr lang="en-GB" dirty="0">
              <a:solidFill>
                <a:schemeClr val="accent2"/>
              </a:solidFill>
            </a:endParaRPr>
          </a:p>
          <a:p>
            <a:r>
              <a:rPr lang="en-GB" dirty="0">
                <a:solidFill>
                  <a:schemeClr val="accent2"/>
                </a:solidFill>
              </a:rPr>
              <a:t>Can you write down each of the commands of the route on a white board?</a:t>
            </a:r>
          </a:p>
          <a:p>
            <a:endParaRPr lang="en-GB" dirty="0"/>
          </a:p>
        </p:txBody>
      </p:sp>
      <p:pic>
        <p:nvPicPr>
          <p:cNvPr id="19" name="Picture Placeholder 18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A4739EB0-07A9-A9A6-D211-12926F013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>
          <a:xfrm>
            <a:off x="3838235" y="3826311"/>
            <a:ext cx="600988" cy="517284"/>
          </a:xfrm>
          <a:prstGeom prst="rect">
            <a:avLst/>
          </a:prstGeom>
        </p:spPr>
      </p:pic>
      <p:pic>
        <p:nvPicPr>
          <p:cNvPr id="12" name="Picture Placeholder 16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BFED7062-967B-3D38-B914-7DD69EBFF7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>
          <a:xfrm>
            <a:off x="3759965" y="2943477"/>
            <a:ext cx="757528" cy="65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46414-6165-D1BD-EB10-39B4441C3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map of a treasure island&#10;&#10;AI-generated content may be incorrect.">
            <a:extLst>
              <a:ext uri="{FF2B5EF4-FFF2-40B4-BE49-F238E27FC236}">
                <a16:creationId xmlns:a16="http://schemas.microsoft.com/office/drawing/2014/main" id="{5A416D0A-EE74-3F6A-DAAB-C94DA4257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762" y="1358797"/>
            <a:ext cx="5942965" cy="445722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5E5C7D7-B6C3-7A1D-DE2B-F317AE6B3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Commands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A09D9EE-E55A-7A4C-EC47-764735DF1CE6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D8F11B-BB9B-B26B-E842-935A4B5DC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963220" y="4415698"/>
            <a:ext cx="684941" cy="7606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1EDB36-8C40-3170-DC97-748313480A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935" y="4399156"/>
            <a:ext cx="782983" cy="760612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CF421CC-E1A0-5D4F-5E62-0C26C0D57B2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1427" y="1963883"/>
            <a:ext cx="4598334" cy="2561682"/>
          </a:xfrm>
        </p:spPr>
        <p:txBody>
          <a:bodyPr anchor="t">
            <a:norm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Did your steps look like this?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82019-D128-813C-24BB-FEDA57D2D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963220" y="3459482"/>
            <a:ext cx="684941" cy="760612"/>
          </a:xfrm>
          <a:prstGeom prst="rect">
            <a:avLst/>
          </a:prstGeom>
        </p:spPr>
      </p:pic>
      <p:pic>
        <p:nvPicPr>
          <p:cNvPr id="9" name="Picture 8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43D82B3B-1D2E-2200-B85A-FADD496991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935" y="3448085"/>
            <a:ext cx="782983" cy="7606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0B321E-0685-F4EC-1DC5-BB1B69715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963220" y="2563498"/>
            <a:ext cx="684941" cy="760612"/>
          </a:xfrm>
          <a:prstGeom prst="rect">
            <a:avLst/>
          </a:prstGeom>
        </p:spPr>
      </p:pic>
      <p:pic>
        <p:nvPicPr>
          <p:cNvPr id="17" name="Picture 16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F6E62511-1C09-7AC3-E7E8-FD3D9C1CB8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934" y="2554674"/>
            <a:ext cx="782983" cy="760612"/>
          </a:xfrm>
          <a:prstGeom prst="rect">
            <a:avLst/>
          </a:prstGeom>
        </p:spPr>
      </p:pic>
      <p:pic>
        <p:nvPicPr>
          <p:cNvPr id="23" name="Picture 22" descr="A map of a pirate island&#10;&#10;AI-generated content may be incorrect.">
            <a:extLst>
              <a:ext uri="{FF2B5EF4-FFF2-40B4-BE49-F238E27FC236}">
                <a16:creationId xmlns:a16="http://schemas.microsoft.com/office/drawing/2014/main" id="{EB6D7A3B-F09E-B2D5-E4B1-F266286B16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762" y="1358797"/>
            <a:ext cx="5942965" cy="4457224"/>
          </a:xfrm>
          <a:prstGeom prst="rect">
            <a:avLst/>
          </a:prstGeom>
        </p:spPr>
      </p:pic>
      <p:pic>
        <p:nvPicPr>
          <p:cNvPr id="21" name="Picture 20" descr="A puzzle game with a map of a pirate ship and a pirate ship&#10;&#10;AI-generated content may be incorrect.">
            <a:extLst>
              <a:ext uri="{FF2B5EF4-FFF2-40B4-BE49-F238E27FC236}">
                <a16:creationId xmlns:a16="http://schemas.microsoft.com/office/drawing/2014/main" id="{6E3783A9-866E-BC26-2D4A-33E527236E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762" y="1358797"/>
            <a:ext cx="5942965" cy="4457224"/>
          </a:xfrm>
          <a:prstGeom prst="rect">
            <a:avLst/>
          </a:prstGeom>
        </p:spPr>
      </p:pic>
      <p:pic>
        <p:nvPicPr>
          <p:cNvPr id="19" name="Picture 18" descr="A puzzle game with a map of a pirate ship and a pirate ship&#10;&#10;AI-generated content may be incorrect.">
            <a:extLst>
              <a:ext uri="{FF2B5EF4-FFF2-40B4-BE49-F238E27FC236}">
                <a16:creationId xmlns:a16="http://schemas.microsoft.com/office/drawing/2014/main" id="{1A129107-026E-5AE7-1CA0-B93CCC36EC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762" y="1358797"/>
            <a:ext cx="5942965" cy="445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2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4F212-7916-72B8-1A78-D76E3B14F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C8288-3CB6-025D-9155-2F6FA6423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 Algorithm for the Route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756B5-6304-3ACA-0D37-0EBEF23B140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 anchor="t">
            <a:noAutofit/>
          </a:bodyPr>
          <a:lstStyle/>
          <a:p>
            <a:r>
              <a:rPr lang="en-US" dirty="0"/>
              <a:t>This is the </a:t>
            </a:r>
            <a:r>
              <a:rPr lang="en-US" b="1" dirty="0"/>
              <a:t>algorithm</a:t>
            </a:r>
            <a:r>
              <a:rPr lang="en-US" dirty="0"/>
              <a:t> to direct the pirate to the treasure.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CB1A36-9E92-E6B0-83EE-609463298B0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800" dirty="0"/>
              <a:t>The list of instructions for the route is the </a:t>
            </a:r>
            <a:r>
              <a:rPr lang="en-US" sz="1800" b="1" dirty="0"/>
              <a:t>algorithm</a:t>
            </a:r>
            <a:r>
              <a:rPr lang="en-US" sz="1800" dirty="0"/>
              <a:t> for completing the route.</a:t>
            </a:r>
          </a:p>
          <a:p>
            <a:pPr>
              <a:lnSpc>
                <a:spcPct val="100000"/>
              </a:lnSpc>
            </a:pPr>
            <a:r>
              <a:rPr lang="en-US" sz="1800" dirty="0"/>
              <a:t>An </a:t>
            </a:r>
            <a:r>
              <a:rPr lang="en-US" sz="1800" b="1" dirty="0"/>
              <a:t>algorithm</a:t>
            </a:r>
            <a:r>
              <a:rPr lang="en-US" sz="1800" dirty="0"/>
              <a:t> is a set of instructions in order.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5135C6-DE4D-10CF-0D34-3DC1094E7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7766543" y="5113084"/>
            <a:ext cx="766045" cy="8506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21B3BB-3AF8-1F61-D8FD-48C4984A1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8258" y="5096543"/>
            <a:ext cx="875695" cy="8506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453DFD-2D41-C646-8066-1CA20C050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7766543" y="4160091"/>
            <a:ext cx="766045" cy="850677"/>
          </a:xfrm>
          <a:prstGeom prst="rect">
            <a:avLst/>
          </a:prstGeom>
        </p:spPr>
      </p:pic>
      <p:pic>
        <p:nvPicPr>
          <p:cNvPr id="13" name="Picture 12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E4A02693-9989-7BA9-9DA6-49D4A3FA3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58" y="4147409"/>
            <a:ext cx="875695" cy="8506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189308-9594-7C06-64A9-A9C17F629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7766543" y="3207098"/>
            <a:ext cx="766045" cy="850677"/>
          </a:xfrm>
          <a:prstGeom prst="rect">
            <a:avLst/>
          </a:prstGeom>
        </p:spPr>
      </p:pic>
      <p:pic>
        <p:nvPicPr>
          <p:cNvPr id="15" name="Picture 14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27CA1FC5-7890-A3E3-0D7F-C0D3216F1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57" y="3198275"/>
            <a:ext cx="875695" cy="8506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4F779C-2566-6DFD-7774-B7AE4B565D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9058" y="3964541"/>
            <a:ext cx="2397204" cy="179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3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18C77-68D8-18FC-B847-7A137E109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3FFF33-BE38-FD5F-3F1E-981A37061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Coding Algorithms in 2Go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A7E5FFB-1DBA-327B-CE06-4DDA918227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1019" b="-352"/>
          <a:stretch/>
        </p:blipFill>
        <p:spPr>
          <a:xfrm>
            <a:off x="4744784" y="2263829"/>
            <a:ext cx="2489035" cy="3689873"/>
          </a:xfrm>
          <a:prstGeom prst="roundRect">
            <a:avLst>
              <a:gd name="adj" fmla="val 5464"/>
            </a:avLst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437191-0B4D-31B4-93FC-399CA4C981B5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 anchor="ctr"/>
          <a:lstStyle/>
          <a:p>
            <a:r>
              <a:rPr lang="en-GB" dirty="0"/>
              <a:t>In 2Go, when you put the </a:t>
            </a:r>
            <a:r>
              <a:rPr lang="en-GB" b="1" dirty="0"/>
              <a:t>algorithm</a:t>
            </a:r>
            <a:r>
              <a:rPr lang="en-GB" dirty="0"/>
              <a:t> for a route into the computer, you are </a:t>
            </a:r>
            <a:r>
              <a:rPr lang="en-GB" b="1" dirty="0"/>
              <a:t>coding</a:t>
            </a:r>
            <a:r>
              <a:rPr lang="en-GB" dirty="0"/>
              <a:t> the route. The computer can then follow this to make the character move. 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8F30491-9B3F-CA54-D573-75D046A4E89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8579" y="2341670"/>
            <a:ext cx="3355397" cy="3521248"/>
          </a:xfrm>
        </p:spPr>
        <p:txBody>
          <a:bodyPr anchor="ctr">
            <a:normAutofit/>
          </a:bodyPr>
          <a:lstStyle/>
          <a:p>
            <a:r>
              <a:rPr lang="en-GB" dirty="0"/>
              <a:t>This is an area to put in the commands to make the code.</a:t>
            </a:r>
          </a:p>
          <a:p>
            <a:endParaRPr lang="en-GB" dirty="0"/>
          </a:p>
          <a:p>
            <a:r>
              <a:rPr lang="en-GB" dirty="0"/>
              <a:t>You drag the commands into the boxes.</a:t>
            </a:r>
          </a:p>
          <a:p>
            <a:endParaRPr lang="en-GB" dirty="0"/>
          </a:p>
          <a:p>
            <a:r>
              <a:rPr lang="en-GB" dirty="0"/>
              <a:t>Then you press </a:t>
            </a:r>
            <a:r>
              <a:rPr lang="en-GB" b="1" dirty="0"/>
              <a:t>Play</a:t>
            </a:r>
            <a:r>
              <a:rPr lang="en-GB" dirty="0"/>
              <a:t> to run the code.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DF7498E-FB74-6FC2-939E-A26241E3951E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31169" y="2939860"/>
            <a:ext cx="3319498" cy="489140"/>
          </a:xfrm>
        </p:spPr>
        <p:txBody>
          <a:bodyPr anchor="t">
            <a:normAutofit lnSpcReduction="10000"/>
          </a:bodyPr>
          <a:lstStyle/>
          <a:p>
            <a:r>
              <a:rPr lang="en-GB" dirty="0"/>
              <a:t>Look at the commands here.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D5C883-2810-8C69-26EB-0B7CF2E458B5}"/>
              </a:ext>
            </a:extLst>
          </p:cNvPr>
          <p:cNvSpPr/>
          <p:nvPr/>
        </p:nvSpPr>
        <p:spPr>
          <a:xfrm>
            <a:off x="4542041" y="2263829"/>
            <a:ext cx="1041178" cy="3166587"/>
          </a:xfrm>
          <a:prstGeom prst="roundRect">
            <a:avLst/>
          </a:prstGeom>
          <a:noFill/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F87997E-8A4F-97DB-1D8D-73E6577FB998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3820024" y="3847123"/>
            <a:ext cx="722017" cy="261642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831A8EF-5FE8-64BE-3E39-F0F850415AE5}"/>
              </a:ext>
            </a:extLst>
          </p:cNvPr>
          <p:cNvSpPr/>
          <p:nvPr/>
        </p:nvSpPr>
        <p:spPr>
          <a:xfrm>
            <a:off x="5681340" y="2215599"/>
            <a:ext cx="1311131" cy="3335347"/>
          </a:xfrm>
          <a:prstGeom prst="roundRect">
            <a:avLst/>
          </a:prstGeom>
          <a:noFill/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B3E7CD4-8202-DF65-526E-35C3CA6CD333}"/>
              </a:ext>
            </a:extLst>
          </p:cNvPr>
          <p:cNvCxnSpPr>
            <a:cxnSpLocks/>
            <a:stCxn id="8" idx="1"/>
          </p:cNvCxnSpPr>
          <p:nvPr/>
        </p:nvCxnSpPr>
        <p:spPr>
          <a:xfrm flipH="1" flipV="1">
            <a:off x="6992471" y="2936838"/>
            <a:ext cx="1166108" cy="1165456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478EBB9B-E60A-E7C0-6486-7B425AF26520}"/>
              </a:ext>
            </a:extLst>
          </p:cNvPr>
          <p:cNvSpPr txBox="1">
            <a:spLocks/>
          </p:cNvSpPr>
          <p:nvPr/>
        </p:nvSpPr>
        <p:spPr>
          <a:xfrm>
            <a:off x="653143" y="3883272"/>
            <a:ext cx="3475550" cy="1360846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There are the same direction and distance commands that you have used in the other lessons.</a:t>
            </a:r>
          </a:p>
        </p:txBody>
      </p:sp>
    </p:spTree>
    <p:extLst>
      <p:ext uri="{BB962C8B-B14F-4D97-AF65-F5344CB8AC3E}">
        <p14:creationId xmlns:p14="http://schemas.microsoft.com/office/powerpoint/2010/main" val="19405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  <p:bldP spid="14" grpId="0" animBg="1"/>
      <p:bldP spid="18" grpId="0" animBg="1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63F61E-650D-4EC9-9AA3-CD6C03C4BDE1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13d5997a-e98d-49c4-b2de-b6e4809b0311"/>
    <ds:schemaRef ds:uri="13450042-f009-418d-a922-a3175eeea887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d981ff36-dea8-48fe-8bfc-7c502049a010}" enabled="0" method="" siteId="{d981ff36-dea8-48fe-8bfc-7c502049a01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3598</TotalTime>
  <Words>794</Words>
  <Application>Microsoft Office PowerPoint</Application>
  <PresentationFormat>Widescreen</PresentationFormat>
  <Paragraphs>93</Paragraphs>
  <Slides>17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Aptos</vt:lpstr>
      <vt:lpstr>Palanquin</vt:lpstr>
      <vt:lpstr>Arial</vt:lpstr>
      <vt:lpstr>Nunito</vt:lpstr>
      <vt:lpstr>Theme1</vt:lpstr>
      <vt:lpstr>Lesson 3</vt:lpstr>
      <vt:lpstr>Aim</vt:lpstr>
      <vt:lpstr>Success Criteria</vt:lpstr>
      <vt:lpstr>Knowledge and Skills Check</vt:lpstr>
      <vt:lpstr>Vocabulary Overview</vt:lpstr>
      <vt:lpstr>Commands</vt:lpstr>
      <vt:lpstr>Commands</vt:lpstr>
      <vt:lpstr>An Algorithm for the Route</vt:lpstr>
      <vt:lpstr>Coding Algorithms in 2Go</vt:lpstr>
      <vt:lpstr>Example Code in 2Go</vt:lpstr>
      <vt:lpstr>Creating the Code</vt:lpstr>
      <vt:lpstr>Activity 1: Fairytale Land Coding</vt:lpstr>
      <vt:lpstr>Adding More Steps to the Algorithm</vt:lpstr>
      <vt:lpstr>Activity 2: City Routes 2</vt:lpstr>
      <vt:lpstr>Extension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Route Explorers - Lesson 3 - Slideshow</dc:title>
  <dc:creator>Brett Gowlett</dc:creator>
  <cp:lastModifiedBy>Kat Salisbury</cp:lastModifiedBy>
  <cp:revision>6</cp:revision>
  <dcterms:created xsi:type="dcterms:W3CDTF">2024-04-03T14:27:17Z</dcterms:created>
  <dcterms:modified xsi:type="dcterms:W3CDTF">2025-06-13T09:50:35Z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