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4"/>
  </p:sldMasterIdLst>
  <p:notesMasterIdLst>
    <p:notesMasterId r:id="rId21"/>
  </p:notesMasterIdLst>
  <p:handoutMasterIdLst>
    <p:handoutMasterId r:id="rId22"/>
  </p:handoutMasterIdLst>
  <p:sldIdLst>
    <p:sldId id="326" r:id="rId5"/>
    <p:sldId id="327" r:id="rId6"/>
    <p:sldId id="328" r:id="rId7"/>
    <p:sldId id="299" r:id="rId8"/>
    <p:sldId id="329" r:id="rId9"/>
    <p:sldId id="331" r:id="rId10"/>
    <p:sldId id="341" r:id="rId11"/>
    <p:sldId id="334" r:id="rId12"/>
    <p:sldId id="336" r:id="rId13"/>
    <p:sldId id="337" r:id="rId14"/>
    <p:sldId id="347" r:id="rId15"/>
    <p:sldId id="348" r:id="rId16"/>
    <p:sldId id="332" r:id="rId17"/>
    <p:sldId id="349" r:id="rId18"/>
    <p:sldId id="294" r:id="rId19"/>
    <p:sldId id="330" r:id="rId20"/>
  </p:sldIdLst>
  <p:sldSz cx="12192000" cy="6858000"/>
  <p:notesSz cx="6858000" cy="9144000"/>
  <p:embeddedFontLst>
    <p:embeddedFont>
      <p:font typeface="Nunito" panose="00000500000000000000" pitchFamily="2" charset="0"/>
      <p:regular r:id="rId23"/>
      <p:bold r:id="rId24"/>
      <p:italic r:id="rId25"/>
      <p:boldItalic r:id="rId26"/>
    </p:embeddedFont>
    <p:embeddedFont>
      <p:font typeface="Palanquin" panose="020B0004020203020204" pitchFamily="34" charset="0"/>
      <p:regular r:id="rId27"/>
      <p:bold r:id="rId28"/>
    </p:embeddedFont>
  </p:embeddedFontLst>
  <p:custDataLst>
    <p:tags r:id="rId2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68C8"/>
    <a:srgbClr val="8E24AA"/>
    <a:srgbClr val="EEEEEE"/>
    <a:srgbClr val="BDBDBD"/>
    <a:srgbClr val="F5F5F5"/>
    <a:srgbClr val="B987F1"/>
    <a:srgbClr val="DECFF9"/>
    <a:srgbClr val="E4BAF0"/>
    <a:srgbClr val="DCA3EB"/>
    <a:srgbClr val="C86E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536D19-1038-482D-A29D-13E588407783}" v="7" dt="2025-06-13T09:39:20.5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54" autoAdjust="0"/>
    <p:restoredTop sz="83535" autoAdjust="0"/>
  </p:normalViewPr>
  <p:slideViewPr>
    <p:cSldViewPr snapToGrid="0">
      <p:cViewPr varScale="1">
        <p:scale>
          <a:sx n="69" d="100"/>
          <a:sy n="69" d="100"/>
        </p:scale>
        <p:origin x="346" y="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4.fntdata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3.fntdata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2.fntdata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becca Summer" userId="fb5c2836-fb10-433a-9b94-1447f06d1cbf" providerId="ADAL" clId="{C6A378F8-2275-4123-B2B5-D4724575176E}"/>
    <pc:docChg chg="modMainMaster">
      <pc:chgData name="Rebecca Summer" userId="fb5c2836-fb10-433a-9b94-1447f06d1cbf" providerId="ADAL" clId="{C6A378F8-2275-4123-B2B5-D4724575176E}" dt="2025-03-24T12:46:45.108" v="11" actId="20577"/>
      <pc:docMkLst>
        <pc:docMk/>
      </pc:docMkLst>
      <pc:sldMasterChg chg="modSldLayout">
        <pc:chgData name="Rebecca Summer" userId="fb5c2836-fb10-433a-9b94-1447f06d1cbf" providerId="ADAL" clId="{C6A378F8-2275-4123-B2B5-D4724575176E}" dt="2025-03-24T12:46:45.108" v="11" actId="20577"/>
        <pc:sldMasterMkLst>
          <pc:docMk/>
          <pc:sldMasterMk cId="1690898850" sldId="2147483696"/>
        </pc:sldMasterMkLst>
        <pc:sldLayoutChg chg="modSp mod">
          <pc:chgData name="Rebecca Summer" userId="fb5c2836-fb10-433a-9b94-1447f06d1cbf" providerId="ADAL" clId="{C6A378F8-2275-4123-B2B5-D4724575176E}" dt="2025-03-24T12:46:45.108" v="11" actId="20577"/>
          <pc:sldLayoutMkLst>
            <pc:docMk/>
            <pc:sldMasterMk cId="1690898850" sldId="2147483696"/>
            <pc:sldLayoutMk cId="2577959385" sldId="2147483697"/>
          </pc:sldLayoutMkLst>
          <pc:spChg chg="mod">
            <ac:chgData name="Rebecca Summer" userId="fb5c2836-fb10-433a-9b94-1447f06d1cbf" providerId="ADAL" clId="{C6A378F8-2275-4123-B2B5-D4724575176E}" dt="2025-03-24T12:46:45.108" v="11" actId="20577"/>
            <ac:spMkLst>
              <pc:docMk/>
              <pc:sldMasterMk cId="1690898850" sldId="2147483696"/>
              <pc:sldLayoutMk cId="2577959385" sldId="2147483697"/>
              <ac:spMk id="6" creationId="{51333C44-2406-E148-91CE-F880A83E7CA0}"/>
            </ac:spMkLst>
          </pc:spChg>
        </pc:sldLayoutChg>
      </pc:sldMasterChg>
    </pc:docChg>
  </pc:docChgLst>
  <pc:docChgLst>
    <pc:chgData name="Kat Salisbury" userId="b64cd180-038e-4743-8e05-afde79732230" providerId="ADAL" clId="{1B911E58-F11D-4ADA-936B-1815B0A6F028}"/>
    <pc:docChg chg="custSel modSld modMainMaster">
      <pc:chgData name="Kat Salisbury" userId="b64cd180-038e-4743-8e05-afde79732230" providerId="ADAL" clId="{1B911E58-F11D-4ADA-936B-1815B0A6F028}" dt="2025-06-10T15:52:56.792" v="21" actId="3626"/>
      <pc:docMkLst>
        <pc:docMk/>
      </pc:docMkLst>
      <pc:sldChg chg="delSp mod">
        <pc:chgData name="Kat Salisbury" userId="b64cd180-038e-4743-8e05-afde79732230" providerId="ADAL" clId="{1B911E58-F11D-4ADA-936B-1815B0A6F028}" dt="2025-06-10T15:52:38.634" v="19" actId="478"/>
        <pc:sldMkLst>
          <pc:docMk/>
          <pc:sldMk cId="4063087291" sldId="294"/>
        </pc:sldMkLst>
      </pc:sldChg>
      <pc:sldChg chg="delSp mod">
        <pc:chgData name="Kat Salisbury" userId="b64cd180-038e-4743-8e05-afde79732230" providerId="ADAL" clId="{1B911E58-F11D-4ADA-936B-1815B0A6F028}" dt="2025-06-10T15:52:11" v="8" actId="478"/>
        <pc:sldMkLst>
          <pc:docMk/>
          <pc:sldMk cId="2062476382" sldId="299"/>
        </pc:sldMkLst>
      </pc:sldChg>
      <pc:sldChg chg="addSp modSp mod">
        <pc:chgData name="Kat Salisbury" userId="b64cd180-038e-4743-8e05-afde79732230" providerId="ADAL" clId="{1B911E58-F11D-4ADA-936B-1815B0A6F028}" dt="2025-06-10T15:51:38.746" v="4" actId="1076"/>
        <pc:sldMkLst>
          <pc:docMk/>
          <pc:sldMk cId="4196247511" sldId="326"/>
        </pc:sldMkLst>
        <pc:spChg chg="add mod">
          <ac:chgData name="Kat Salisbury" userId="b64cd180-038e-4743-8e05-afde79732230" providerId="ADAL" clId="{1B911E58-F11D-4ADA-936B-1815B0A6F028}" dt="2025-06-10T15:51:38.746" v="4" actId="1076"/>
          <ac:spMkLst>
            <pc:docMk/>
            <pc:sldMk cId="4196247511" sldId="326"/>
            <ac:spMk id="4" creationId="{537D85E5-952E-EE69-D6ED-DA840552BA6C}"/>
          </ac:spMkLst>
        </pc:spChg>
      </pc:sldChg>
      <pc:sldChg chg="delSp modSp mod">
        <pc:chgData name="Kat Salisbury" userId="b64cd180-038e-4743-8e05-afde79732230" providerId="ADAL" clId="{1B911E58-F11D-4ADA-936B-1815B0A6F028}" dt="2025-06-10T15:52:07.752" v="6" actId="478"/>
        <pc:sldMkLst>
          <pc:docMk/>
          <pc:sldMk cId="989361444" sldId="327"/>
        </pc:sldMkLst>
      </pc:sldChg>
      <pc:sldChg chg="delSp mod">
        <pc:chgData name="Kat Salisbury" userId="b64cd180-038e-4743-8e05-afde79732230" providerId="ADAL" clId="{1B911E58-F11D-4ADA-936B-1815B0A6F028}" dt="2025-06-10T15:52:09.144" v="7" actId="478"/>
        <pc:sldMkLst>
          <pc:docMk/>
          <pc:sldMk cId="2820299366" sldId="328"/>
        </pc:sldMkLst>
      </pc:sldChg>
      <pc:sldChg chg="delSp mod">
        <pc:chgData name="Kat Salisbury" userId="b64cd180-038e-4743-8e05-afde79732230" providerId="ADAL" clId="{1B911E58-F11D-4ADA-936B-1815B0A6F028}" dt="2025-06-10T15:52:13.771" v="9" actId="478"/>
        <pc:sldMkLst>
          <pc:docMk/>
          <pc:sldMk cId="2940960241" sldId="329"/>
        </pc:sldMkLst>
      </pc:sldChg>
      <pc:sldChg chg="delSp mod">
        <pc:chgData name="Kat Salisbury" userId="b64cd180-038e-4743-8e05-afde79732230" providerId="ADAL" clId="{1B911E58-F11D-4ADA-936B-1815B0A6F028}" dt="2025-06-10T15:52:40.699" v="20" actId="478"/>
        <pc:sldMkLst>
          <pc:docMk/>
          <pc:sldMk cId="3184919501" sldId="330"/>
        </pc:sldMkLst>
      </pc:sldChg>
      <pc:sldChg chg="delSp mod">
        <pc:chgData name="Kat Salisbury" userId="b64cd180-038e-4743-8e05-afde79732230" providerId="ADAL" clId="{1B911E58-F11D-4ADA-936B-1815B0A6F028}" dt="2025-06-10T15:52:16.378" v="10" actId="478"/>
        <pc:sldMkLst>
          <pc:docMk/>
          <pc:sldMk cId="1365744743" sldId="331"/>
        </pc:sldMkLst>
      </pc:sldChg>
      <pc:sldChg chg="delSp mod">
        <pc:chgData name="Kat Salisbury" userId="b64cd180-038e-4743-8e05-afde79732230" providerId="ADAL" clId="{1B911E58-F11D-4ADA-936B-1815B0A6F028}" dt="2025-06-10T15:52:34.507" v="17" actId="478"/>
        <pc:sldMkLst>
          <pc:docMk/>
          <pc:sldMk cId="3738951083" sldId="332"/>
        </pc:sldMkLst>
      </pc:sldChg>
      <pc:sldChg chg="delSp mod">
        <pc:chgData name="Kat Salisbury" userId="b64cd180-038e-4743-8e05-afde79732230" providerId="ADAL" clId="{1B911E58-F11D-4ADA-936B-1815B0A6F028}" dt="2025-06-10T15:52:21.884" v="12" actId="478"/>
        <pc:sldMkLst>
          <pc:docMk/>
          <pc:sldMk cId="1733983819" sldId="334"/>
        </pc:sldMkLst>
      </pc:sldChg>
      <pc:sldChg chg="delSp mod">
        <pc:chgData name="Kat Salisbury" userId="b64cd180-038e-4743-8e05-afde79732230" providerId="ADAL" clId="{1B911E58-F11D-4ADA-936B-1815B0A6F028}" dt="2025-06-10T15:52:24.071" v="13" actId="478"/>
        <pc:sldMkLst>
          <pc:docMk/>
          <pc:sldMk cId="448794788" sldId="336"/>
        </pc:sldMkLst>
      </pc:sldChg>
      <pc:sldChg chg="delSp mod">
        <pc:chgData name="Kat Salisbury" userId="b64cd180-038e-4743-8e05-afde79732230" providerId="ADAL" clId="{1B911E58-F11D-4ADA-936B-1815B0A6F028}" dt="2025-06-10T15:52:26.713" v="14" actId="478"/>
        <pc:sldMkLst>
          <pc:docMk/>
          <pc:sldMk cId="3639692984" sldId="337"/>
        </pc:sldMkLst>
      </pc:sldChg>
      <pc:sldChg chg="delSp mod">
        <pc:chgData name="Kat Salisbury" userId="b64cd180-038e-4743-8e05-afde79732230" providerId="ADAL" clId="{1B911E58-F11D-4ADA-936B-1815B0A6F028}" dt="2025-06-10T15:52:18.683" v="11" actId="478"/>
        <pc:sldMkLst>
          <pc:docMk/>
          <pc:sldMk cId="1350658703" sldId="341"/>
        </pc:sldMkLst>
      </pc:sldChg>
      <pc:sldChg chg="delSp mod">
        <pc:chgData name="Kat Salisbury" userId="b64cd180-038e-4743-8e05-afde79732230" providerId="ADAL" clId="{1B911E58-F11D-4ADA-936B-1815B0A6F028}" dt="2025-06-10T15:52:28.732" v="15" actId="478"/>
        <pc:sldMkLst>
          <pc:docMk/>
          <pc:sldMk cId="1940516680" sldId="347"/>
        </pc:sldMkLst>
      </pc:sldChg>
      <pc:sldChg chg="delSp mod">
        <pc:chgData name="Kat Salisbury" userId="b64cd180-038e-4743-8e05-afde79732230" providerId="ADAL" clId="{1B911E58-F11D-4ADA-936B-1815B0A6F028}" dt="2025-06-10T15:52:31.691" v="16" actId="478"/>
        <pc:sldMkLst>
          <pc:docMk/>
          <pc:sldMk cId="3498014736" sldId="348"/>
        </pc:sldMkLst>
      </pc:sldChg>
      <pc:sldChg chg="delSp mod">
        <pc:chgData name="Kat Salisbury" userId="b64cd180-038e-4743-8e05-afde79732230" providerId="ADAL" clId="{1B911E58-F11D-4ADA-936B-1815B0A6F028}" dt="2025-06-10T15:52:36.473" v="18" actId="478"/>
        <pc:sldMkLst>
          <pc:docMk/>
          <pc:sldMk cId="3412757104" sldId="349"/>
        </pc:sldMkLst>
      </pc:sldChg>
      <pc:sldMasterChg chg="modSp mod">
        <pc:chgData name="Kat Salisbury" userId="b64cd180-038e-4743-8e05-afde79732230" providerId="ADAL" clId="{1B911E58-F11D-4ADA-936B-1815B0A6F028}" dt="2025-06-10T15:52:56.792" v="21" actId="3626"/>
        <pc:sldMasterMkLst>
          <pc:docMk/>
          <pc:sldMasterMk cId="1690898850" sldId="2147483696"/>
        </pc:sldMasterMkLst>
        <pc:picChg chg="mod">
          <ac:chgData name="Kat Salisbury" userId="b64cd180-038e-4743-8e05-afde79732230" providerId="ADAL" clId="{1B911E58-F11D-4ADA-936B-1815B0A6F028}" dt="2025-06-10T15:52:56.792" v="21" actId="3626"/>
          <ac:picMkLst>
            <pc:docMk/>
            <pc:sldMasterMk cId="1690898850" sldId="2147483696"/>
            <ac:picMk id="7" creationId="{72B9B9D0-FFF3-373B-623C-3E6999C8513E}"/>
          </ac:picMkLst>
        </pc:picChg>
      </pc:sldMasterChg>
    </pc:docChg>
  </pc:docChgLst>
  <pc:docChgLst>
    <pc:chgData name="Liz Bashford" userId="b224872c-12d8-47f8-96dc-24670f45a040" providerId="ADAL" clId="{3788D119-ED6C-4A19-8150-8FAC3AE0617C}"/>
    <pc:docChg chg="custSel modSld">
      <pc:chgData name="Liz Bashford" userId="b224872c-12d8-47f8-96dc-24670f45a040" providerId="ADAL" clId="{3788D119-ED6C-4A19-8150-8FAC3AE0617C}" dt="2025-05-09T17:44:59.214" v="38" actId="1076"/>
      <pc:docMkLst>
        <pc:docMk/>
      </pc:docMkLst>
      <pc:sldChg chg="modSp mod">
        <pc:chgData name="Liz Bashford" userId="b224872c-12d8-47f8-96dc-24670f45a040" providerId="ADAL" clId="{3788D119-ED6C-4A19-8150-8FAC3AE0617C}" dt="2025-05-09T17:44:59.214" v="38" actId="1076"/>
        <pc:sldMkLst>
          <pc:docMk/>
          <pc:sldMk cId="4063087291" sldId="294"/>
        </pc:sldMkLst>
        <pc:spChg chg="mod">
          <ac:chgData name="Liz Bashford" userId="b224872c-12d8-47f8-96dc-24670f45a040" providerId="ADAL" clId="{3788D119-ED6C-4A19-8150-8FAC3AE0617C}" dt="2025-05-09T17:44:53.570" v="37" actId="313"/>
          <ac:spMkLst>
            <pc:docMk/>
            <pc:sldMk cId="4063087291" sldId="294"/>
            <ac:spMk id="4" creationId="{1448E77D-D061-31E1-9C79-B42131A8A2D8}"/>
          </ac:spMkLst>
        </pc:spChg>
        <pc:spChg chg="mod">
          <ac:chgData name="Liz Bashford" userId="b224872c-12d8-47f8-96dc-24670f45a040" providerId="ADAL" clId="{3788D119-ED6C-4A19-8150-8FAC3AE0617C}" dt="2025-05-09T17:44:59.214" v="38" actId="1076"/>
          <ac:spMkLst>
            <pc:docMk/>
            <pc:sldMk cId="4063087291" sldId="294"/>
            <ac:spMk id="18" creationId="{1448E77D-D061-31E1-9C79-B42131A8A2D8}"/>
          </ac:spMkLst>
        </pc:spChg>
      </pc:sldChg>
      <pc:sldChg chg="modSp mod">
        <pc:chgData name="Liz Bashford" userId="b224872c-12d8-47f8-96dc-24670f45a040" providerId="ADAL" clId="{3788D119-ED6C-4A19-8150-8FAC3AE0617C}" dt="2025-05-09T17:39:47.454" v="1" actId="313"/>
        <pc:sldMkLst>
          <pc:docMk/>
          <pc:sldMk cId="2940960241" sldId="329"/>
        </pc:sldMkLst>
        <pc:spChg chg="mod">
          <ac:chgData name="Liz Bashford" userId="b224872c-12d8-47f8-96dc-24670f45a040" providerId="ADAL" clId="{3788D119-ED6C-4A19-8150-8FAC3AE0617C}" dt="2025-05-09T17:39:47.454" v="1" actId="313"/>
          <ac:spMkLst>
            <pc:docMk/>
            <pc:sldMk cId="2940960241" sldId="329"/>
            <ac:spMk id="9" creationId="{F715336C-F822-BC1D-EF34-A628F0562D85}"/>
          </ac:spMkLst>
        </pc:spChg>
      </pc:sldChg>
      <pc:sldChg chg="modSp mod">
        <pc:chgData name="Liz Bashford" userId="b224872c-12d8-47f8-96dc-24670f45a040" providerId="ADAL" clId="{3788D119-ED6C-4A19-8150-8FAC3AE0617C}" dt="2025-05-09T17:40:01.901" v="3" actId="20577"/>
        <pc:sldMkLst>
          <pc:docMk/>
          <pc:sldMk cId="1365744743" sldId="331"/>
        </pc:sldMkLst>
        <pc:spChg chg="mod">
          <ac:chgData name="Liz Bashford" userId="b224872c-12d8-47f8-96dc-24670f45a040" providerId="ADAL" clId="{3788D119-ED6C-4A19-8150-8FAC3AE0617C}" dt="2025-05-09T17:40:01.901" v="3" actId="20577"/>
          <ac:spMkLst>
            <pc:docMk/>
            <pc:sldMk cId="1365744743" sldId="331"/>
            <ac:spMk id="4" creationId="{B3D196D4-E854-C56E-634C-BE4CAE24009E}"/>
          </ac:spMkLst>
        </pc:spChg>
      </pc:sldChg>
      <pc:sldChg chg="modSp mod">
        <pc:chgData name="Liz Bashford" userId="b224872c-12d8-47f8-96dc-24670f45a040" providerId="ADAL" clId="{3788D119-ED6C-4A19-8150-8FAC3AE0617C}" dt="2025-05-09T17:43:28.423" v="34" actId="20577"/>
        <pc:sldMkLst>
          <pc:docMk/>
          <pc:sldMk cId="3738951083" sldId="332"/>
        </pc:sldMkLst>
        <pc:spChg chg="mod">
          <ac:chgData name="Liz Bashford" userId="b224872c-12d8-47f8-96dc-24670f45a040" providerId="ADAL" clId="{3788D119-ED6C-4A19-8150-8FAC3AE0617C}" dt="2025-05-09T17:43:28.423" v="34" actId="20577"/>
          <ac:spMkLst>
            <pc:docMk/>
            <pc:sldMk cId="3738951083" sldId="332"/>
            <ac:spMk id="5" creationId="{57A2F7C0-5B19-39AC-723A-7F1729EB4095}"/>
          </ac:spMkLst>
        </pc:spChg>
      </pc:sldChg>
      <pc:sldChg chg="modSp mod">
        <pc:chgData name="Liz Bashford" userId="b224872c-12d8-47f8-96dc-24670f45a040" providerId="ADAL" clId="{3788D119-ED6C-4A19-8150-8FAC3AE0617C}" dt="2025-05-09T17:40:58.160" v="5" actId="20577"/>
        <pc:sldMkLst>
          <pc:docMk/>
          <pc:sldMk cId="448794788" sldId="336"/>
        </pc:sldMkLst>
        <pc:spChg chg="mod">
          <ac:chgData name="Liz Bashford" userId="b224872c-12d8-47f8-96dc-24670f45a040" providerId="ADAL" clId="{3788D119-ED6C-4A19-8150-8FAC3AE0617C}" dt="2025-05-09T17:40:58.160" v="5" actId="20577"/>
          <ac:spMkLst>
            <pc:docMk/>
            <pc:sldMk cId="448794788" sldId="336"/>
            <ac:spMk id="4" creationId="{7E846D9E-CFEA-0256-4004-BA321D739683}"/>
          </ac:spMkLst>
        </pc:spChg>
      </pc:sldChg>
      <pc:sldChg chg="modSp mod">
        <pc:chgData name="Liz Bashford" userId="b224872c-12d8-47f8-96dc-24670f45a040" providerId="ADAL" clId="{3788D119-ED6C-4A19-8150-8FAC3AE0617C}" dt="2025-05-09T17:41:06.502" v="7" actId="20577"/>
        <pc:sldMkLst>
          <pc:docMk/>
          <pc:sldMk cId="3639692984" sldId="337"/>
        </pc:sldMkLst>
        <pc:spChg chg="mod">
          <ac:chgData name="Liz Bashford" userId="b224872c-12d8-47f8-96dc-24670f45a040" providerId="ADAL" clId="{3788D119-ED6C-4A19-8150-8FAC3AE0617C}" dt="2025-05-09T17:41:06.502" v="7" actId="20577"/>
          <ac:spMkLst>
            <pc:docMk/>
            <pc:sldMk cId="3639692984" sldId="337"/>
            <ac:spMk id="4" creationId="{28A67983-3733-162F-1A55-9553B366C61E}"/>
          </ac:spMkLst>
        </pc:spChg>
      </pc:sldChg>
      <pc:sldChg chg="modSp mod">
        <pc:chgData name="Liz Bashford" userId="b224872c-12d8-47f8-96dc-24670f45a040" providerId="ADAL" clId="{3788D119-ED6C-4A19-8150-8FAC3AE0617C}" dt="2025-05-09T17:41:38.728" v="8" actId="20577"/>
        <pc:sldMkLst>
          <pc:docMk/>
          <pc:sldMk cId="1940516680" sldId="347"/>
        </pc:sldMkLst>
        <pc:spChg chg="mod">
          <ac:chgData name="Liz Bashford" userId="b224872c-12d8-47f8-96dc-24670f45a040" providerId="ADAL" clId="{3788D119-ED6C-4A19-8150-8FAC3AE0617C}" dt="2025-05-09T17:41:38.728" v="8" actId="20577"/>
          <ac:spMkLst>
            <pc:docMk/>
            <pc:sldMk cId="1940516680" sldId="347"/>
            <ac:spMk id="3" creationId="{26DE7C4D-E649-6085-7DCE-BAFD5B872F6B}"/>
          </ac:spMkLst>
        </pc:spChg>
      </pc:sldChg>
      <pc:sldChg chg="modSp mod">
        <pc:chgData name="Liz Bashford" userId="b224872c-12d8-47f8-96dc-24670f45a040" providerId="ADAL" clId="{3788D119-ED6C-4A19-8150-8FAC3AE0617C}" dt="2025-05-09T17:42:50.941" v="22" actId="20577"/>
        <pc:sldMkLst>
          <pc:docMk/>
          <pc:sldMk cId="3498014736" sldId="348"/>
        </pc:sldMkLst>
        <pc:spChg chg="mod">
          <ac:chgData name="Liz Bashford" userId="b224872c-12d8-47f8-96dc-24670f45a040" providerId="ADAL" clId="{3788D119-ED6C-4A19-8150-8FAC3AE0617C}" dt="2025-05-09T17:42:50.941" v="22" actId="20577"/>
          <ac:spMkLst>
            <pc:docMk/>
            <pc:sldMk cId="3498014736" sldId="348"/>
            <ac:spMk id="5" creationId="{A27270DC-C2A0-2667-0721-879125791B58}"/>
          </ac:spMkLst>
        </pc:spChg>
      </pc:sldChg>
    </pc:docChg>
  </pc:docChgLst>
  <pc:docChgLst>
    <pc:chgData name="Rebecca Summer" userId="fb5c2836-fb10-433a-9b94-1447f06d1cbf" providerId="ADAL" clId="{E235E8CC-3730-4294-9C62-F4AA57A1C24C}"/>
    <pc:docChg chg="undo custSel addSld delSld modSld sldOrd">
      <pc:chgData name="Rebecca Summer" userId="fb5c2836-fb10-433a-9b94-1447f06d1cbf" providerId="ADAL" clId="{E235E8CC-3730-4294-9C62-F4AA57A1C24C}" dt="2024-12-03T10:24:44.761" v="1964" actId="6549"/>
      <pc:docMkLst>
        <pc:docMk/>
      </pc:docMkLst>
      <pc:sldChg chg="addSp modSp mod modAnim">
        <pc:chgData name="Rebecca Summer" userId="fb5c2836-fb10-433a-9b94-1447f06d1cbf" providerId="ADAL" clId="{E235E8CC-3730-4294-9C62-F4AA57A1C24C}" dt="2024-12-03T09:32:20.978" v="1637" actId="167"/>
        <pc:sldMkLst>
          <pc:docMk/>
          <pc:sldMk cId="4063087291" sldId="294"/>
        </pc:sldMkLst>
      </pc:sldChg>
      <pc:sldChg chg="addSp delSp modSp mod delAnim modAnim modNotesTx">
        <pc:chgData name="Rebecca Summer" userId="fb5c2836-fb10-433a-9b94-1447f06d1cbf" providerId="ADAL" clId="{E235E8CC-3730-4294-9C62-F4AA57A1C24C}" dt="2024-12-02T15:27:12.092" v="368" actId="6549"/>
        <pc:sldMkLst>
          <pc:docMk/>
          <pc:sldMk cId="2062476382" sldId="299"/>
        </pc:sldMkLst>
      </pc:sldChg>
      <pc:sldChg chg="modSp mod modNotesTx">
        <pc:chgData name="Rebecca Summer" userId="fb5c2836-fb10-433a-9b94-1447f06d1cbf" providerId="ADAL" clId="{E235E8CC-3730-4294-9C62-F4AA57A1C24C}" dt="2024-12-03T09:35:12.405" v="1779" actId="6549"/>
        <pc:sldMkLst>
          <pc:docMk/>
          <pc:sldMk cId="4196247511" sldId="326"/>
        </pc:sldMkLst>
      </pc:sldChg>
      <pc:sldChg chg="modSp mod">
        <pc:chgData name="Rebecca Summer" userId="fb5c2836-fb10-433a-9b94-1447f06d1cbf" providerId="ADAL" clId="{E235E8CC-3730-4294-9C62-F4AA57A1C24C}" dt="2024-12-02T15:14:51.085" v="70" actId="20577"/>
        <pc:sldMkLst>
          <pc:docMk/>
          <pc:sldMk cId="989361444" sldId="327"/>
        </pc:sldMkLst>
      </pc:sldChg>
      <pc:sldChg chg="modSp mod">
        <pc:chgData name="Rebecca Summer" userId="fb5c2836-fb10-433a-9b94-1447f06d1cbf" providerId="ADAL" clId="{E235E8CC-3730-4294-9C62-F4AA57A1C24C}" dt="2024-12-02T15:16:19.181" v="233" actId="20577"/>
        <pc:sldMkLst>
          <pc:docMk/>
          <pc:sldMk cId="2820299366" sldId="328"/>
        </pc:sldMkLst>
      </pc:sldChg>
      <pc:sldChg chg="modSp add mod">
        <pc:chgData name="Rebecca Summer" userId="fb5c2836-fb10-433a-9b94-1447f06d1cbf" providerId="ADAL" clId="{E235E8CC-3730-4294-9C62-F4AA57A1C24C}" dt="2024-12-03T10:24:44.761" v="1964" actId="6549"/>
        <pc:sldMkLst>
          <pc:docMk/>
          <pc:sldMk cId="2940960241" sldId="329"/>
        </pc:sldMkLst>
      </pc:sldChg>
      <pc:sldChg chg="modSp mod">
        <pc:chgData name="Rebecca Summer" userId="fb5c2836-fb10-433a-9b94-1447f06d1cbf" providerId="ADAL" clId="{E235E8CC-3730-4294-9C62-F4AA57A1C24C}" dt="2024-12-03T09:33:52.374" v="1773" actId="20577"/>
        <pc:sldMkLst>
          <pc:docMk/>
          <pc:sldMk cId="3184919501" sldId="330"/>
        </pc:sldMkLst>
      </pc:sldChg>
      <pc:sldChg chg="addSp delSp modSp mod modClrScheme delAnim modAnim chgLayout">
        <pc:chgData name="Rebecca Summer" userId="fb5c2836-fb10-433a-9b94-1447f06d1cbf" providerId="ADAL" clId="{E235E8CC-3730-4294-9C62-F4AA57A1C24C}" dt="2024-12-02T15:38:53.070" v="837" actId="1076"/>
        <pc:sldMkLst>
          <pc:docMk/>
          <pc:sldMk cId="1365744743" sldId="331"/>
        </pc:sldMkLst>
      </pc:sldChg>
      <pc:sldChg chg="addSp modSp mod modNotesTx">
        <pc:chgData name="Rebecca Summer" userId="fb5c2836-fb10-433a-9b94-1447f06d1cbf" providerId="ADAL" clId="{E235E8CC-3730-4294-9C62-F4AA57A1C24C}" dt="2024-12-03T09:14:07.758" v="1612" actId="20577"/>
        <pc:sldMkLst>
          <pc:docMk/>
          <pc:sldMk cId="3738951083" sldId="332"/>
        </pc:sldMkLst>
      </pc:sldChg>
      <pc:sldChg chg="modSp del mod">
        <pc:chgData name="Rebecca Summer" userId="fb5c2836-fb10-433a-9b94-1447f06d1cbf" providerId="ADAL" clId="{E235E8CC-3730-4294-9C62-F4AA57A1C24C}" dt="2024-12-02T15:17:20.475" v="237" actId="47"/>
        <pc:sldMkLst>
          <pc:docMk/>
          <pc:sldMk cId="2547989047" sldId="333"/>
        </pc:sldMkLst>
      </pc:sldChg>
      <pc:sldChg chg="addSp delSp modSp mod modAnim">
        <pc:chgData name="Rebecca Summer" userId="fb5c2836-fb10-433a-9b94-1447f06d1cbf" providerId="ADAL" clId="{E235E8CC-3730-4294-9C62-F4AA57A1C24C}" dt="2024-12-02T16:45:57.287" v="1246"/>
        <pc:sldMkLst>
          <pc:docMk/>
          <pc:sldMk cId="1733983819" sldId="334"/>
        </pc:sldMkLst>
      </pc:sldChg>
      <pc:sldChg chg="addSp modSp mod modAnim">
        <pc:chgData name="Rebecca Summer" userId="fb5c2836-fb10-433a-9b94-1447f06d1cbf" providerId="ADAL" clId="{E235E8CC-3730-4294-9C62-F4AA57A1C24C}" dt="2024-12-02T16:46:01.311" v="1248"/>
        <pc:sldMkLst>
          <pc:docMk/>
          <pc:sldMk cId="448794788" sldId="336"/>
        </pc:sldMkLst>
      </pc:sldChg>
      <pc:sldChg chg="addSp delSp modSp mod">
        <pc:chgData name="Rebecca Summer" userId="fb5c2836-fb10-433a-9b94-1447f06d1cbf" providerId="ADAL" clId="{E235E8CC-3730-4294-9C62-F4AA57A1C24C}" dt="2024-12-02T16:46:07.584" v="1250"/>
        <pc:sldMkLst>
          <pc:docMk/>
          <pc:sldMk cId="3639692984" sldId="337"/>
        </pc:sldMkLst>
      </pc:sldChg>
      <pc:sldChg chg="del">
        <pc:chgData name="Rebecca Summer" userId="fb5c2836-fb10-433a-9b94-1447f06d1cbf" providerId="ADAL" clId="{E235E8CC-3730-4294-9C62-F4AA57A1C24C}" dt="2024-12-02T16:39:10.978" v="1003" actId="47"/>
        <pc:sldMkLst>
          <pc:docMk/>
          <pc:sldMk cId="1119071087" sldId="339"/>
        </pc:sldMkLst>
      </pc:sldChg>
      <pc:sldChg chg="del">
        <pc:chgData name="Rebecca Summer" userId="fb5c2836-fb10-433a-9b94-1447f06d1cbf" providerId="ADAL" clId="{E235E8CC-3730-4294-9C62-F4AA57A1C24C}" dt="2024-12-02T16:39:10.978" v="1003" actId="47"/>
        <pc:sldMkLst>
          <pc:docMk/>
          <pc:sldMk cId="775222214" sldId="340"/>
        </pc:sldMkLst>
      </pc:sldChg>
      <pc:sldChg chg="addSp delSp modSp mod delAnim">
        <pc:chgData name="Rebecca Summer" userId="fb5c2836-fb10-433a-9b94-1447f06d1cbf" providerId="ADAL" clId="{E235E8CC-3730-4294-9C62-F4AA57A1C24C}" dt="2024-12-02T16:45:47.111" v="1244" actId="20577"/>
        <pc:sldMkLst>
          <pc:docMk/>
          <pc:sldMk cId="1350658703" sldId="341"/>
        </pc:sldMkLst>
      </pc:sldChg>
      <pc:sldChg chg="del">
        <pc:chgData name="Rebecca Summer" userId="fb5c2836-fb10-433a-9b94-1447f06d1cbf" providerId="ADAL" clId="{E235E8CC-3730-4294-9C62-F4AA57A1C24C}" dt="2024-12-02T16:35:24.286" v="986" actId="47"/>
        <pc:sldMkLst>
          <pc:docMk/>
          <pc:sldMk cId="3880407627" sldId="342"/>
        </pc:sldMkLst>
      </pc:sldChg>
      <pc:sldChg chg="del">
        <pc:chgData name="Rebecca Summer" userId="fb5c2836-fb10-433a-9b94-1447f06d1cbf" providerId="ADAL" clId="{E235E8CC-3730-4294-9C62-F4AA57A1C24C}" dt="2024-12-02T16:35:24.286" v="986" actId="47"/>
        <pc:sldMkLst>
          <pc:docMk/>
          <pc:sldMk cId="248418304" sldId="343"/>
        </pc:sldMkLst>
      </pc:sldChg>
      <pc:sldChg chg="del">
        <pc:chgData name="Rebecca Summer" userId="fb5c2836-fb10-433a-9b94-1447f06d1cbf" providerId="ADAL" clId="{E235E8CC-3730-4294-9C62-F4AA57A1C24C}" dt="2024-12-02T16:44:44.392" v="1228" actId="47"/>
        <pc:sldMkLst>
          <pc:docMk/>
          <pc:sldMk cId="640469015" sldId="344"/>
        </pc:sldMkLst>
      </pc:sldChg>
      <pc:sldChg chg="del">
        <pc:chgData name="Rebecca Summer" userId="fb5c2836-fb10-433a-9b94-1447f06d1cbf" providerId="ADAL" clId="{E235E8CC-3730-4294-9C62-F4AA57A1C24C}" dt="2024-12-03T09:14:11.810" v="1613" actId="47"/>
        <pc:sldMkLst>
          <pc:docMk/>
          <pc:sldMk cId="1638928782" sldId="345"/>
        </pc:sldMkLst>
      </pc:sldChg>
      <pc:sldChg chg="addSp delSp modSp mod modClrScheme modAnim chgLayout">
        <pc:chgData name="Rebecca Summer" userId="fb5c2836-fb10-433a-9b94-1447f06d1cbf" providerId="ADAL" clId="{E235E8CC-3730-4294-9C62-F4AA57A1C24C}" dt="2024-12-03T09:57:21.196" v="1955" actId="1076"/>
        <pc:sldMkLst>
          <pc:docMk/>
          <pc:sldMk cId="958301641" sldId="346"/>
        </pc:sldMkLst>
      </pc:sldChg>
      <pc:sldChg chg="add del">
        <pc:chgData name="Rebecca Summer" userId="fb5c2836-fb10-433a-9b94-1447f06d1cbf" providerId="ADAL" clId="{E235E8CC-3730-4294-9C62-F4AA57A1C24C}" dt="2024-12-02T16:35:24.286" v="986" actId="47"/>
        <pc:sldMkLst>
          <pc:docMk/>
          <pc:sldMk cId="1525688849" sldId="347"/>
        </pc:sldMkLst>
      </pc:sldChg>
      <pc:sldChg chg="addSp delSp modSp add mod modClrScheme delAnim modAnim chgLayout">
        <pc:chgData name="Rebecca Summer" userId="fb5c2836-fb10-433a-9b94-1447f06d1cbf" providerId="ADAL" clId="{E235E8CC-3730-4294-9C62-F4AA57A1C24C}" dt="2024-12-02T16:51:32.671" v="1485"/>
        <pc:sldMkLst>
          <pc:docMk/>
          <pc:sldMk cId="1940516680" sldId="347"/>
        </pc:sldMkLst>
      </pc:sldChg>
      <pc:sldChg chg="addSp modSp add mod ord">
        <pc:chgData name="Rebecca Summer" userId="fb5c2836-fb10-433a-9b94-1447f06d1cbf" providerId="ADAL" clId="{E235E8CC-3730-4294-9C62-F4AA57A1C24C}" dt="2024-12-03T09:14:03.841" v="1610" actId="20577"/>
        <pc:sldMkLst>
          <pc:docMk/>
          <pc:sldMk cId="3498014736" sldId="348"/>
        </pc:sldMkLst>
      </pc:sldChg>
    </pc:docChg>
  </pc:docChgLst>
  <pc:docChgLst>
    <pc:chgData name="Kat Salisbury" userId="b64cd180-038e-4743-8e05-afde79732230" providerId="ADAL" clId="{55536D19-1038-482D-A29D-13E588407783}"/>
    <pc:docChg chg="undo custSel modSld">
      <pc:chgData name="Kat Salisbury" userId="b64cd180-038e-4743-8e05-afde79732230" providerId="ADAL" clId="{55536D19-1038-482D-A29D-13E588407783}" dt="2025-06-13T09:39:42.384" v="34" actId="20577"/>
      <pc:docMkLst>
        <pc:docMk/>
      </pc:docMkLst>
      <pc:sldChg chg="modSp mod modNotesTx">
        <pc:chgData name="Kat Salisbury" userId="b64cd180-038e-4743-8e05-afde79732230" providerId="ADAL" clId="{55536D19-1038-482D-A29D-13E588407783}" dt="2025-06-11T10:35:36.015" v="5" actId="5793"/>
        <pc:sldMkLst>
          <pc:docMk/>
          <pc:sldMk cId="4196247511" sldId="326"/>
        </pc:sldMkLst>
        <pc:spChg chg="mod">
          <ac:chgData name="Kat Salisbury" userId="b64cd180-038e-4743-8e05-afde79732230" providerId="ADAL" clId="{55536D19-1038-482D-A29D-13E588407783}" dt="2025-06-11T09:53:08.480" v="0" actId="404"/>
          <ac:spMkLst>
            <pc:docMk/>
            <pc:sldMk cId="4196247511" sldId="326"/>
            <ac:spMk id="4" creationId="{537D85E5-952E-EE69-D6ED-DA840552BA6C}"/>
          </ac:spMkLst>
        </pc:spChg>
      </pc:sldChg>
      <pc:sldChg chg="modAnim">
        <pc:chgData name="Kat Salisbury" userId="b64cd180-038e-4743-8e05-afde79732230" providerId="ADAL" clId="{55536D19-1038-482D-A29D-13E588407783}" dt="2025-06-13T09:35:46.876" v="6"/>
        <pc:sldMkLst>
          <pc:docMk/>
          <pc:sldMk cId="1365744743" sldId="331"/>
        </pc:sldMkLst>
      </pc:sldChg>
      <pc:sldChg chg="addSp modSp mod">
        <pc:chgData name="Kat Salisbury" userId="b64cd180-038e-4743-8e05-afde79732230" providerId="ADAL" clId="{55536D19-1038-482D-A29D-13E588407783}" dt="2025-06-13T09:39:24.277" v="33" actId="20577"/>
        <pc:sldMkLst>
          <pc:docMk/>
          <pc:sldMk cId="1733983819" sldId="334"/>
        </pc:sldMkLst>
        <pc:spChg chg="add mod">
          <ac:chgData name="Kat Salisbury" userId="b64cd180-038e-4743-8e05-afde79732230" providerId="ADAL" clId="{55536D19-1038-482D-A29D-13E588407783}" dt="2025-06-13T09:39:19.172" v="28" actId="164"/>
          <ac:spMkLst>
            <pc:docMk/>
            <pc:sldMk cId="1733983819" sldId="334"/>
            <ac:spMk id="2" creationId="{BCF2F6CF-128D-07A6-C5AF-B120A5E9AADC}"/>
          </ac:spMkLst>
        </pc:spChg>
        <pc:spChg chg="mod">
          <ac:chgData name="Kat Salisbury" userId="b64cd180-038e-4743-8e05-afde79732230" providerId="ADAL" clId="{55536D19-1038-482D-A29D-13E588407783}" dt="2025-06-13T09:39:24.277" v="33" actId="20577"/>
          <ac:spMkLst>
            <pc:docMk/>
            <pc:sldMk cId="1733983819" sldId="334"/>
            <ac:spMk id="3" creationId="{83B77A34-42ED-9410-FDAA-0113D062015F}"/>
          </ac:spMkLst>
        </pc:spChg>
        <pc:grpChg chg="add mod">
          <ac:chgData name="Kat Salisbury" userId="b64cd180-038e-4743-8e05-afde79732230" providerId="ADAL" clId="{55536D19-1038-482D-A29D-13E588407783}" dt="2025-06-13T09:39:19.172" v="28" actId="164"/>
          <ac:grpSpMkLst>
            <pc:docMk/>
            <pc:sldMk cId="1733983819" sldId="334"/>
            <ac:grpSpMk id="6" creationId="{35ECB68B-DAA1-D90A-122B-9678D91232B9}"/>
          </ac:grpSpMkLst>
        </pc:grpChg>
        <pc:picChg chg="mod">
          <ac:chgData name="Kat Salisbury" userId="b64cd180-038e-4743-8e05-afde79732230" providerId="ADAL" clId="{55536D19-1038-482D-A29D-13E588407783}" dt="2025-06-13T09:39:16.580" v="26" actId="1076"/>
          <ac:picMkLst>
            <pc:docMk/>
            <pc:sldMk cId="1733983819" sldId="334"/>
            <ac:picMk id="5" creationId="{BD846E4A-0CD9-E6C0-C044-CFBE54528555}"/>
          </ac:picMkLst>
        </pc:picChg>
        <pc:picChg chg="mod">
          <ac:chgData name="Kat Salisbury" userId="b64cd180-038e-4743-8e05-afde79732230" providerId="ADAL" clId="{55536D19-1038-482D-A29D-13E588407783}" dt="2025-06-13T09:39:19.172" v="28" actId="164"/>
          <ac:picMkLst>
            <pc:docMk/>
            <pc:sldMk cId="1733983819" sldId="334"/>
            <ac:picMk id="7" creationId="{5142F345-AA8A-958D-5752-FCF20C8DC536}"/>
          </ac:picMkLst>
        </pc:picChg>
        <pc:picChg chg="mod">
          <ac:chgData name="Kat Salisbury" userId="b64cd180-038e-4743-8e05-afde79732230" providerId="ADAL" clId="{55536D19-1038-482D-A29D-13E588407783}" dt="2025-06-13T09:39:21.039" v="31" actId="1076"/>
          <ac:picMkLst>
            <pc:docMk/>
            <pc:sldMk cId="1733983819" sldId="334"/>
            <ac:picMk id="14" creationId="{92DF11D2-23D0-4050-A1FF-CCFB0854490C}"/>
          </ac:picMkLst>
        </pc:picChg>
      </pc:sldChg>
      <pc:sldChg chg="modSp mod">
        <pc:chgData name="Kat Salisbury" userId="b64cd180-038e-4743-8e05-afde79732230" providerId="ADAL" clId="{55536D19-1038-482D-A29D-13E588407783}" dt="2025-06-13T09:39:42.384" v="34" actId="20577"/>
        <pc:sldMkLst>
          <pc:docMk/>
          <pc:sldMk cId="448794788" sldId="336"/>
        </pc:sldMkLst>
        <pc:spChg chg="mod">
          <ac:chgData name="Kat Salisbury" userId="b64cd180-038e-4743-8e05-afde79732230" providerId="ADAL" clId="{55536D19-1038-482D-A29D-13E588407783}" dt="2025-06-13T09:39:42.384" v="34" actId="20577"/>
          <ac:spMkLst>
            <pc:docMk/>
            <pc:sldMk cId="448794788" sldId="336"/>
            <ac:spMk id="8" creationId="{34A88355-D3B2-E50F-1D1A-8282EEAE312D}"/>
          </ac:spMkLst>
        </pc:spChg>
      </pc:sldChg>
      <pc:sldChg chg="modSp mod modAnim">
        <pc:chgData name="Kat Salisbury" userId="b64cd180-038e-4743-8e05-afde79732230" providerId="ADAL" clId="{55536D19-1038-482D-A29D-13E588407783}" dt="2025-06-13T09:36:37.097" v="13"/>
        <pc:sldMkLst>
          <pc:docMk/>
          <pc:sldMk cId="1350658703" sldId="341"/>
        </pc:sldMkLst>
        <pc:spChg chg="mod">
          <ac:chgData name="Kat Salisbury" userId="b64cd180-038e-4743-8e05-afde79732230" providerId="ADAL" clId="{55536D19-1038-482D-A29D-13E588407783}" dt="2025-06-13T09:36:18.829" v="11" actId="20577"/>
          <ac:spMkLst>
            <pc:docMk/>
            <pc:sldMk cId="1350658703" sldId="341"/>
            <ac:spMk id="6" creationId="{32E22049-DBEB-7E83-1007-F67A84BC2839}"/>
          </ac:spMkLst>
        </pc:spChg>
      </pc:sldChg>
    </pc:docChg>
  </pc:docChgLst>
  <pc:docChgLst>
    <pc:chgData name="Rebecca Summer" userId="fb5c2836-fb10-433a-9b94-1447f06d1cbf" providerId="ADAL" clId="{88841B11-55C8-446B-B9B6-00AEE964F37F}"/>
    <pc:docChg chg="undo custSel addSld delSld modSld modMainMaster">
      <pc:chgData name="Rebecca Summer" userId="fb5c2836-fb10-433a-9b94-1447f06d1cbf" providerId="ADAL" clId="{88841B11-55C8-446B-B9B6-00AEE964F37F}" dt="2025-05-07T16:21:28.975" v="965" actId="478"/>
      <pc:docMkLst>
        <pc:docMk/>
      </pc:docMkLst>
      <pc:sldChg chg="addSp delSp modSp mod delAnim modAnim">
        <pc:chgData name="Rebecca Summer" userId="fb5c2836-fb10-433a-9b94-1447f06d1cbf" providerId="ADAL" clId="{88841B11-55C8-446B-B9B6-00AEE964F37F}" dt="2025-05-07T15:44:48.364" v="598" actId="478"/>
        <pc:sldMkLst>
          <pc:docMk/>
          <pc:sldMk cId="2062476382" sldId="299"/>
        </pc:sldMkLst>
        <pc:spChg chg="mod">
          <ac:chgData name="Rebecca Summer" userId="fb5c2836-fb10-433a-9b94-1447f06d1cbf" providerId="ADAL" clId="{88841B11-55C8-446B-B9B6-00AEE964F37F}" dt="2025-05-07T15:44:28.649" v="589" actId="1035"/>
          <ac:spMkLst>
            <pc:docMk/>
            <pc:sldMk cId="2062476382" sldId="299"/>
            <ac:spMk id="2" creationId="{881B51D7-C7F8-846A-290A-B8CA3CFD5674}"/>
          </ac:spMkLst>
        </pc:spChg>
        <pc:spChg chg="mod">
          <ac:chgData name="Rebecca Summer" userId="fb5c2836-fb10-433a-9b94-1447f06d1cbf" providerId="ADAL" clId="{88841B11-55C8-446B-B9B6-00AEE964F37F}" dt="2025-05-07T15:44:09.803" v="577" actId="1036"/>
          <ac:spMkLst>
            <pc:docMk/>
            <pc:sldMk cId="2062476382" sldId="299"/>
            <ac:spMk id="4" creationId="{D4DF030C-3701-7C33-FF77-2C9B5E1D413D}"/>
          </ac:spMkLst>
        </pc:spChg>
        <pc:spChg chg="add mod ord">
          <ac:chgData name="Rebecca Summer" userId="fb5c2836-fb10-433a-9b94-1447f06d1cbf" providerId="ADAL" clId="{88841B11-55C8-446B-B9B6-00AEE964F37F}" dt="2025-05-07T15:44:00.385" v="567" actId="465"/>
          <ac:spMkLst>
            <pc:docMk/>
            <pc:sldMk cId="2062476382" sldId="299"/>
            <ac:spMk id="5" creationId="{E7C4D06E-6727-48EA-9020-31C7E3A798B7}"/>
          </ac:spMkLst>
        </pc:spChg>
        <pc:spChg chg="mod">
          <ac:chgData name="Rebecca Summer" userId="fb5c2836-fb10-433a-9b94-1447f06d1cbf" providerId="ADAL" clId="{88841B11-55C8-446B-B9B6-00AEE964F37F}" dt="2025-05-07T15:43:40.980" v="565" actId="1035"/>
          <ac:spMkLst>
            <pc:docMk/>
            <pc:sldMk cId="2062476382" sldId="299"/>
            <ac:spMk id="6" creationId="{02B14974-97AD-7CA0-A768-2D1376E1B416}"/>
          </ac:spMkLst>
        </pc:spChg>
        <pc:spChg chg="mod">
          <ac:chgData name="Rebecca Summer" userId="fb5c2836-fb10-433a-9b94-1447f06d1cbf" providerId="ADAL" clId="{88841B11-55C8-446B-B9B6-00AEE964F37F}" dt="2025-05-01T11:36:55.598" v="152" actId="20577"/>
          <ac:spMkLst>
            <pc:docMk/>
            <pc:sldMk cId="2062476382" sldId="299"/>
            <ac:spMk id="8" creationId="{DB262AC8-0A11-59A7-2516-6F061A53D5CF}"/>
          </ac:spMkLst>
        </pc:spChg>
        <pc:spChg chg="add mod ord">
          <ac:chgData name="Rebecca Summer" userId="fb5c2836-fb10-433a-9b94-1447f06d1cbf" providerId="ADAL" clId="{88841B11-55C8-446B-B9B6-00AEE964F37F}" dt="2025-05-07T15:43:46.529" v="566" actId="14100"/>
          <ac:spMkLst>
            <pc:docMk/>
            <pc:sldMk cId="2062476382" sldId="299"/>
            <ac:spMk id="9" creationId="{EC77B1C8-0ADE-8663-B4F3-F9C6D59091E8}"/>
          </ac:spMkLst>
        </pc:spChg>
        <pc:spChg chg="mod">
          <ac:chgData name="Rebecca Summer" userId="fb5c2836-fb10-433a-9b94-1447f06d1cbf" providerId="ADAL" clId="{88841B11-55C8-446B-B9B6-00AEE964F37F}" dt="2025-05-07T15:44:28.649" v="589" actId="1035"/>
          <ac:spMkLst>
            <pc:docMk/>
            <pc:sldMk cId="2062476382" sldId="299"/>
            <ac:spMk id="10" creationId="{3297ECEA-2361-7E24-D504-3E6B33ECCECC}"/>
          </ac:spMkLst>
        </pc:spChg>
        <pc:spChg chg="mod">
          <ac:chgData name="Rebecca Summer" userId="fb5c2836-fb10-433a-9b94-1447f06d1cbf" providerId="ADAL" clId="{88841B11-55C8-446B-B9B6-00AEE964F37F}" dt="2025-05-07T15:43:40.980" v="565" actId="1035"/>
          <ac:spMkLst>
            <pc:docMk/>
            <pc:sldMk cId="2062476382" sldId="299"/>
            <ac:spMk id="11" creationId="{A0B77FB9-2DC9-1F13-0249-7FA92C756FE3}"/>
          </ac:spMkLst>
        </pc:spChg>
        <pc:spChg chg="add mod">
          <ac:chgData name="Rebecca Summer" userId="fb5c2836-fb10-433a-9b94-1447f06d1cbf" providerId="ADAL" clId="{88841B11-55C8-446B-B9B6-00AEE964F37F}" dt="2025-04-23T13:50:10.550" v="118" actId="1035"/>
          <ac:spMkLst>
            <pc:docMk/>
            <pc:sldMk cId="2062476382" sldId="299"/>
            <ac:spMk id="14" creationId="{4E023D06-F817-F75F-366C-707B3588D482}"/>
          </ac:spMkLst>
        </pc:spChg>
        <pc:spChg chg="mod">
          <ac:chgData name="Rebecca Summer" userId="fb5c2836-fb10-433a-9b94-1447f06d1cbf" providerId="ADAL" clId="{88841B11-55C8-446B-B9B6-00AEE964F37F}" dt="2025-05-07T15:44:15.471" v="580" actId="1035"/>
          <ac:spMkLst>
            <pc:docMk/>
            <pc:sldMk cId="2062476382" sldId="299"/>
            <ac:spMk id="18" creationId="{EDED589B-0263-C299-5175-F84B5645071F}"/>
          </ac:spMkLst>
        </pc:spChg>
        <pc:spChg chg="mod">
          <ac:chgData name="Rebecca Summer" userId="fb5c2836-fb10-433a-9b94-1447f06d1cbf" providerId="ADAL" clId="{88841B11-55C8-446B-B9B6-00AEE964F37F}" dt="2025-05-07T15:43:40.980" v="565" actId="1035"/>
          <ac:spMkLst>
            <pc:docMk/>
            <pc:sldMk cId="2062476382" sldId="299"/>
            <ac:spMk id="21" creationId="{F9478BB3-429D-581F-C4D6-53CD105A5290}"/>
          </ac:spMkLst>
        </pc:spChg>
        <pc:spChg chg="mod">
          <ac:chgData name="Rebecca Summer" userId="fb5c2836-fb10-433a-9b94-1447f06d1cbf" providerId="ADAL" clId="{88841B11-55C8-446B-B9B6-00AEE964F37F}" dt="2025-04-23T13:43:12.527" v="62" actId="1076"/>
          <ac:spMkLst>
            <pc:docMk/>
            <pc:sldMk cId="2062476382" sldId="299"/>
            <ac:spMk id="24" creationId="{763AF03E-65AB-8A42-8B47-596C501A72E1}"/>
          </ac:spMkLst>
        </pc:spChg>
        <pc:spChg chg="mod">
          <ac:chgData name="Rebecca Summer" userId="fb5c2836-fb10-433a-9b94-1447f06d1cbf" providerId="ADAL" clId="{88841B11-55C8-446B-B9B6-00AEE964F37F}" dt="2025-05-07T15:44:28.649" v="589" actId="1035"/>
          <ac:spMkLst>
            <pc:docMk/>
            <pc:sldMk cId="2062476382" sldId="299"/>
            <ac:spMk id="26" creationId="{0FBA0995-E919-99D7-AFDB-AE8EAFF8DDAA}"/>
          </ac:spMkLst>
        </pc:spChg>
        <pc:spChg chg="add mod ord">
          <ac:chgData name="Rebecca Summer" userId="fb5c2836-fb10-433a-9b94-1447f06d1cbf" providerId="ADAL" clId="{88841B11-55C8-446B-B9B6-00AEE964F37F}" dt="2025-04-23T13:49:36.687" v="99" actId="167"/>
          <ac:spMkLst>
            <pc:docMk/>
            <pc:sldMk cId="2062476382" sldId="299"/>
            <ac:spMk id="30" creationId="{9D5A086A-7083-5502-CEF0-04597FC3FCE9}"/>
          </ac:spMkLst>
        </pc:spChg>
        <pc:spChg chg="add mod">
          <ac:chgData name="Rebecca Summer" userId="fb5c2836-fb10-433a-9b94-1447f06d1cbf" providerId="ADAL" clId="{88841B11-55C8-446B-B9B6-00AEE964F37F}" dt="2025-04-23T13:50:10.550" v="118" actId="1035"/>
          <ac:spMkLst>
            <pc:docMk/>
            <pc:sldMk cId="2062476382" sldId="299"/>
            <ac:spMk id="31" creationId="{881B51D7-C7F8-846A-290A-B8CA3CFD5674}"/>
          </ac:spMkLst>
        </pc:spChg>
        <pc:spChg chg="add mod">
          <ac:chgData name="Rebecca Summer" userId="fb5c2836-fb10-433a-9b94-1447f06d1cbf" providerId="ADAL" clId="{88841B11-55C8-446B-B9B6-00AEE964F37F}" dt="2025-04-23T13:50:10.550" v="118" actId="1035"/>
          <ac:spMkLst>
            <pc:docMk/>
            <pc:sldMk cId="2062476382" sldId="299"/>
            <ac:spMk id="33" creationId="{AB8FCAC5-0147-8174-4E47-A70A5C0043D1}"/>
          </ac:spMkLst>
        </pc:spChg>
        <pc:spChg chg="add mod">
          <ac:chgData name="Rebecca Summer" userId="fb5c2836-fb10-433a-9b94-1447f06d1cbf" providerId="ADAL" clId="{88841B11-55C8-446B-B9B6-00AEE964F37F}" dt="2025-04-23T13:50:10.550" v="118" actId="1035"/>
          <ac:spMkLst>
            <pc:docMk/>
            <pc:sldMk cId="2062476382" sldId="299"/>
            <ac:spMk id="34" creationId="{6F1E7044-E7D0-B72F-78F6-BC223F38345D}"/>
          </ac:spMkLst>
        </pc:spChg>
        <pc:spChg chg="add mod">
          <ac:chgData name="Rebecca Summer" userId="fb5c2836-fb10-433a-9b94-1447f06d1cbf" providerId="ADAL" clId="{88841B11-55C8-446B-B9B6-00AEE964F37F}" dt="2025-04-23T13:50:10.550" v="118" actId="1035"/>
          <ac:spMkLst>
            <pc:docMk/>
            <pc:sldMk cId="2062476382" sldId="299"/>
            <ac:spMk id="35" creationId="{4C554849-431B-212C-9849-72403D2246C4}"/>
          </ac:spMkLst>
        </pc:spChg>
        <pc:spChg chg="add mod">
          <ac:chgData name="Rebecca Summer" userId="fb5c2836-fb10-433a-9b94-1447f06d1cbf" providerId="ADAL" clId="{88841B11-55C8-446B-B9B6-00AEE964F37F}" dt="2025-05-07T15:44:41.962" v="597" actId="1038"/>
          <ac:spMkLst>
            <pc:docMk/>
            <pc:sldMk cId="2062476382" sldId="299"/>
            <ac:spMk id="36" creationId="{D29C6E4B-62F3-6B5F-89C1-0836078E8671}"/>
          </ac:spMkLst>
        </pc:spChg>
        <pc:spChg chg="add mod">
          <ac:chgData name="Rebecca Summer" userId="fb5c2836-fb10-433a-9b94-1447f06d1cbf" providerId="ADAL" clId="{88841B11-55C8-446B-B9B6-00AEE964F37F}" dt="2025-05-07T15:44:41.962" v="597" actId="1038"/>
          <ac:spMkLst>
            <pc:docMk/>
            <pc:sldMk cId="2062476382" sldId="299"/>
            <ac:spMk id="37" creationId="{92E03EA1-0F72-2B1C-DDD3-1BAF595FF081}"/>
          </ac:spMkLst>
        </pc:spChg>
        <pc:picChg chg="mod">
          <ac:chgData name="Rebecca Summer" userId="fb5c2836-fb10-433a-9b94-1447f06d1cbf" providerId="ADAL" clId="{88841B11-55C8-446B-B9B6-00AEE964F37F}" dt="2025-05-07T15:44:28.649" v="589" actId="1035"/>
          <ac:picMkLst>
            <pc:docMk/>
            <pc:sldMk cId="2062476382" sldId="299"/>
            <ac:picMk id="7" creationId="{7B64FDF0-452C-635C-43A4-9C19D66804B5}"/>
          </ac:picMkLst>
        </pc:picChg>
        <pc:picChg chg="mod">
          <ac:chgData name="Rebecca Summer" userId="fb5c2836-fb10-433a-9b94-1447f06d1cbf" providerId="ADAL" clId="{88841B11-55C8-446B-B9B6-00AEE964F37F}" dt="2025-05-07T15:44:28.649" v="589" actId="1035"/>
          <ac:picMkLst>
            <pc:docMk/>
            <pc:sldMk cId="2062476382" sldId="299"/>
            <ac:picMk id="12" creationId="{83E1814B-FD67-C38B-F2A4-D021730BBA64}"/>
          </ac:picMkLst>
        </pc:picChg>
      </pc:sldChg>
      <pc:sldChg chg="modSp mod modNotesTx">
        <pc:chgData name="Rebecca Summer" userId="fb5c2836-fb10-433a-9b94-1447f06d1cbf" providerId="ADAL" clId="{88841B11-55C8-446B-B9B6-00AEE964F37F}" dt="2025-05-07T16:08:08.325" v="760" actId="20577"/>
        <pc:sldMkLst>
          <pc:docMk/>
          <pc:sldMk cId="4196247511" sldId="326"/>
        </pc:sldMkLst>
        <pc:spChg chg="mod">
          <ac:chgData name="Rebecca Summer" userId="fb5c2836-fb10-433a-9b94-1447f06d1cbf" providerId="ADAL" clId="{88841B11-55C8-446B-B9B6-00AEE964F37F}" dt="2025-05-07T15:41:33.388" v="557" actId="20577"/>
          <ac:spMkLst>
            <pc:docMk/>
            <pc:sldMk cId="4196247511" sldId="326"/>
            <ac:spMk id="2" creationId="{E8BA4470-4472-C8FC-1A4C-AE8BE59A0CE8}"/>
          </ac:spMkLst>
        </pc:spChg>
      </pc:sldChg>
      <pc:sldChg chg="modSp mod">
        <pc:chgData name="Rebecca Summer" userId="fb5c2836-fb10-433a-9b94-1447f06d1cbf" providerId="ADAL" clId="{88841B11-55C8-446B-B9B6-00AEE964F37F}" dt="2025-05-01T11:40:20.713" v="179" actId="255"/>
        <pc:sldMkLst>
          <pc:docMk/>
          <pc:sldMk cId="2940960241" sldId="329"/>
        </pc:sldMkLst>
        <pc:spChg chg="mod">
          <ac:chgData name="Rebecca Summer" userId="fb5c2836-fb10-433a-9b94-1447f06d1cbf" providerId="ADAL" clId="{88841B11-55C8-446B-B9B6-00AEE964F37F}" dt="2025-05-01T11:40:20.713" v="179" actId="255"/>
          <ac:spMkLst>
            <pc:docMk/>
            <pc:sldMk cId="2940960241" sldId="329"/>
            <ac:spMk id="8" creationId="{7622004C-611E-B8A8-50C2-B6F28C674875}"/>
          </ac:spMkLst>
        </pc:spChg>
        <pc:spChg chg="mod">
          <ac:chgData name="Rebecca Summer" userId="fb5c2836-fb10-433a-9b94-1447f06d1cbf" providerId="ADAL" clId="{88841B11-55C8-446B-B9B6-00AEE964F37F}" dt="2025-05-01T11:40:14.598" v="178" actId="255"/>
          <ac:spMkLst>
            <pc:docMk/>
            <pc:sldMk cId="2940960241" sldId="329"/>
            <ac:spMk id="9" creationId="{F715336C-F822-BC1D-EF34-A628F0562D85}"/>
          </ac:spMkLst>
        </pc:spChg>
      </pc:sldChg>
      <pc:sldChg chg="addSp delSp modSp mod">
        <pc:chgData name="Rebecca Summer" userId="fb5c2836-fb10-433a-9b94-1447f06d1cbf" providerId="ADAL" clId="{88841B11-55C8-446B-B9B6-00AEE964F37F}" dt="2025-05-07T16:21:28.975" v="965" actId="478"/>
        <pc:sldMkLst>
          <pc:docMk/>
          <pc:sldMk cId="3184919501" sldId="330"/>
        </pc:sldMkLst>
        <pc:spChg chg="mod">
          <ac:chgData name="Rebecca Summer" userId="fb5c2836-fb10-433a-9b94-1447f06d1cbf" providerId="ADAL" clId="{88841B11-55C8-446B-B9B6-00AEE964F37F}" dt="2025-05-07T16:21:25.348" v="964" actId="6549"/>
          <ac:spMkLst>
            <pc:docMk/>
            <pc:sldMk cId="3184919501" sldId="330"/>
            <ac:spMk id="2" creationId="{DB4511B3-0AD8-2F0D-8523-063183F30E22}"/>
          </ac:spMkLst>
        </pc:spChg>
      </pc:sldChg>
      <pc:sldChg chg="modSp modAnim">
        <pc:chgData name="Rebecca Summer" userId="fb5c2836-fb10-433a-9b94-1447f06d1cbf" providerId="ADAL" clId="{88841B11-55C8-446B-B9B6-00AEE964F37F}" dt="2025-05-01T11:40:34.979" v="181" actId="20577"/>
        <pc:sldMkLst>
          <pc:docMk/>
          <pc:sldMk cId="1365744743" sldId="331"/>
        </pc:sldMkLst>
        <pc:spChg chg="mod">
          <ac:chgData name="Rebecca Summer" userId="fb5c2836-fb10-433a-9b94-1447f06d1cbf" providerId="ADAL" clId="{88841B11-55C8-446B-B9B6-00AEE964F37F}" dt="2025-05-01T11:40:34.979" v="181" actId="20577"/>
          <ac:spMkLst>
            <pc:docMk/>
            <pc:sldMk cId="1365744743" sldId="331"/>
            <ac:spMk id="6" creationId="{E8340CF4-615A-F69B-5DFF-79E3164CFD70}"/>
          </ac:spMkLst>
        </pc:spChg>
      </pc:sldChg>
      <pc:sldChg chg="addSp delSp modSp mod">
        <pc:chgData name="Rebecca Summer" userId="fb5c2836-fb10-433a-9b94-1447f06d1cbf" providerId="ADAL" clId="{88841B11-55C8-446B-B9B6-00AEE964F37F}" dt="2025-05-07T16:06:22.232" v="718" actId="478"/>
        <pc:sldMkLst>
          <pc:docMk/>
          <pc:sldMk cId="3738951083" sldId="332"/>
        </pc:sldMkLst>
        <pc:spChg chg="mod">
          <ac:chgData name="Rebecca Summer" userId="fb5c2836-fb10-433a-9b94-1447f06d1cbf" providerId="ADAL" clId="{88841B11-55C8-446B-B9B6-00AEE964F37F}" dt="2025-05-01T11:46:41.933" v="461" actId="20577"/>
          <ac:spMkLst>
            <pc:docMk/>
            <pc:sldMk cId="3738951083" sldId="332"/>
            <ac:spMk id="2" creationId="{E8535B9F-DB53-840E-460F-E7E4D96694FF}"/>
          </ac:spMkLst>
        </pc:spChg>
        <pc:picChg chg="mod">
          <ac:chgData name="Rebecca Summer" userId="fb5c2836-fb10-433a-9b94-1447f06d1cbf" providerId="ADAL" clId="{88841B11-55C8-446B-B9B6-00AEE964F37F}" dt="2025-05-07T16:06:00.189" v="717"/>
          <ac:picMkLst>
            <pc:docMk/>
            <pc:sldMk cId="3738951083" sldId="332"/>
            <ac:picMk id="7" creationId="{594BBAE0-FBC9-AE74-7D62-18DD424F0138}"/>
          </ac:picMkLst>
        </pc:picChg>
      </pc:sldChg>
      <pc:sldChg chg="addSp delSp modSp mod">
        <pc:chgData name="Rebecca Summer" userId="fb5c2836-fb10-433a-9b94-1447f06d1cbf" providerId="ADAL" clId="{88841B11-55C8-446B-B9B6-00AEE964F37F}" dt="2025-05-07T15:56:25.240" v="621" actId="478"/>
        <pc:sldMkLst>
          <pc:docMk/>
          <pc:sldMk cId="1733983819" sldId="334"/>
        </pc:sldMkLst>
        <pc:spChg chg="add mod">
          <ac:chgData name="Rebecca Summer" userId="fb5c2836-fb10-433a-9b94-1447f06d1cbf" providerId="ADAL" clId="{88841B11-55C8-446B-B9B6-00AEE964F37F}" dt="2025-05-01T11:41:57.293" v="222" actId="20577"/>
          <ac:spMkLst>
            <pc:docMk/>
            <pc:sldMk cId="1733983819" sldId="334"/>
            <ac:spMk id="3" creationId="{83B77A34-42ED-9410-FDAA-0113D062015F}"/>
          </ac:spMkLst>
        </pc:spChg>
        <pc:spChg chg="mod">
          <ac:chgData name="Rebecca Summer" userId="fb5c2836-fb10-433a-9b94-1447f06d1cbf" providerId="ADAL" clId="{88841B11-55C8-446B-B9B6-00AEE964F37F}" dt="2025-05-01T11:41:45.422" v="201" actId="20577"/>
          <ac:spMkLst>
            <pc:docMk/>
            <pc:sldMk cId="1733983819" sldId="334"/>
            <ac:spMk id="4" creationId="{19D7BAAD-4F3A-01D1-CCCB-6428325710C5}"/>
          </ac:spMkLst>
        </pc:spChg>
        <pc:spChg chg="mod">
          <ac:chgData name="Rebecca Summer" userId="fb5c2836-fb10-433a-9b94-1447f06d1cbf" providerId="ADAL" clId="{88841B11-55C8-446B-B9B6-00AEE964F37F}" dt="2025-05-07T15:56:18.309" v="620" actId="20577"/>
          <ac:spMkLst>
            <pc:docMk/>
            <pc:sldMk cId="1733983819" sldId="334"/>
            <ac:spMk id="18" creationId="{375A9549-B755-956F-A412-1C01B0E1B303}"/>
          </ac:spMkLst>
        </pc:spChg>
      </pc:sldChg>
      <pc:sldChg chg="addSp delSp modSp mod delAnim">
        <pc:chgData name="Rebecca Summer" userId="fb5c2836-fb10-433a-9b94-1447f06d1cbf" providerId="ADAL" clId="{88841B11-55C8-446B-B9B6-00AEE964F37F}" dt="2025-05-07T15:56:43.677" v="623" actId="478"/>
        <pc:sldMkLst>
          <pc:docMk/>
          <pc:sldMk cId="448794788" sldId="336"/>
        </pc:sldMkLst>
        <pc:spChg chg="add mod">
          <ac:chgData name="Rebecca Summer" userId="fb5c2836-fb10-433a-9b94-1447f06d1cbf" providerId="ADAL" clId="{88841B11-55C8-446B-B9B6-00AEE964F37F}" dt="2025-05-01T11:42:05.345" v="223"/>
          <ac:spMkLst>
            <pc:docMk/>
            <pc:sldMk cId="448794788" sldId="336"/>
            <ac:spMk id="8" creationId="{34A88355-D3B2-E50F-1D1A-8282EEAE312D}"/>
          </ac:spMkLst>
        </pc:spChg>
      </pc:sldChg>
      <pc:sldChg chg="addSp modSp mod modAnim">
        <pc:chgData name="Rebecca Summer" userId="fb5c2836-fb10-433a-9b94-1447f06d1cbf" providerId="ADAL" clId="{88841B11-55C8-446B-B9B6-00AEE964F37F}" dt="2025-05-07T16:00:51.116" v="712" actId="207"/>
        <pc:sldMkLst>
          <pc:docMk/>
          <pc:sldMk cId="3639692984" sldId="337"/>
        </pc:sldMkLst>
        <pc:spChg chg="add mod">
          <ac:chgData name="Rebecca Summer" userId="fb5c2836-fb10-433a-9b94-1447f06d1cbf" providerId="ADAL" clId="{88841B11-55C8-446B-B9B6-00AEE964F37F}" dt="2025-05-07T16:00:51.116" v="712" actId="207"/>
          <ac:spMkLst>
            <pc:docMk/>
            <pc:sldMk cId="3639692984" sldId="337"/>
            <ac:spMk id="3" creationId="{3E0470D3-F393-F2AC-FC64-3D91A3DD1F31}"/>
          </ac:spMkLst>
        </pc:spChg>
        <pc:spChg chg="mod">
          <ac:chgData name="Rebecca Summer" userId="fb5c2836-fb10-433a-9b94-1447f06d1cbf" providerId="ADAL" clId="{88841B11-55C8-446B-B9B6-00AEE964F37F}" dt="2025-05-07T15:59:51.270" v="700" actId="1076"/>
          <ac:spMkLst>
            <pc:docMk/>
            <pc:sldMk cId="3639692984" sldId="337"/>
            <ac:spMk id="8" creationId="{6C4D2A9F-E23D-0AE9-0A25-EA24165DCD47}"/>
          </ac:spMkLst>
        </pc:spChg>
        <pc:spChg chg="add mod">
          <ac:chgData name="Rebecca Summer" userId="fb5c2836-fb10-433a-9b94-1447f06d1cbf" providerId="ADAL" clId="{88841B11-55C8-446B-B9B6-00AEE964F37F}" dt="2025-05-07T15:59:51.270" v="700" actId="1076"/>
          <ac:spMkLst>
            <pc:docMk/>
            <pc:sldMk cId="3639692984" sldId="337"/>
            <ac:spMk id="10" creationId="{A8E6AA55-D7E9-EC86-EC83-F19A82C01631}"/>
          </ac:spMkLst>
        </pc:spChg>
        <pc:spChg chg="add mod">
          <ac:chgData name="Rebecca Summer" userId="fb5c2836-fb10-433a-9b94-1447f06d1cbf" providerId="ADAL" clId="{88841B11-55C8-446B-B9B6-00AEE964F37F}" dt="2025-05-07T16:00:32.361" v="709" actId="1076"/>
          <ac:spMkLst>
            <pc:docMk/>
            <pc:sldMk cId="3639692984" sldId="337"/>
            <ac:spMk id="15" creationId="{45FE1E5B-F824-4582-1A9F-932BF00BDE9F}"/>
          </ac:spMkLst>
        </pc:spChg>
        <pc:picChg chg="mod">
          <ac:chgData name="Rebecca Summer" userId="fb5c2836-fb10-433a-9b94-1447f06d1cbf" providerId="ADAL" clId="{88841B11-55C8-446B-B9B6-00AEE964F37F}" dt="2025-05-07T15:59:51.270" v="700" actId="1076"/>
          <ac:picMkLst>
            <pc:docMk/>
            <pc:sldMk cId="3639692984" sldId="337"/>
            <ac:picMk id="5" creationId="{058AAA96-FFB2-E9F2-5F1A-2AE7779FE6DC}"/>
          </ac:picMkLst>
        </pc:picChg>
        <pc:picChg chg="mod">
          <ac:chgData name="Rebecca Summer" userId="fb5c2836-fb10-433a-9b94-1447f06d1cbf" providerId="ADAL" clId="{88841B11-55C8-446B-B9B6-00AEE964F37F}" dt="2025-05-07T16:00:16.863" v="705" actId="1076"/>
          <ac:picMkLst>
            <pc:docMk/>
            <pc:sldMk cId="3639692984" sldId="337"/>
            <ac:picMk id="6" creationId="{66027361-CD8A-A096-01F5-398B6E6DC9D5}"/>
          </ac:picMkLst>
        </pc:picChg>
        <pc:picChg chg="add mod ord">
          <ac:chgData name="Rebecca Summer" userId="fb5c2836-fb10-433a-9b94-1447f06d1cbf" providerId="ADAL" clId="{88841B11-55C8-446B-B9B6-00AEE964F37F}" dt="2025-05-07T15:57:38.647" v="682" actId="167"/>
          <ac:picMkLst>
            <pc:docMk/>
            <pc:sldMk cId="3639692984" sldId="337"/>
            <ac:picMk id="9" creationId="{F2680D4F-D1F8-809B-1F4B-651577B4C5AA}"/>
          </ac:picMkLst>
        </pc:picChg>
        <pc:picChg chg="add mod">
          <ac:chgData name="Rebecca Summer" userId="fb5c2836-fb10-433a-9b94-1447f06d1cbf" providerId="ADAL" clId="{88841B11-55C8-446B-B9B6-00AEE964F37F}" dt="2025-05-07T15:59:51.270" v="700" actId="1076"/>
          <ac:picMkLst>
            <pc:docMk/>
            <pc:sldMk cId="3639692984" sldId="337"/>
            <ac:picMk id="12" creationId="{A34576B1-789F-1372-EB28-F566576689A7}"/>
          </ac:picMkLst>
        </pc:picChg>
        <pc:picChg chg="add mod">
          <ac:chgData name="Rebecca Summer" userId="fb5c2836-fb10-433a-9b94-1447f06d1cbf" providerId="ADAL" clId="{88841B11-55C8-446B-B9B6-00AEE964F37F}" dt="2025-05-07T16:00:13.106" v="704" actId="1076"/>
          <ac:picMkLst>
            <pc:docMk/>
            <pc:sldMk cId="3639692984" sldId="337"/>
            <ac:picMk id="13" creationId="{FDF5E3F2-1A8E-C916-9E94-89940A82B1C5}"/>
          </ac:picMkLst>
        </pc:picChg>
      </pc:sldChg>
      <pc:sldChg chg="modSp mod">
        <pc:chgData name="Rebecca Summer" userId="fb5c2836-fb10-433a-9b94-1447f06d1cbf" providerId="ADAL" clId="{88841B11-55C8-446B-B9B6-00AEE964F37F}" dt="2025-05-01T11:41:40.041" v="199" actId="20577"/>
        <pc:sldMkLst>
          <pc:docMk/>
          <pc:sldMk cId="1350658703" sldId="341"/>
        </pc:sldMkLst>
        <pc:spChg chg="mod">
          <ac:chgData name="Rebecca Summer" userId="fb5c2836-fb10-433a-9b94-1447f06d1cbf" providerId="ADAL" clId="{88841B11-55C8-446B-B9B6-00AEE964F37F}" dt="2025-05-01T11:41:40.041" v="199" actId="20577"/>
          <ac:spMkLst>
            <pc:docMk/>
            <pc:sldMk cId="1350658703" sldId="341"/>
            <ac:spMk id="4" creationId="{9AB0E588-3D03-A178-01A1-4005C817B1E4}"/>
          </ac:spMkLst>
        </pc:spChg>
        <pc:spChg chg="mod">
          <ac:chgData name="Rebecca Summer" userId="fb5c2836-fb10-433a-9b94-1447f06d1cbf" providerId="ADAL" clId="{88841B11-55C8-446B-B9B6-00AEE964F37F}" dt="2025-05-01T11:41:12.852" v="197" actId="20577"/>
          <ac:spMkLst>
            <pc:docMk/>
            <pc:sldMk cId="1350658703" sldId="341"/>
            <ac:spMk id="6" creationId="{32E22049-DBEB-7E83-1007-F67A84BC2839}"/>
          </ac:spMkLst>
        </pc:spChg>
      </pc:sldChg>
      <pc:sldChg chg="addSp modSp del mod">
        <pc:chgData name="Rebecca Summer" userId="fb5c2836-fb10-433a-9b94-1447f06d1cbf" providerId="ADAL" clId="{88841B11-55C8-446B-B9B6-00AEE964F37F}" dt="2025-05-07T16:07:50.396" v="733" actId="47"/>
        <pc:sldMkLst>
          <pc:docMk/>
          <pc:sldMk cId="958301641" sldId="346"/>
        </pc:sldMkLst>
      </pc:sldChg>
      <pc:sldChg chg="addSp modSp mod">
        <pc:chgData name="Rebecca Summer" userId="fb5c2836-fb10-433a-9b94-1447f06d1cbf" providerId="ADAL" clId="{88841B11-55C8-446B-B9B6-00AEE964F37F}" dt="2025-05-07T16:01:08.636" v="716" actId="20577"/>
        <pc:sldMkLst>
          <pc:docMk/>
          <pc:sldMk cId="1940516680" sldId="347"/>
        </pc:sldMkLst>
        <pc:spChg chg="add mod">
          <ac:chgData name="Rebecca Summer" userId="fb5c2836-fb10-433a-9b94-1447f06d1cbf" providerId="ADAL" clId="{88841B11-55C8-446B-B9B6-00AEE964F37F}" dt="2025-05-07T16:01:08.636" v="716" actId="20577"/>
          <ac:spMkLst>
            <pc:docMk/>
            <pc:sldMk cId="1940516680" sldId="347"/>
            <ac:spMk id="3" creationId="{26DE7C4D-E649-6085-7DCE-BAFD5B872F6B}"/>
          </ac:spMkLst>
        </pc:spChg>
        <pc:spChg chg="mod">
          <ac:chgData name="Rebecca Summer" userId="fb5c2836-fb10-433a-9b94-1447f06d1cbf" providerId="ADAL" clId="{88841B11-55C8-446B-B9B6-00AEE964F37F}" dt="2025-05-01T11:45:18.532" v="396" actId="113"/>
          <ac:spMkLst>
            <pc:docMk/>
            <pc:sldMk cId="1940516680" sldId="347"/>
            <ac:spMk id="9" creationId="{17437191-0B4D-31B4-93FC-399CA4C981B5}"/>
          </ac:spMkLst>
        </pc:spChg>
      </pc:sldChg>
      <pc:sldChg chg="delSp modSp add mod">
        <pc:chgData name="Rebecca Summer" userId="fb5c2836-fb10-433a-9b94-1447f06d1cbf" providerId="ADAL" clId="{88841B11-55C8-446B-B9B6-00AEE964F37F}" dt="2025-05-07T16:20:51.571" v="816"/>
        <pc:sldMkLst>
          <pc:docMk/>
          <pc:sldMk cId="3412757104" sldId="349"/>
        </pc:sldMkLst>
        <pc:spChg chg="mod">
          <ac:chgData name="Rebecca Summer" userId="fb5c2836-fb10-433a-9b94-1447f06d1cbf" providerId="ADAL" clId="{88841B11-55C8-446B-B9B6-00AEE964F37F}" dt="2025-05-07T16:08:41.538" v="815" actId="20577"/>
          <ac:spMkLst>
            <pc:docMk/>
            <pc:sldMk cId="3412757104" sldId="349"/>
            <ac:spMk id="5" creationId="{BCF7D38C-8301-4E6E-E59F-C8BD73F119B0}"/>
          </ac:spMkLst>
        </pc:spChg>
        <pc:picChg chg="mod">
          <ac:chgData name="Rebecca Summer" userId="fb5c2836-fb10-433a-9b94-1447f06d1cbf" providerId="ADAL" clId="{88841B11-55C8-446B-B9B6-00AEE964F37F}" dt="2025-05-07T16:20:51.571" v="816"/>
          <ac:picMkLst>
            <pc:docMk/>
            <pc:sldMk cId="3412757104" sldId="349"/>
            <ac:picMk id="7" creationId="{9D0C49E6-F10B-8710-4497-D9440EB6313D}"/>
          </ac:picMkLst>
        </pc:picChg>
      </pc:sldChg>
      <pc:sldMasterChg chg="modSldLayout">
        <pc:chgData name="Rebecca Summer" userId="fb5c2836-fb10-433a-9b94-1447f06d1cbf" providerId="ADAL" clId="{88841B11-55C8-446B-B9B6-00AEE964F37F}" dt="2025-05-01T11:32:32.065" v="148" actId="20577"/>
        <pc:sldMasterMkLst>
          <pc:docMk/>
          <pc:sldMasterMk cId="1690898850" sldId="2147483696"/>
        </pc:sldMasterMkLst>
        <pc:sldLayoutChg chg="modSp mod">
          <pc:chgData name="Rebecca Summer" userId="fb5c2836-fb10-433a-9b94-1447f06d1cbf" providerId="ADAL" clId="{88841B11-55C8-446B-B9B6-00AEE964F37F}" dt="2025-05-01T11:32:32.065" v="148" actId="20577"/>
          <pc:sldLayoutMkLst>
            <pc:docMk/>
            <pc:sldMasterMk cId="1690898850" sldId="2147483696"/>
            <pc:sldLayoutMk cId="2577959385" sldId="2147483697"/>
          </pc:sldLayoutMkLst>
          <pc:spChg chg="mod">
            <ac:chgData name="Rebecca Summer" userId="fb5c2836-fb10-433a-9b94-1447f06d1cbf" providerId="ADAL" clId="{88841B11-55C8-446B-B9B6-00AEE964F37F}" dt="2025-05-01T11:32:32.065" v="148" actId="20577"/>
            <ac:spMkLst>
              <pc:docMk/>
              <pc:sldMasterMk cId="1690898850" sldId="2147483696"/>
              <pc:sldLayoutMk cId="2577959385" sldId="2147483697"/>
              <ac:spMk id="6" creationId="{51333C44-2406-E148-91CE-F880A83E7CA0}"/>
            </ac:spMkLst>
          </pc:spChg>
        </pc:sldLayoutChg>
      </pc:sldMasterChg>
    </pc:docChg>
  </pc:docChgLst>
  <pc:docChgLst>
    <pc:chgData name="Kat Salisbury" userId="S::kat@2simple.com::b64cd180-038e-4743-8e05-afde79732230" providerId="AD" clId="Web-{F8634A7A-DE59-2A4D-DC93-C97AEEA568CD}"/>
    <pc:docChg chg="modSld">
      <pc:chgData name="Kat Salisbury" userId="S::kat@2simple.com::b64cd180-038e-4743-8e05-afde79732230" providerId="AD" clId="Web-{F8634A7A-DE59-2A4D-DC93-C97AEEA568CD}" dt="2025-06-10T15:14:38.936" v="0" actId="20577"/>
      <pc:docMkLst>
        <pc:docMk/>
      </pc:docMkLst>
      <pc:sldChg chg="modSp">
        <pc:chgData name="Kat Salisbury" userId="S::kat@2simple.com::b64cd180-038e-4743-8e05-afde79732230" providerId="AD" clId="Web-{F8634A7A-DE59-2A4D-DC93-C97AEEA568CD}" dt="2025-06-10T15:14:38.936" v="0" actId="20577"/>
        <pc:sldMkLst>
          <pc:docMk/>
          <pc:sldMk cId="989361444" sldId="327"/>
        </pc:sldMkLst>
        <pc:spChg chg="mod">
          <ac:chgData name="Kat Salisbury" userId="S::kat@2simple.com::b64cd180-038e-4743-8e05-afde79732230" providerId="AD" clId="Web-{F8634A7A-DE59-2A4D-DC93-C97AEEA568CD}" dt="2025-06-10T15:14:38.936" v="0" actId="20577"/>
          <ac:spMkLst>
            <pc:docMk/>
            <pc:sldMk cId="989361444" sldId="327"/>
            <ac:spMk id="2" creationId="{DB4511B3-0AD8-2F0D-8523-063183F30E22}"/>
          </ac:spMkLst>
        </pc:spChg>
      </pc:sldChg>
    </pc:docChg>
  </pc:docChgLst>
  <pc:docChgLst>
    <pc:chgData name="Rebecca Summer" userId="fb5c2836-fb10-433a-9b94-1447f06d1cbf" providerId="ADAL" clId="{02834B43-AA99-4290-8AA4-28BF33C1EC33}"/>
    <pc:docChg chg="undo custSel modSld modMainMaster">
      <pc:chgData name="Rebecca Summer" userId="fb5c2836-fb10-433a-9b94-1447f06d1cbf" providerId="ADAL" clId="{02834B43-AA99-4290-8AA4-28BF33C1EC33}" dt="2024-12-04T12:57:01.033" v="23" actId="167"/>
      <pc:docMkLst>
        <pc:docMk/>
      </pc:docMkLst>
      <pc:sldChg chg="modSp mod">
        <pc:chgData name="Rebecca Summer" userId="fb5c2836-fb10-433a-9b94-1447f06d1cbf" providerId="ADAL" clId="{02834B43-AA99-4290-8AA4-28BF33C1EC33}" dt="2024-12-04T12:57:01.033" v="23" actId="167"/>
        <pc:sldMkLst>
          <pc:docMk/>
          <pc:sldMk cId="4063087291" sldId="294"/>
        </pc:sldMkLst>
      </pc:sldChg>
      <pc:sldChg chg="modSp mod">
        <pc:chgData name="Rebecca Summer" userId="fb5c2836-fb10-433a-9b94-1447f06d1cbf" providerId="ADAL" clId="{02834B43-AA99-4290-8AA4-28BF33C1EC33}" dt="2024-12-04T12:56:45.288" v="18" actId="6549"/>
        <pc:sldMkLst>
          <pc:docMk/>
          <pc:sldMk cId="2940960241" sldId="329"/>
        </pc:sldMkLst>
      </pc:sldChg>
      <pc:sldMasterChg chg="modSldLayout">
        <pc:chgData name="Rebecca Summer" userId="fb5c2836-fb10-433a-9b94-1447f06d1cbf" providerId="ADAL" clId="{02834B43-AA99-4290-8AA4-28BF33C1EC33}" dt="2024-12-03T15:31:05.273" v="4" actId="20577"/>
        <pc:sldMasterMkLst>
          <pc:docMk/>
          <pc:sldMasterMk cId="1690898850" sldId="2147483696"/>
        </pc:sldMasterMkLst>
        <pc:sldLayoutChg chg="modSp mod">
          <pc:chgData name="Rebecca Summer" userId="fb5c2836-fb10-433a-9b94-1447f06d1cbf" providerId="ADAL" clId="{02834B43-AA99-4290-8AA4-28BF33C1EC33}" dt="2024-12-03T15:31:05.273" v="4" actId="20577"/>
          <pc:sldLayoutMkLst>
            <pc:docMk/>
            <pc:sldMasterMk cId="1690898850" sldId="2147483696"/>
            <pc:sldLayoutMk cId="2577959385" sldId="2147483697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45831F7-587E-788F-1820-EE46E3CE26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D6DF77-3515-CBC2-107B-FE9B7038CB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D7769-D1CC-4379-9D85-021E2CD1CBFA}" type="datetimeFigureOut">
              <a:rPr lang="en-GB" smtClean="0"/>
              <a:t>12/06/2025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E68E8F-4A3A-7BB8-F829-E42D35FAAC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BF3B63-A549-EC18-C8AB-041832A8A37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24AA6-4BFE-4549-B93D-711C471696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2281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B699ED-DCBF-443D-BE23-2A84295EB88D}" type="datetimeFigureOut">
              <a:rPr lang="en-GB" smtClean="0"/>
              <a:t>12/06/2025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B01E05-DB08-4C28-BF09-AE681D68E8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4826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3796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9450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32053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46E531-7EB9-C579-0755-F7777D42AE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141828-40B6-53DB-0339-4760AC11EF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192BD1-5AB5-5717-E295-3B674F97AE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D3B641-B660-DC6F-AB1F-DDD1204A69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98676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228600">
              <a:spcBef>
                <a:spcPts val="600"/>
              </a:spcBef>
              <a:spcAft>
                <a:spcPts val="600"/>
              </a:spcAft>
            </a:pPr>
            <a:endParaRPr lang="en-GB" sz="1800" dirty="0">
              <a:effectLst/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01E05-DB08-4C28-BF09-AE681D68E868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2896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0C50283-48AE-15CD-38DB-DE4FFF92EC8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5028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02393" y="1753037"/>
            <a:ext cx="6787214" cy="318369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00A8A9-21B6-5FF2-8474-E40893B452EC}"/>
              </a:ext>
            </a:extLst>
          </p:cNvPr>
          <p:cNvSpPr/>
          <p:nvPr userDrawn="1"/>
        </p:nvSpPr>
        <p:spPr>
          <a:xfrm>
            <a:off x="491045" y="5020260"/>
            <a:ext cx="11209905" cy="1025923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2149D7-B684-47D0-B9D3-47AA10DC7AE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98238" y="5187314"/>
            <a:ext cx="10795518" cy="686377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3711259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02393" y="1753037"/>
            <a:ext cx="6787214" cy="211411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00A8A9-21B6-5FF2-8474-E40893B452EC}"/>
              </a:ext>
            </a:extLst>
          </p:cNvPr>
          <p:cNvSpPr/>
          <p:nvPr userDrawn="1"/>
        </p:nvSpPr>
        <p:spPr>
          <a:xfrm>
            <a:off x="491045" y="3992568"/>
            <a:ext cx="11209905" cy="205361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2149D7-B684-47D0-B9D3-47AA10DC7AE9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98238" y="4143376"/>
            <a:ext cx="10795518" cy="173031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8464279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text top and botto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08866" y="1743411"/>
            <a:ext cx="6974267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8AAD968-B733-0E2A-A2C0-950D8C282736}"/>
              </a:ext>
            </a:extLst>
          </p:cNvPr>
          <p:cNvSpPr>
            <a:spLocks/>
          </p:cNvSpPr>
          <p:nvPr userDrawn="1"/>
        </p:nvSpPr>
        <p:spPr>
          <a:xfrm>
            <a:off x="441881" y="5425634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01629AF-2A9A-E610-C6BD-89574265DBA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00913" y="5484975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450551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ext 2 imag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1791656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F43A613E-D4F2-5071-C91C-8363CA3AEE9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41389" y="1771065"/>
            <a:ext cx="5244380" cy="35380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4296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ages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07252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96625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40537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84449" y="2408872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A7F774-7B5D-6058-3045-DDA29F853957}"/>
              </a:ext>
            </a:extLst>
          </p:cNvPr>
          <p:cNvSpPr/>
          <p:nvPr/>
        </p:nvSpPr>
        <p:spPr>
          <a:xfrm>
            <a:off x="491045" y="4851045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B865A19-65AF-469F-8E59-A99731FF289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4671" y="4919290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4146335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 userDrawn="1"/>
        </p:nvSpPr>
        <p:spPr>
          <a:xfrm>
            <a:off x="499473" y="3423304"/>
            <a:ext cx="11209905" cy="24850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06666" y="3644147"/>
            <a:ext cx="10795518" cy="204340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473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43385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7297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1209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6508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text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115916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184161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spcAft>
                <a:spcPts val="600"/>
              </a:spcAft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57757" y="2032351"/>
            <a:ext cx="3896759" cy="251327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16262" y="2041101"/>
            <a:ext cx="3896759" cy="251327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A7F774-7B5D-6058-3045-DDA29F853957}"/>
              </a:ext>
            </a:extLst>
          </p:cNvPr>
          <p:cNvSpPr/>
          <p:nvPr/>
        </p:nvSpPr>
        <p:spPr>
          <a:xfrm>
            <a:off x="491045" y="5211530"/>
            <a:ext cx="11209905" cy="767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B865A19-65AF-469F-8E59-A99731FF289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04671" y="5279775"/>
            <a:ext cx="10619233" cy="63145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6087080"/>
      </p:ext>
    </p:extLst>
  </p:cSld>
  <p:clrMapOvr>
    <a:masterClrMapping/>
  </p:clrMapOvr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3" y="1233996"/>
            <a:ext cx="3602010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9" y="1353438"/>
            <a:ext cx="3275780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5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29061" y="1233996"/>
            <a:ext cx="7371890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5921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4827129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2408" y="1353438"/>
            <a:ext cx="4523273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99464" y="1669002"/>
            <a:ext cx="6001487" cy="390617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1857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ide by s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9468" y="1243221"/>
            <a:ext cx="5421483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45188" y="1362663"/>
            <a:ext cx="5104843" cy="443154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1045" y="1243221"/>
            <a:ext cx="5421483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656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A6F0B-CF63-BF16-53EB-28C4E901EE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text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8679F3-73B0-7F10-EFFE-E6A28F8CC14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7423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picture in egg comb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C285F-F17F-9963-3B9E-CFD7EB9B3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13566F-563F-F1F7-031F-206F1FDF726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54F7B53A-A4DA-A09F-C2E8-BC972C34C11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94372" y="1275709"/>
            <a:ext cx="4306579" cy="4306582"/>
          </a:xfrm>
          <a:custGeom>
            <a:avLst/>
            <a:gdLst>
              <a:gd name="connsiteX0" fmla="*/ 1816212 w 4175998"/>
              <a:gd name="connsiteY0" fmla="*/ 0 h 4176001"/>
              <a:gd name="connsiteX1" fmla="*/ 4046832 w 4175998"/>
              <a:gd name="connsiteY1" fmla="*/ 1990245 h 4176001"/>
              <a:gd name="connsiteX2" fmla="*/ 2262011 w 4175998"/>
              <a:gd name="connsiteY2" fmla="*/ 4165082 h 4176001"/>
              <a:gd name="connsiteX3" fmla="*/ 31393 w 4175998"/>
              <a:gd name="connsiteY3" fmla="*/ 2174843 h 4176001"/>
              <a:gd name="connsiteX4" fmla="*/ 1816212 w 4175998"/>
              <a:gd name="connsiteY4" fmla="*/ 0 h 417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5998" h="4176001">
                <a:moveTo>
                  <a:pt x="1816212" y="0"/>
                </a:moveTo>
                <a:cubicBezTo>
                  <a:pt x="2556503" y="0"/>
                  <a:pt x="3583130" y="940052"/>
                  <a:pt x="4046832" y="1990245"/>
                </a:cubicBezTo>
                <a:cubicBezTo>
                  <a:pt x="4458461" y="2925644"/>
                  <a:pt x="3892259" y="4047188"/>
                  <a:pt x="2262011" y="4165082"/>
                </a:cubicBezTo>
                <a:cubicBezTo>
                  <a:pt x="631754" y="4284528"/>
                  <a:pt x="-173611" y="3411174"/>
                  <a:pt x="31393" y="2174843"/>
                </a:cubicBezTo>
                <a:cubicBezTo>
                  <a:pt x="238020" y="940052"/>
                  <a:pt x="1033623" y="0"/>
                  <a:pt x="1816212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tx2"/>
            </a:solidFill>
          </a:ln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A632E3E-BACD-7164-9FA9-9F9BB70AA794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6621999" cy="479905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00ED039-B55C-0140-9890-0B81DECEF70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69951" y="1426500"/>
            <a:ext cx="6267562" cy="439783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8456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image bottom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91048" y="3160450"/>
            <a:ext cx="11209904" cy="281422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61566" y="3329126"/>
            <a:ext cx="10860833" cy="242503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84084" y="1103835"/>
            <a:ext cx="5430779" cy="178515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6133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/>
        </p:nvSpPr>
        <p:spPr>
          <a:xfrm>
            <a:off x="5597593" y="2003268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279010"/>
            <a:ext cx="4837765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7458" y="5301939"/>
            <a:ext cx="4837765" cy="447885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109218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109218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/>
        </p:nvSpPr>
        <p:spPr>
          <a:xfrm>
            <a:off x="5582460" y="2981864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087814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087814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/>
        </p:nvSpPr>
        <p:spPr>
          <a:xfrm>
            <a:off x="5582460" y="3975700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081650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081650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/>
        </p:nvSpPr>
        <p:spPr>
          <a:xfrm>
            <a:off x="5582460" y="4969536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075486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075486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7" name="Title 40">
            <a:extLst>
              <a:ext uri="{FF2B5EF4-FFF2-40B4-BE49-F238E27FC236}">
                <a16:creationId xmlns:a16="http://schemas.microsoft.com/office/drawing/2014/main" id="{0E2E009B-B7BD-E611-8E24-9D0666B36CC7}"/>
              </a:ext>
            </a:extLst>
          </p:cNvPr>
          <p:cNvSpPr txBox="1">
            <a:spLocks/>
          </p:cNvSpPr>
          <p:nvPr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  <p:sp>
        <p:nvSpPr>
          <p:cNvPr id="7" name="Title 40">
            <a:extLst>
              <a:ext uri="{FF2B5EF4-FFF2-40B4-BE49-F238E27FC236}">
                <a16:creationId xmlns:a16="http://schemas.microsoft.com/office/drawing/2014/main" id="{6AA2051E-C70C-4C7D-2CE9-B87F19F2C7FE}"/>
              </a:ext>
            </a:extLst>
          </p:cNvPr>
          <p:cNvSpPr txBox="1">
            <a:spLocks/>
          </p:cNvSpPr>
          <p:nvPr userDrawn="1"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907970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/>
        </p:nvSpPr>
        <p:spPr>
          <a:xfrm>
            <a:off x="5597593" y="2187419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166383"/>
            <a:ext cx="11228194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23872" y="5301939"/>
            <a:ext cx="4821351" cy="739634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293369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293369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/>
        </p:nvSpPr>
        <p:spPr>
          <a:xfrm>
            <a:off x="5582460" y="316601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271965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27196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/>
        </p:nvSpPr>
        <p:spPr>
          <a:xfrm>
            <a:off x="5582460" y="415985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265801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26580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/>
        </p:nvSpPr>
        <p:spPr>
          <a:xfrm>
            <a:off x="5582460" y="515368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259637"/>
            <a:ext cx="4995275" cy="684000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25963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Title 40">
            <a:extLst>
              <a:ext uri="{FF2B5EF4-FFF2-40B4-BE49-F238E27FC236}">
                <a16:creationId xmlns:a16="http://schemas.microsoft.com/office/drawing/2014/main" id="{6AA2051E-C70C-4C7D-2CE9-B87F19F2C7FE}"/>
              </a:ext>
            </a:extLst>
          </p:cNvPr>
          <p:cNvSpPr txBox="1">
            <a:spLocks/>
          </p:cNvSpPr>
          <p:nvPr userDrawn="1"/>
        </p:nvSpPr>
        <p:spPr>
          <a:xfrm>
            <a:off x="5544810" y="1843164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20841776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9005" y="2867452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743954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1349" y="1875462"/>
            <a:ext cx="4837765" cy="887886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531349" y="2191999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557756" y="2297949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10656" y="2297949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5516216" y="317059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542623" y="3276545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3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595523" y="327654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5516216" y="416443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542623" y="4270381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595523" y="427038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5516216" y="515826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542623" y="5264217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595523" y="526421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526520" y="1902974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8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6079721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05721" y="2245047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458" y="1108177"/>
            <a:ext cx="11202551" cy="743954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905721" y="5433133"/>
            <a:ext cx="4789016" cy="666891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07458" y="2246695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533865" y="2352645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6765" y="2352645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492325" y="3225291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1518732" y="3331241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1632" y="3331241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492325" y="4219127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518732" y="4325077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71632" y="4325077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492325" y="5212963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518732" y="5318913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7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71632" y="5318913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07937116-539A-E26C-F220-8D089770C1B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02629" y="1957670"/>
            <a:ext cx="4995275" cy="28737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8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6411742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9473" y="3423304"/>
            <a:ext cx="11209905" cy="24850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06666" y="3644147"/>
            <a:ext cx="10795518" cy="204340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473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1C5DDE54-1FA5-7F67-8FBB-6015623374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43385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87297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9ED94091-0D63-6179-34F9-25179E802B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31209" y="1220320"/>
            <a:ext cx="2369742" cy="2040255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61947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6"/>
            <a:ext cx="5422357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4"/>
            <a:ext cx="4999369" cy="427342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6270171" y="1233996"/>
            <a:ext cx="5422357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423108" y="1353439"/>
            <a:ext cx="5057926" cy="126846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81390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3144415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3331029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4031876"/>
      </p:ext>
    </p:extLst>
  </p:cSld>
  <p:clrMapOvr>
    <a:masterClrMapping/>
  </p:clrMapOvr>
  <p:hf sldNum="0"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2364593"/>
            <a:ext cx="5422357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2576146"/>
            <a:ext cx="4999369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2364593"/>
            <a:ext cx="5430779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1201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23936AFB-1BBC-B4A7-47F3-FC82694B7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2570" t="23960" b="10415"/>
          <a:stretch/>
        </p:blipFill>
        <p:spPr>
          <a:xfrm>
            <a:off x="0" y="1"/>
            <a:ext cx="4735436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EFD01FF-D6B7-AC6E-3930-54D7B675C7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82897" y="3328699"/>
            <a:ext cx="6782879" cy="735707"/>
          </a:xfrm>
        </p:spPr>
        <p:txBody>
          <a:bodyPr>
            <a:normAutofit/>
          </a:bodyPr>
          <a:lstStyle>
            <a:lvl1pPr marL="0" indent="0" algn="l">
              <a:buNone/>
              <a:defRPr sz="3600" b="1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Title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D45B76B-C9AE-0CFD-4554-06576456CAD3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63339" y="6052543"/>
            <a:ext cx="1237615" cy="342819"/>
          </a:xfrm>
          <a:prstGeom prst="rect">
            <a:avLst/>
          </a:prstGeom>
          <a:noFill/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DCE47C2F-671B-56CC-98F9-75BBF244EC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2897" y="2411618"/>
            <a:ext cx="6818057" cy="73570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Lesson 1</a:t>
            </a:r>
            <a:endParaRPr lang="en-GB" dirty="0"/>
          </a:p>
        </p:txBody>
      </p:sp>
      <p:pic>
        <p:nvPicPr>
          <p:cNvPr id="15" name="Picture 14" descr="A purple and white text on a black background&#10;&#10;Description automatically generated">
            <a:extLst>
              <a:ext uri="{FF2B5EF4-FFF2-40B4-BE49-F238E27FC236}">
                <a16:creationId xmlns:a16="http://schemas.microsoft.com/office/drawing/2014/main" id="{0BAA2781-6642-C2DD-238B-7BD2605B04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2" y="1985582"/>
            <a:ext cx="3330708" cy="25061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333C44-2406-E148-91CE-F880A83E7CA0}"/>
              </a:ext>
            </a:extLst>
          </p:cNvPr>
          <p:cNvSpPr txBox="1"/>
          <p:nvPr userDrawn="1"/>
        </p:nvSpPr>
        <p:spPr>
          <a:xfrm>
            <a:off x="4882897" y="617220"/>
            <a:ext cx="6818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Purple Mash Computing Scheme</a:t>
            </a:r>
            <a:br>
              <a:rPr lang="en-US" sz="1600" dirty="0"/>
            </a:br>
            <a:r>
              <a:rPr lang="en-US" sz="1600" dirty="0"/>
              <a:t>Year 2 – Route Explorers</a:t>
            </a:r>
          </a:p>
        </p:txBody>
      </p:sp>
    </p:spTree>
    <p:extLst>
      <p:ext uri="{BB962C8B-B14F-4D97-AF65-F5344CB8AC3E}">
        <p14:creationId xmlns:p14="http://schemas.microsoft.com/office/powerpoint/2010/main" val="25779593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625" y="2330119"/>
            <a:ext cx="5430779" cy="3543803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90253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4"/>
            <a:ext cx="10860833" cy="489140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6270172" y="2299355"/>
            <a:ext cx="5422357" cy="354380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81665" y="2510908"/>
            <a:ext cx="4999369" cy="313418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1151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8594" y="1189906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65459" y="1344324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2763" y="118990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91047" y="4377855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456512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40189174"/>
      </p:ext>
    </p:extLst>
  </p:cSld>
  <p:clrMapOvr>
    <a:masterClrMapping/>
  </p:clrMapOvr>
  <p:hf sldNum="0"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1045" y="1227130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77910" y="1381548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2" y="1227130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91047" y="4377855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456512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6261065"/>
      </p:ext>
    </p:extLst>
  </p:cSld>
  <p:clrMapOvr>
    <a:masterClrMapping/>
  </p:clrMapOvr>
  <p:hf sldNum="0" hd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text image combo 8 (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6270172" y="2982190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81665" y="3174527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625" y="2982190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0131459"/>
      </p:ext>
    </p:extLst>
  </p:cSld>
  <p:clrMapOvr>
    <a:masterClrMapping/>
  </p:clrMapOvr>
  <p:hf sldNum="0" hd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233997"/>
            <a:ext cx="5422357" cy="283415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5"/>
            <a:ext cx="4999369" cy="240729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4273420"/>
            <a:ext cx="5430779" cy="163497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E31618DB-AA4A-AEE0-7C23-C351AD6BB1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171" y="1233997"/>
            <a:ext cx="54307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1836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/>
        </p:nvSpPr>
        <p:spPr>
          <a:xfrm>
            <a:off x="499474" y="44786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43812" y="45999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8254" y="44868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/>
        </p:nvSpPr>
        <p:spPr>
          <a:xfrm>
            <a:off x="7889732" y="1178594"/>
            <a:ext cx="389256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046720" y="1380931"/>
            <a:ext cx="3573780" cy="432476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/>
        </p:nvSpPr>
        <p:spPr>
          <a:xfrm>
            <a:off x="499474" y="2799183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3812" y="2920481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8254" y="2807384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/>
        </p:nvSpPr>
        <p:spPr>
          <a:xfrm>
            <a:off x="499474" y="11785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43812" y="12998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8254" y="11867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46087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/>
        </p:nvSpPr>
        <p:spPr>
          <a:xfrm>
            <a:off x="7605345" y="4472128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7710854" y="4593426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36910" y="4472128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/>
        </p:nvSpPr>
        <p:spPr>
          <a:xfrm>
            <a:off x="491045" y="1093130"/>
            <a:ext cx="510965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92913" y="1293326"/>
            <a:ext cx="4661601" cy="444500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/>
        </p:nvSpPr>
        <p:spPr>
          <a:xfrm>
            <a:off x="7605345" y="2792617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710854" y="2913915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36910" y="2792617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/>
        </p:nvSpPr>
        <p:spPr>
          <a:xfrm>
            <a:off x="7605345" y="1172028"/>
            <a:ext cx="4095605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7710854" y="1293326"/>
            <a:ext cx="3850138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836910" y="1172028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1787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image text comb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2E6C-9AE8-1112-82E2-6F6471FAD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A487F-D63F-A289-E6AF-B8F5C24986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48B7-1208-0E34-15F9-511B155F326A}"/>
              </a:ext>
            </a:extLst>
          </p:cNvPr>
          <p:cNvSpPr/>
          <p:nvPr/>
        </p:nvSpPr>
        <p:spPr>
          <a:xfrm>
            <a:off x="491045" y="1239007"/>
            <a:ext cx="11209905" cy="125494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A86A04-5460-A33C-BC41-861563B9642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04671" y="1351642"/>
            <a:ext cx="10619233" cy="103337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9133C7F4-6F1E-18BB-7BCB-5B6EAB2E17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30177" y="2844913"/>
            <a:ext cx="3005190" cy="125494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A2676613-5829-D3B8-DEBD-251ADBCA9A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24258" y="3060982"/>
            <a:ext cx="6350694" cy="258941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1D6A7090-93B0-16B0-8DA2-4A07CB34E62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3768" y="4364046"/>
            <a:ext cx="3005190" cy="125494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8172487"/>
      </p:ext>
    </p:extLst>
  </p:cSld>
  <p:clrMapOvr>
    <a:masterClrMapping/>
  </p:clrMapOvr>
  <p:hf sldNum="0"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5DC2ADE-9B5D-B3A0-2BB9-A6355CCC7E94}"/>
              </a:ext>
            </a:extLst>
          </p:cNvPr>
          <p:cNvSpPr/>
          <p:nvPr userDrawn="1"/>
        </p:nvSpPr>
        <p:spPr>
          <a:xfrm>
            <a:off x="5597593" y="2003268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3B3F9630-D3E8-D59B-DD25-5A25B31F9A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3872" y="2109218"/>
            <a:ext cx="4804938" cy="3071103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DD0747D7-6048-D506-9906-997140600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D5EF658-B117-2B0A-6928-3A10401D30E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045" y="1279010"/>
            <a:ext cx="4837765" cy="72425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8A742D98-FFB6-39F5-F305-9587BC537A0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07458" y="5301939"/>
            <a:ext cx="4837765" cy="555483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Add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445935B4-268A-B03A-E1AD-2EDC77E89C0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624000" y="2109218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19D4233-5083-6704-06D9-CFBB11E0DE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6900" y="2109218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B9AC8FB-63CD-7E91-0D5D-249CA45A38FD}"/>
              </a:ext>
            </a:extLst>
          </p:cNvPr>
          <p:cNvSpPr/>
          <p:nvPr userDrawn="1"/>
        </p:nvSpPr>
        <p:spPr>
          <a:xfrm>
            <a:off x="5582460" y="2981864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D28805C-9364-9AF3-0B18-B1BE6AB7627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08867" y="3087814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9" name="Picture Placeholder 15">
            <a:extLst>
              <a:ext uri="{FF2B5EF4-FFF2-40B4-BE49-F238E27FC236}">
                <a16:creationId xmlns:a16="http://schemas.microsoft.com/office/drawing/2014/main" id="{C552998B-A25A-7249-D0AF-B3730BB1C6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61767" y="3087814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3FC2B63-C784-ED6A-CE0C-CE2F9D3281B6}"/>
              </a:ext>
            </a:extLst>
          </p:cNvPr>
          <p:cNvSpPr/>
          <p:nvPr userDrawn="1"/>
        </p:nvSpPr>
        <p:spPr>
          <a:xfrm>
            <a:off x="5582460" y="3975700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A9BC2BCF-A85C-BEC7-2FB3-F346A6252E0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08867" y="4081650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52" name="Picture Placeholder 15">
            <a:extLst>
              <a:ext uri="{FF2B5EF4-FFF2-40B4-BE49-F238E27FC236}">
                <a16:creationId xmlns:a16="http://schemas.microsoft.com/office/drawing/2014/main" id="{3FBD6206-1B21-813F-0C8E-02ED578520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1767" y="4081650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061C1CB-C732-F370-6326-CF94C9A50686}"/>
              </a:ext>
            </a:extLst>
          </p:cNvPr>
          <p:cNvSpPr/>
          <p:nvPr userDrawn="1"/>
        </p:nvSpPr>
        <p:spPr>
          <a:xfrm>
            <a:off x="5582460" y="4969536"/>
            <a:ext cx="6136779" cy="88788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FDB72E9-EF1C-2BA1-4064-23FB9B46D7D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08867" y="5075486"/>
            <a:ext cx="4995275" cy="684000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55" name="Picture Placeholder 15">
            <a:extLst>
              <a:ext uri="{FF2B5EF4-FFF2-40B4-BE49-F238E27FC236}">
                <a16:creationId xmlns:a16="http://schemas.microsoft.com/office/drawing/2014/main" id="{8FEAC366-DBCE-D8F4-52B1-5CCCA70647C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661767" y="5075486"/>
            <a:ext cx="861059" cy="674338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7" name="Title 40">
            <a:extLst>
              <a:ext uri="{FF2B5EF4-FFF2-40B4-BE49-F238E27FC236}">
                <a16:creationId xmlns:a16="http://schemas.microsoft.com/office/drawing/2014/main" id="{0E2E009B-B7BD-E611-8E24-9D0666B36CC7}"/>
              </a:ext>
            </a:extLst>
          </p:cNvPr>
          <p:cNvSpPr txBox="1">
            <a:spLocks/>
          </p:cNvSpPr>
          <p:nvPr userDrawn="1"/>
        </p:nvSpPr>
        <p:spPr>
          <a:xfrm>
            <a:off x="5600918" y="1528512"/>
            <a:ext cx="6118321" cy="447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3393721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C058B-8636-95A3-28AA-BE083E3DE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6BFE7A-7DF3-EDB6-94D4-22579000A1B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Picture Placeholder 15">
            <a:extLst>
              <a:ext uri="{FF2B5EF4-FFF2-40B4-BE49-F238E27FC236}">
                <a16:creationId xmlns:a16="http://schemas.microsoft.com/office/drawing/2014/main" id="{D262BBAF-8BFB-C01A-C6A3-090DF9F3CC9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510" y="1180730"/>
            <a:ext cx="5978096" cy="470191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A5318E6B-6D22-242E-BA22-925FF3A3CEF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16590" y="1515359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0D1032B5-7609-C495-A799-67F2FEFE28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6590" y="4773483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7FC28978-EA07-D176-D427-043D28E8B2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16590" y="3144421"/>
            <a:ext cx="2907807" cy="1152000"/>
          </a:xfrm>
          <a:solidFill>
            <a:schemeClr val="accent6">
              <a:alpha val="52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D83297D-A661-14C3-454D-EF9C5B6A868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652499" y="1053181"/>
            <a:ext cx="5035991" cy="447885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219D978-5F67-845C-B9D8-58BA6D60AFBD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652499" y="2696537"/>
            <a:ext cx="5035991" cy="418708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1F8BBA4C-4CC2-51C5-7C7B-90AEA4F9B157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652499" y="4323055"/>
            <a:ext cx="5035991" cy="421251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955951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ims and 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8DCC0-E517-6005-EB66-D90D259E3F8D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832F315-2629-FEF8-22B8-0392FA68B6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1D24EFC-2289-FB99-02F0-00143A92F4A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0201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hyperlink comb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AAB4CD3F-8AC2-9046-946B-20F2C04975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510" y="1897243"/>
            <a:ext cx="5978096" cy="3985397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4F3CE6E-7044-EAA3-4F22-2CC9A9D0A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D754AFF-DC01-C652-8950-9758C01CFB91}"/>
              </a:ext>
            </a:extLst>
          </p:cNvPr>
          <p:cNvSpPr/>
          <p:nvPr userDrawn="1"/>
        </p:nvSpPr>
        <p:spPr>
          <a:xfrm>
            <a:off x="6735913" y="5038725"/>
            <a:ext cx="4952577" cy="843915"/>
          </a:xfrm>
          <a:prstGeom prst="roundRect">
            <a:avLst>
              <a:gd name="adj" fmla="val 1324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06633174-BB42-5FBD-157C-775CA5A5688F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869051" y="5157635"/>
            <a:ext cx="4686300" cy="606093"/>
          </a:xfrm>
        </p:spPr>
        <p:txBody>
          <a:bodyPr wrap="square" lIns="180000" tIns="108000" rIns="180000" bIns="108000" anchor="t" anchorCtr="0">
            <a:no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algn="ctr"/>
            <a:r>
              <a:rPr lang="en-US" dirty="0">
                <a:solidFill>
                  <a:srgbClr val="8E24AA"/>
                </a:solidFill>
              </a:rPr>
              <a:t>Hyperlink to example “Here’s one we made earlier”</a:t>
            </a:r>
            <a:endParaRPr lang="en-GB" dirty="0">
              <a:solidFill>
                <a:srgbClr val="8E24AA"/>
              </a:solidFill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7A698A1-D8E6-5ABD-BB15-B945A719B1E3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491046" y="1113382"/>
            <a:ext cx="11209905" cy="705893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E94032D-B063-3AC2-D8E4-28D80F5EAB81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735913" y="1897243"/>
            <a:ext cx="4932724" cy="2941457"/>
          </a:xfrm>
        </p:spPr>
        <p:txBody>
          <a:bodyPr wrap="square" lIns="180000" tIns="108000" rIns="180000" bIns="108000" anchor="t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DD64C-DD3D-1E43-832D-72BDA496D2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00146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1233996"/>
            <a:ext cx="5422357" cy="467439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4"/>
            <a:ext cx="4999369" cy="4273421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6270171" y="1233996"/>
            <a:ext cx="5422357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423108" y="1353439"/>
            <a:ext cx="5057926" cy="1268464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82056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3144415"/>
            <a:ext cx="5422357" cy="27639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3331029"/>
            <a:ext cx="4999369" cy="2379306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171" y="3144416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8D994B5-3959-7AF7-024A-36F22F4DA967}"/>
              </a:ext>
            </a:extLst>
          </p:cNvPr>
          <p:cNvSpPr>
            <a:spLocks/>
          </p:cNvSpPr>
          <p:nvPr userDrawn="1"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B8EF1D0-3BAC-6C2C-34D3-60CF8F4B7D2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49689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 userDrawn="1"/>
        </p:nvSpPr>
        <p:spPr>
          <a:xfrm>
            <a:off x="499472" y="1233997"/>
            <a:ext cx="5422357" cy="2834152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10965" y="1436915"/>
            <a:ext cx="4999369" cy="2407298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9472" y="4273420"/>
            <a:ext cx="5430779" cy="1634976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E31618DB-AA4A-AEE0-7C23-C351AD6BB1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70171" y="1233997"/>
            <a:ext cx="5430779" cy="467439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126090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ext image comb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A9D9-5A56-449B-3B86-F2574AEEC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0103A-80B4-E4B8-95F1-63CBB3991D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5210CB7-8B35-BCBA-1451-F8B7E9876E0F}"/>
              </a:ext>
            </a:extLst>
          </p:cNvPr>
          <p:cNvSpPr/>
          <p:nvPr userDrawn="1"/>
        </p:nvSpPr>
        <p:spPr>
          <a:xfrm>
            <a:off x="499474" y="44786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3154AD-4179-F26E-E9A7-1AF096C192C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43812" y="45999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E298D0AC-A783-AB2E-EB7F-D780BE1BAA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8254" y="44868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7091A5-D14B-C7A5-C62D-BDA04EFC8EA7}"/>
              </a:ext>
            </a:extLst>
          </p:cNvPr>
          <p:cNvSpPr>
            <a:spLocks/>
          </p:cNvSpPr>
          <p:nvPr userDrawn="1"/>
        </p:nvSpPr>
        <p:spPr>
          <a:xfrm>
            <a:off x="7889732" y="1178594"/>
            <a:ext cx="3892565" cy="476131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D69553-DE88-EA25-6672-AC06441153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046720" y="1380931"/>
            <a:ext cx="3573780" cy="432476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39E42C0-AB79-3782-075E-72CB6B75F085}"/>
              </a:ext>
            </a:extLst>
          </p:cNvPr>
          <p:cNvSpPr/>
          <p:nvPr userDrawn="1"/>
        </p:nvSpPr>
        <p:spPr>
          <a:xfrm>
            <a:off x="499474" y="2799183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5D6D216-18E9-85F9-5945-D1E4C5C9161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43812" y="2920481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027FF982-46DC-FF2A-3093-FBAE36F838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8254" y="2807384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005F3F-A456-B0A8-C6D1-530EA2FC168D}"/>
              </a:ext>
            </a:extLst>
          </p:cNvPr>
          <p:cNvSpPr/>
          <p:nvPr userDrawn="1"/>
        </p:nvSpPr>
        <p:spPr>
          <a:xfrm>
            <a:off x="499474" y="1178594"/>
            <a:ext cx="5509440" cy="142970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D04D700-13AA-81E6-B144-8B0095DE8D8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43812" y="1299892"/>
            <a:ext cx="5225143" cy="1138335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Picture Placeholder 15">
            <a:extLst>
              <a:ext uri="{FF2B5EF4-FFF2-40B4-BE49-F238E27FC236}">
                <a16:creationId xmlns:a16="http://schemas.microsoft.com/office/drawing/2014/main" id="{7E16FC58-A009-798E-8D58-547752FCB28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8254" y="1186795"/>
            <a:ext cx="1651519" cy="1421501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9172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 2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D401FED-18F6-42CD-AA41-1038E632EEF7}"/>
              </a:ext>
            </a:extLst>
          </p:cNvPr>
          <p:cNvSpPr/>
          <p:nvPr userDrawn="1"/>
        </p:nvSpPr>
        <p:spPr>
          <a:xfrm>
            <a:off x="495637" y="1123949"/>
            <a:ext cx="5421600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851660"/>
            <a:ext cx="5422357" cy="409194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D4FCF6-2BD1-8817-A786-5587C6EA92C9}"/>
              </a:ext>
            </a:extLst>
          </p:cNvPr>
          <p:cNvSpPr>
            <a:spLocks/>
          </p:cNvSpPr>
          <p:nvPr userDrawn="1"/>
        </p:nvSpPr>
        <p:spPr>
          <a:xfrm>
            <a:off x="6244656" y="1851660"/>
            <a:ext cx="5422357" cy="4091946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CE32543-26D8-D580-0A4B-E6FB265D6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1936" y="2034540"/>
            <a:ext cx="5007796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9" y="2020545"/>
            <a:ext cx="5007796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9E264E-2CE5-A57F-7900-7B356CC8C2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124" y="1220094"/>
            <a:ext cx="519662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Sub header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8664AB6-2C50-A948-3715-F67205306AAB}"/>
              </a:ext>
            </a:extLst>
          </p:cNvPr>
          <p:cNvSpPr/>
          <p:nvPr userDrawn="1"/>
        </p:nvSpPr>
        <p:spPr>
          <a:xfrm>
            <a:off x="6245034" y="1123949"/>
            <a:ext cx="5421600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8A79C8AC-4901-9EF5-3D76-189596A0A8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7521" y="1220094"/>
            <a:ext cx="519662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4046128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 1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D401FED-18F6-42CD-AA41-1038E632EEF7}"/>
              </a:ext>
            </a:extLst>
          </p:cNvPr>
          <p:cNvSpPr/>
          <p:nvPr userDrawn="1"/>
        </p:nvSpPr>
        <p:spPr>
          <a:xfrm>
            <a:off x="495637" y="1123949"/>
            <a:ext cx="11169816" cy="637671"/>
          </a:xfrm>
          <a:prstGeom prst="rect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7" y="462638"/>
            <a:ext cx="11175588" cy="54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Need support? Visit www.2simple.com/contact</a:t>
            </a: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2E300E-4967-03C9-DE2F-5502BAE33181}"/>
              </a:ext>
            </a:extLst>
          </p:cNvPr>
          <p:cNvSpPr>
            <a:spLocks/>
          </p:cNvSpPr>
          <p:nvPr userDrawn="1"/>
        </p:nvSpPr>
        <p:spPr>
          <a:xfrm>
            <a:off x="495259" y="1851660"/>
            <a:ext cx="11171376" cy="409194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12DFC9-3DDF-455A-D440-231396B6E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02538" y="2020545"/>
            <a:ext cx="10731901" cy="368512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9E264E-2CE5-A57F-7900-7B356CC8C2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123" y="1220094"/>
            <a:ext cx="10826316" cy="4476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4151811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3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555857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427583"/>
            <a:ext cx="10860833" cy="1194319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68169" y="3039167"/>
            <a:ext cx="5430779" cy="2763980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1265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2 text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39C6-F105-FB2B-C7EE-E3DFFB5E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26C1D-D053-7B31-3502-B239A15643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39326E-8696-B01C-D9DE-006A6173EE0C}"/>
              </a:ext>
            </a:extLst>
          </p:cNvPr>
          <p:cNvSpPr>
            <a:spLocks/>
          </p:cNvSpPr>
          <p:nvPr/>
        </p:nvSpPr>
        <p:spPr>
          <a:xfrm>
            <a:off x="482625" y="1233996"/>
            <a:ext cx="11209904" cy="106532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A1F744A-0184-DD38-89CF-0779AE4B9E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3143" y="1233996"/>
            <a:ext cx="10860833" cy="1065322"/>
          </a:xfrm>
        </p:spPr>
        <p:txBody>
          <a:bodyPr wrap="square" lIns="180000" tIns="108000" rIns="180000" bIns="10800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7F3B3E1C-7644-CD6F-C964-11DAF73EAB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76871" y="2405849"/>
            <a:ext cx="6596108" cy="3752354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281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1 text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936FD-936E-13AA-350F-F36B914B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F2F63-2288-F169-A696-06FD55432B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Need support? Visit www.2simple.com/contact</a:t>
            </a:r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83C02E-FA56-5DCE-80AA-86DDC88F12CE}"/>
              </a:ext>
            </a:extLst>
          </p:cNvPr>
          <p:cNvSpPr>
            <a:spLocks/>
          </p:cNvSpPr>
          <p:nvPr/>
        </p:nvSpPr>
        <p:spPr>
          <a:xfrm>
            <a:off x="499472" y="1118429"/>
            <a:ext cx="11201479" cy="509191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6683A0-40D4-CB7F-5F14-9901AA5EDA3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58504" y="1177770"/>
            <a:ext cx="10984856" cy="390507"/>
          </a:xfrm>
        </p:spPr>
        <p:txBody>
          <a:bodyPr wrap="square" lIns="180000" tIns="108000" rIns="180000" bIns="10800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C85BA611-4B45-2E12-B37D-76752EE48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56548" y="1743411"/>
            <a:ext cx="8563979" cy="4112909"/>
          </a:xfrm>
          <a:noFill/>
          <a:ln w="15875"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195368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CF9F83-5343-A093-7E0C-2B7083C0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46" y="462638"/>
            <a:ext cx="11209905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Add text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7A3209-A2C0-45C7-E3B6-178A113D14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1047" y="1483360"/>
            <a:ext cx="11209906" cy="4307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B9B9D0-FFF3-373B-623C-3E6999C8513E}"/>
              </a:ext>
            </a:extLst>
          </p:cNvPr>
          <p:cNvPicPr/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3338" y="6074687"/>
            <a:ext cx="1237615" cy="342900"/>
          </a:xfrm>
          <a:prstGeom prst="rect">
            <a:avLst/>
          </a:prstGeom>
          <a:noFill/>
        </p:spPr>
      </p:pic>
      <p:sp>
        <p:nvSpPr>
          <p:cNvPr id="16" name="Footer Placeholder 9">
            <a:extLst>
              <a:ext uri="{FF2B5EF4-FFF2-40B4-BE49-F238E27FC236}">
                <a16:creationId xmlns:a16="http://schemas.microsoft.com/office/drawing/2014/main" id="{51449951-4672-7A5F-5524-AF5F297348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1045" y="6158204"/>
            <a:ext cx="4995355" cy="25938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Need support? Visit www.2simple.com/contact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0898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76" r:id="rId2"/>
    <p:sldLayoutId id="2147483697" r:id="rId3"/>
    <p:sldLayoutId id="2147483698" r:id="rId4"/>
    <p:sldLayoutId id="2147483716" r:id="rId5"/>
    <p:sldLayoutId id="2147483766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54" r:id="rId13"/>
    <p:sldLayoutId id="2147483763" r:id="rId14"/>
    <p:sldLayoutId id="2147483718" r:id="rId15"/>
    <p:sldLayoutId id="2147483764" r:id="rId16"/>
    <p:sldLayoutId id="2147483739" r:id="rId17"/>
    <p:sldLayoutId id="2147483740" r:id="rId18"/>
    <p:sldLayoutId id="2147483767" r:id="rId19"/>
    <p:sldLayoutId id="2147483765" r:id="rId20"/>
    <p:sldLayoutId id="2147483775" r:id="rId21"/>
    <p:sldLayoutId id="2147483731" r:id="rId22"/>
    <p:sldLayoutId id="2147483777" r:id="rId23"/>
    <p:sldLayoutId id="2147483736" r:id="rId24"/>
    <p:sldLayoutId id="2147483778" r:id="rId25"/>
    <p:sldLayoutId id="2147483742" r:id="rId26"/>
    <p:sldLayoutId id="2147483743" r:id="rId27"/>
    <p:sldLayoutId id="2147483744" r:id="rId28"/>
    <p:sldLayoutId id="2147483745" r:id="rId29"/>
    <p:sldLayoutId id="2147483774" r:id="rId30"/>
    <p:sldLayoutId id="2147483746" r:id="rId31"/>
    <p:sldLayoutId id="2147483747" r:id="rId32"/>
    <p:sldLayoutId id="2147483748" r:id="rId33"/>
    <p:sldLayoutId id="2147483755" r:id="rId34"/>
    <p:sldLayoutId id="2147483757" r:id="rId35"/>
    <p:sldLayoutId id="2147483758" r:id="rId36"/>
    <p:sldLayoutId id="2147483761" r:id="rId37"/>
    <p:sldLayoutId id="2147483709" r:id="rId38"/>
    <p:sldLayoutId id="2147483713" r:id="rId39"/>
    <p:sldLayoutId id="2147483711" r:id="rId40"/>
    <p:sldLayoutId id="2147483719" r:id="rId41"/>
    <p:sldLayoutId id="2147483720" r:id="rId42"/>
    <p:sldLayoutId id="2147483722" r:id="rId43"/>
    <p:sldLayoutId id="2147483725" r:id="rId44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GB" sz="4000" b="1" kern="1200" dirty="0" smtClean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47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47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47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47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47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0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4.png"/><Relationship Id="rId7" Type="http://schemas.openxmlformats.org/officeDocument/2006/relationships/image" Target="../media/image25.png"/><Relationship Id="rId2" Type="http://schemas.openxmlformats.org/officeDocument/2006/relationships/hyperlink" Target="https://www.purplemash.com/app/purplemash/sow_2Go_1_5_fairytale_land" TargetMode="Externa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1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hyperlink" Target="https://www.purplemash.com/app/purplemash/2Go_city_challenge" TargetMode="Externa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7.png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rplemash.com/app/purplemash/2Go_city_challenge_extension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0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8BA4470-4472-C8FC-1A4C-AE8BE59A0C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Directions with Distances</a:t>
            </a:r>
            <a:endParaRPr lang="en-GB" dirty="0">
              <a:highlight>
                <a:srgbClr val="FFFF00"/>
              </a:highlight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427C6C8-89A7-F195-6466-886872617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Lesson 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7D85E5-952E-EE69-D6ED-DA840552BA6C}"/>
              </a:ext>
            </a:extLst>
          </p:cNvPr>
          <p:cNvSpPr txBox="1">
            <a:spLocks/>
          </p:cNvSpPr>
          <p:nvPr/>
        </p:nvSpPr>
        <p:spPr>
          <a:xfrm>
            <a:off x="6829499" y="6366023"/>
            <a:ext cx="4995355" cy="25938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/>
              <a:t>Need support? Visit www.2simple.com/contact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196247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4544E-9E9F-60B2-04FB-B30AC7A7D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2680D4F-D1F8-809B-1F4B-651577B4C5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86400" y="1251147"/>
            <a:ext cx="6113242" cy="45849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5442203-9D06-CB4D-2139-65C83FF30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5708" y="1251147"/>
            <a:ext cx="6113242" cy="45849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383BBFE-2E7B-2360-AC1A-E04CBD1578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5708" y="1287955"/>
            <a:ext cx="6113242" cy="458493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8A67983-3733-162F-1A55-9553B366C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2Go with Distances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33EB383F-0C9D-4A94-0B2B-38A15B69C69D}"/>
              </a:ext>
            </a:extLst>
          </p:cNvPr>
          <p:cNvSpPr txBox="1">
            <a:spLocks/>
          </p:cNvSpPr>
          <p:nvPr/>
        </p:nvSpPr>
        <p:spPr>
          <a:xfrm>
            <a:off x="646488" y="3563738"/>
            <a:ext cx="4523273" cy="1042430"/>
          </a:xfrm>
          <a:prstGeom prst="rect">
            <a:avLst/>
          </a:prstGeom>
        </p:spPr>
        <p:txBody>
          <a:bodyPr vert="horz" wrap="square" lIns="180000" tIns="108000" rIns="180000" bIns="10800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solidFill>
                <a:schemeClr val="accent2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8AAA96-FFB2-E9F2-5F1A-2AE7779FE6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" r="4974"/>
          <a:stretch/>
        </p:blipFill>
        <p:spPr>
          <a:xfrm>
            <a:off x="697218" y="2947757"/>
            <a:ext cx="784739" cy="8714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6027361-CD8A-A096-01F5-398B6E6DC9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70060" y="2925489"/>
            <a:ext cx="897064" cy="871433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6C4D2A9F-E23D-0AE9-0A25-EA24165DCD47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70964" y="4094689"/>
            <a:ext cx="4598334" cy="1042430"/>
          </a:xfrm>
        </p:spPr>
        <p:txBody>
          <a:bodyPr anchor="t">
            <a:normAutofit/>
          </a:bodyPr>
          <a:lstStyle/>
          <a:p>
            <a:r>
              <a:rPr lang="en-GB" dirty="0"/>
              <a:t>This time the pirate needs to move 3 squares.</a:t>
            </a:r>
          </a:p>
          <a:p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3E0470D3-F393-F2AC-FC64-3D91A3DD1F31}"/>
              </a:ext>
            </a:extLst>
          </p:cNvPr>
          <p:cNvSpPr txBox="1">
            <a:spLocks/>
          </p:cNvSpPr>
          <p:nvPr/>
        </p:nvSpPr>
        <p:spPr>
          <a:xfrm>
            <a:off x="491045" y="2033459"/>
            <a:ext cx="4598334" cy="1042430"/>
          </a:xfrm>
          <a:prstGeom prst="rect">
            <a:avLst/>
          </a:prstGeom>
        </p:spPr>
        <p:txBody>
          <a:bodyPr vert="horz" wrap="square" lIns="180000" tIns="108000" rIns="180000" bIns="10800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accent2"/>
                </a:solidFill>
              </a:rPr>
              <a:t>Which command would take the pirate to the treasure?</a:t>
            </a:r>
          </a:p>
          <a:p>
            <a:endParaRPr lang="en-GB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A8E6AA55-D7E9-EC86-EC83-F19A82C01631}"/>
              </a:ext>
            </a:extLst>
          </p:cNvPr>
          <p:cNvSpPr txBox="1">
            <a:spLocks/>
          </p:cNvSpPr>
          <p:nvPr/>
        </p:nvSpPr>
        <p:spPr>
          <a:xfrm>
            <a:off x="2474675" y="2947757"/>
            <a:ext cx="586344" cy="871433"/>
          </a:xfrm>
          <a:prstGeom prst="rect">
            <a:avLst/>
          </a:prstGeom>
        </p:spPr>
        <p:txBody>
          <a:bodyPr vert="horz" wrap="square" lIns="180000" tIns="108000" rIns="180000" bIns="10800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or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34576B1-789F-1372-EB28-F566576689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" r="4974"/>
          <a:stretch/>
        </p:blipFill>
        <p:spPr>
          <a:xfrm>
            <a:off x="3123170" y="2925489"/>
            <a:ext cx="784739" cy="8714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F5E3F2-1A8E-C916-9E94-89940A82B1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42033" y="2947756"/>
            <a:ext cx="897063" cy="871433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5FE1E5B-F824-4582-1A9F-932BF00BDE9F}"/>
              </a:ext>
            </a:extLst>
          </p:cNvPr>
          <p:cNvSpPr/>
          <p:nvPr/>
        </p:nvSpPr>
        <p:spPr>
          <a:xfrm>
            <a:off x="2935422" y="2784356"/>
            <a:ext cx="2069275" cy="1172583"/>
          </a:xfrm>
          <a:prstGeom prst="roundRect">
            <a:avLst/>
          </a:prstGeom>
          <a:noFill/>
          <a:ln w="381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969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18C77-68D8-18FC-B847-7A137E109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03FFF33-BE38-FD5F-3F1E-981A37061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2Go Tips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18F30491-9B3F-CA54-D573-75D046A4E894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 anchor="ctr">
            <a:normAutofit/>
          </a:bodyPr>
          <a:lstStyle/>
          <a:p>
            <a:r>
              <a:rPr lang="en-GB" dirty="0"/>
              <a:t>Use the undo button if you make a mistake.</a:t>
            </a:r>
          </a:p>
        </p:txBody>
      </p:sp>
      <p:pic>
        <p:nvPicPr>
          <p:cNvPr id="21" name="Picture Placeholder 20" descr="A black arrow pointing to a curved arrow&#10;&#10;Description automatically generated">
            <a:extLst>
              <a:ext uri="{FF2B5EF4-FFF2-40B4-BE49-F238E27FC236}">
                <a16:creationId xmlns:a16="http://schemas.microsoft.com/office/drawing/2014/main" id="{EA7E5FFB-1DBA-327B-CE06-4DDA9182272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3" b="6923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7437191-0B4D-31B4-93FC-399CA4C981B5}"/>
              </a:ext>
            </a:extLst>
          </p:cNvPr>
          <p:cNvSpPr>
            <a:spLocks noGrp="1"/>
          </p:cNvSpPr>
          <p:nvPr>
            <p:ph type="body" idx="15"/>
          </p:nvPr>
        </p:nvSpPr>
        <p:spPr/>
        <p:txBody>
          <a:bodyPr anchor="t"/>
          <a:lstStyle/>
          <a:p>
            <a:endParaRPr lang="en-GB" dirty="0"/>
          </a:p>
          <a:p>
            <a:endParaRPr lang="en-GB" dirty="0"/>
          </a:p>
          <a:p>
            <a:r>
              <a:rPr lang="en-GB" dirty="0"/>
              <a:t>A </a:t>
            </a:r>
            <a:r>
              <a:rPr lang="en-GB" b="1" dirty="0"/>
              <a:t>command</a:t>
            </a:r>
            <a:r>
              <a:rPr lang="en-GB" dirty="0"/>
              <a:t> includes: </a:t>
            </a:r>
          </a:p>
          <a:p>
            <a:endParaRPr lang="en-GB" dirty="0"/>
          </a:p>
          <a:p>
            <a:pPr marL="285750" indent="-285750">
              <a:buBlip>
                <a:blip r:embed="rId3"/>
              </a:buBlip>
            </a:pPr>
            <a:r>
              <a:rPr lang="en-GB" dirty="0"/>
              <a:t>A </a:t>
            </a:r>
            <a:r>
              <a:rPr lang="en-GB" b="1" dirty="0"/>
              <a:t>direction</a:t>
            </a:r>
          </a:p>
          <a:p>
            <a:pPr marL="285750" indent="-285750">
              <a:buBlip>
                <a:blip r:embed="rId3"/>
              </a:buBlip>
            </a:pPr>
            <a:r>
              <a:rPr lang="en-GB" dirty="0"/>
              <a:t>A </a:t>
            </a:r>
            <a:r>
              <a:rPr lang="en-GB" b="1" dirty="0"/>
              <a:t>distance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76FDADC-8D58-D36E-8815-DFD00D98D75E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rPr lang="en-GB" dirty="0"/>
              <a:t>Count the number of squares to move each time.</a:t>
            </a:r>
          </a:p>
        </p:txBody>
      </p:sp>
      <p:pic>
        <p:nvPicPr>
          <p:cNvPr id="19" name="Picture Placeholder 18" descr="A black grid with red arrows and numbers&#10;&#10;Description automatically generated">
            <a:extLst>
              <a:ext uri="{FF2B5EF4-FFF2-40B4-BE49-F238E27FC236}">
                <a16:creationId xmlns:a16="http://schemas.microsoft.com/office/drawing/2014/main" id="{A4739EB0-07A9-A9A6-D211-12926F0137CF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3" b="6923"/>
          <a:stretch>
            <a:fillRect/>
          </a:stretch>
        </p:blipFill>
        <p:spPr/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33E8E5F-681E-2EF2-CD38-8261696724B4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r>
              <a:rPr lang="en-GB" dirty="0"/>
              <a:t>Trace the route with your finger first.</a:t>
            </a:r>
          </a:p>
        </p:txBody>
      </p:sp>
      <p:pic>
        <p:nvPicPr>
          <p:cNvPr id="17" name="Picture Placeholder 16" descr="A hand pointing to a screen&#10;&#10;Description automatically generated with medium confidence">
            <a:extLst>
              <a:ext uri="{FF2B5EF4-FFF2-40B4-BE49-F238E27FC236}">
                <a16:creationId xmlns:a16="http://schemas.microsoft.com/office/drawing/2014/main" id="{BFED7062-967B-3D38-B914-7DD69EBFF738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3" b="6923"/>
          <a:stretch>
            <a:fillRect/>
          </a:stretch>
        </p:blipFill>
        <p:spPr/>
      </p:pic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79A1EC8E-71DF-F366-FC28-668A10EE8A68}"/>
              </a:ext>
            </a:extLst>
          </p:cNvPr>
          <p:cNvSpPr txBox="1">
            <a:spLocks/>
          </p:cNvSpPr>
          <p:nvPr/>
        </p:nvSpPr>
        <p:spPr>
          <a:xfrm>
            <a:off x="646488" y="3563738"/>
            <a:ext cx="4523273" cy="1042430"/>
          </a:xfrm>
          <a:prstGeom prst="rect">
            <a:avLst/>
          </a:prstGeom>
        </p:spPr>
        <p:txBody>
          <a:bodyPr vert="horz" wrap="square" lIns="180000" tIns="108000" rIns="180000" bIns="10800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solidFill>
                <a:schemeClr val="accent2"/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6C5E2F5-7FCC-B31F-10D1-6D46AD6B631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467" b="-1"/>
          <a:stretch/>
        </p:blipFill>
        <p:spPr>
          <a:xfrm>
            <a:off x="3156971" y="2682084"/>
            <a:ext cx="1763009" cy="2740331"/>
          </a:xfrm>
          <a:prstGeom prst="rect">
            <a:avLst/>
          </a:prstGeom>
        </p:spPr>
      </p:pic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A04AFD9-4AAD-0A50-43F0-89C6123EF63F}"/>
              </a:ext>
            </a:extLst>
          </p:cNvPr>
          <p:cNvCxnSpPr/>
          <p:nvPr/>
        </p:nvCxnSpPr>
        <p:spPr>
          <a:xfrm flipV="1">
            <a:off x="2343150" y="3265687"/>
            <a:ext cx="813821" cy="188820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F19B70B-3849-1A14-F214-87B29402BF7D}"/>
              </a:ext>
            </a:extLst>
          </p:cNvPr>
          <p:cNvCxnSpPr>
            <a:cxnSpLocks/>
          </p:cNvCxnSpPr>
          <p:nvPr/>
        </p:nvCxnSpPr>
        <p:spPr>
          <a:xfrm>
            <a:off x="2277075" y="3902959"/>
            <a:ext cx="926321" cy="569169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26DE7C4D-E649-6085-7DCE-BAFD5B872F6B}"/>
              </a:ext>
            </a:extLst>
          </p:cNvPr>
          <p:cNvSpPr txBox="1"/>
          <p:nvPr/>
        </p:nvSpPr>
        <p:spPr>
          <a:xfrm>
            <a:off x="631008" y="1463040"/>
            <a:ext cx="4855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Here are some tips for when you use these commands in 2Go.</a:t>
            </a:r>
          </a:p>
        </p:txBody>
      </p:sp>
    </p:spTree>
    <p:extLst>
      <p:ext uri="{BB962C8B-B14F-4D97-AF65-F5344CB8AC3E}">
        <p14:creationId xmlns:p14="http://schemas.microsoft.com/office/powerpoint/2010/main" val="1940516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 build="p"/>
      <p:bldP spid="1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65B691-9665-47CC-2537-CDCF28FA6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BABC9-6982-1941-BC1E-E56F5EBE7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1: Fairytale Land</a:t>
            </a:r>
          </a:p>
        </p:txBody>
      </p:sp>
      <p:pic>
        <p:nvPicPr>
          <p:cNvPr id="7" name="Picture Placeholder 6">
            <a:hlinkClick r:id="rId2"/>
            <a:extLst>
              <a:ext uri="{FF2B5EF4-FFF2-40B4-BE49-F238E27FC236}">
                <a16:creationId xmlns:a16="http://schemas.microsoft.com/office/drawing/2014/main" id="{6C73C100-8328-062D-EC44-A93F0ACC036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3" r="12773"/>
          <a:stretch/>
        </p:blipFill>
        <p:spPr/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27270DC-C2A0-2667-0721-879125791B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Open </a:t>
            </a:r>
            <a:r>
              <a:rPr lang="en-GB" sz="1800" dirty="0">
                <a:effectLst/>
                <a:latin typeface="Nunito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  <a:hlinkClick r:id="rId2"/>
              </a:rPr>
              <a:t>Fairytale Land</a:t>
            </a:r>
            <a:r>
              <a:rPr lang="en-GB" dirty="0">
                <a:latin typeface="Nunito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dirty="0"/>
              <a:t>from your 2Dos.</a:t>
            </a:r>
          </a:p>
          <a:p>
            <a:r>
              <a:rPr lang="en-GB" dirty="0"/>
              <a:t>Create the commands to get Red Riding Hood to Granny’s house.</a:t>
            </a:r>
          </a:p>
          <a:p>
            <a:r>
              <a:rPr lang="en-GB" dirty="0"/>
              <a:t>Remember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When you get to this screen, you have finished.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Press OK, save your work and hand in the 2Do.</a:t>
            </a:r>
          </a:p>
          <a:p>
            <a:endParaRPr lang="en-GB" dirty="0"/>
          </a:p>
        </p:txBody>
      </p:sp>
      <p:pic>
        <p:nvPicPr>
          <p:cNvPr id="10" name="Picture 9" descr="A black grid with red arrows and numbers&#10;&#10;Description automatically generated">
            <a:extLst>
              <a:ext uri="{FF2B5EF4-FFF2-40B4-BE49-F238E27FC236}">
                <a16:creationId xmlns:a16="http://schemas.microsoft.com/office/drawing/2014/main" id="{1A595B80-1DB3-287A-AE41-2115FD9D2A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800" y="2780433"/>
            <a:ext cx="1098990" cy="1098990"/>
          </a:xfrm>
          <a:prstGeom prst="rect">
            <a:avLst/>
          </a:prstGeom>
        </p:spPr>
      </p:pic>
      <p:pic>
        <p:nvPicPr>
          <p:cNvPr id="12" name="Picture 11" descr="A hand pointing to a screen&#10;&#10;Description automatically generated with medium confidence">
            <a:extLst>
              <a:ext uri="{FF2B5EF4-FFF2-40B4-BE49-F238E27FC236}">
                <a16:creationId xmlns:a16="http://schemas.microsoft.com/office/drawing/2014/main" id="{6B49BBF2-0754-DEDE-54B1-93B48505E2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424" y="2644872"/>
            <a:ext cx="1206380" cy="1206380"/>
          </a:xfrm>
          <a:prstGeom prst="rect">
            <a:avLst/>
          </a:prstGeom>
        </p:spPr>
      </p:pic>
      <p:pic>
        <p:nvPicPr>
          <p:cNvPr id="14" name="Picture 13" descr="A black arrow pointing to a curved arrow&#10;&#10;Description automatically generated">
            <a:extLst>
              <a:ext uri="{FF2B5EF4-FFF2-40B4-BE49-F238E27FC236}">
                <a16:creationId xmlns:a16="http://schemas.microsoft.com/office/drawing/2014/main" id="{EB2D9BDC-766D-3B2C-127D-B454108131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786" y="2726738"/>
            <a:ext cx="1206380" cy="12063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25FA43-E2CB-2097-ECC8-F94A1B9F37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81795" y="2780433"/>
            <a:ext cx="1063334" cy="21461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ED0F629-955F-F910-CF62-1798BC541A1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10555" y="4266992"/>
            <a:ext cx="1927074" cy="112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014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35B9F-DB53-840E-460F-E7E4D9669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2: City Challenge</a:t>
            </a:r>
          </a:p>
        </p:txBody>
      </p:sp>
      <p:pic>
        <p:nvPicPr>
          <p:cNvPr id="7" name="Picture Placeholder 6">
            <a:hlinkClick r:id="rId3"/>
            <a:extLst>
              <a:ext uri="{FF2B5EF4-FFF2-40B4-BE49-F238E27FC236}">
                <a16:creationId xmlns:a16="http://schemas.microsoft.com/office/drawing/2014/main" id="{594BBAE0-FBC9-AE74-7D62-18DD424F013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9" r="12479"/>
          <a:stretch/>
        </p:blipFill>
        <p:spPr/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A2F7C0-5B19-39AC-723A-7F1729EB40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Open </a:t>
            </a:r>
            <a:r>
              <a:rPr lang="en-GB" dirty="0">
                <a:hlinkClick r:id="rId3"/>
              </a:rPr>
              <a:t>City Challenge</a:t>
            </a:r>
            <a:r>
              <a:rPr lang="en-GB" dirty="0"/>
              <a:t> from your 2Dos.</a:t>
            </a:r>
          </a:p>
          <a:p>
            <a:r>
              <a:rPr lang="en-GB" dirty="0"/>
              <a:t>Create the commands to drive the car to the bank and to the hospital. </a:t>
            </a:r>
          </a:p>
          <a:p>
            <a:r>
              <a:rPr lang="en-GB" dirty="0"/>
              <a:t>Remember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When you get to this screen, you have finished.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Press OK, save your work and hand in the 2Do.</a:t>
            </a:r>
          </a:p>
        </p:txBody>
      </p:sp>
      <p:pic>
        <p:nvPicPr>
          <p:cNvPr id="10" name="Picture 9" descr="A black grid with red arrows and numbers&#10;&#10;Description automatically generated">
            <a:extLst>
              <a:ext uri="{FF2B5EF4-FFF2-40B4-BE49-F238E27FC236}">
                <a16:creationId xmlns:a16="http://schemas.microsoft.com/office/drawing/2014/main" id="{59B42CA5-8A9D-C4C9-40F7-AA6EBB0031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7991" y="2362371"/>
            <a:ext cx="1098990" cy="1098990"/>
          </a:xfrm>
          <a:prstGeom prst="rect">
            <a:avLst/>
          </a:prstGeom>
        </p:spPr>
      </p:pic>
      <p:pic>
        <p:nvPicPr>
          <p:cNvPr id="12" name="Picture 11" descr="A hand pointing to a screen&#10;&#10;Description automatically generated with medium confidence">
            <a:extLst>
              <a:ext uri="{FF2B5EF4-FFF2-40B4-BE49-F238E27FC236}">
                <a16:creationId xmlns:a16="http://schemas.microsoft.com/office/drawing/2014/main" id="{B6DC3BAB-6CEC-1F98-6607-57878BF202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7" t="6786" r="18722" b="5082"/>
          <a:stretch/>
        </p:blipFill>
        <p:spPr>
          <a:xfrm>
            <a:off x="2251411" y="2362371"/>
            <a:ext cx="775717" cy="1063212"/>
          </a:xfrm>
          <a:prstGeom prst="rect">
            <a:avLst/>
          </a:prstGeom>
        </p:spPr>
      </p:pic>
      <p:pic>
        <p:nvPicPr>
          <p:cNvPr id="14" name="Picture 13" descr="A black arrow pointing to a curved arrow&#10;&#10;Description automatically generated">
            <a:extLst>
              <a:ext uri="{FF2B5EF4-FFF2-40B4-BE49-F238E27FC236}">
                <a16:creationId xmlns:a16="http://schemas.microsoft.com/office/drawing/2014/main" id="{C7952CB0-A451-5FD3-0527-9182DD0460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3" t="15734" r="15265" b="18470"/>
          <a:stretch/>
        </p:blipFill>
        <p:spPr>
          <a:xfrm>
            <a:off x="5339966" y="2539758"/>
            <a:ext cx="889000" cy="79375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F737B92-B56C-C16E-B062-3F13D7EB91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67712" y="3885223"/>
            <a:ext cx="2482910" cy="145057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EB56DE4-09AF-87B6-2EFB-4E20A67A3DC8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t="467" b="-1"/>
          <a:stretch/>
        </p:blipFill>
        <p:spPr>
          <a:xfrm>
            <a:off x="9824288" y="2974734"/>
            <a:ext cx="1315626" cy="2044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9510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3CC998-3E18-5EDB-1B97-B6307525A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E68CE-95D1-8118-8864-22BEF5045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2: City Challenge</a:t>
            </a:r>
          </a:p>
        </p:txBody>
      </p:sp>
      <p:pic>
        <p:nvPicPr>
          <p:cNvPr id="7" name="Picture Placeholder 6">
            <a:hlinkClick r:id="rId3"/>
            <a:extLst>
              <a:ext uri="{FF2B5EF4-FFF2-40B4-BE49-F238E27FC236}">
                <a16:creationId xmlns:a16="http://schemas.microsoft.com/office/drawing/2014/main" id="{9D0C49E6-F10B-8710-4497-D9440EB6313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9" r="12479"/>
          <a:stretch/>
        </p:blipFill>
        <p:spPr/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CF7D38C-8301-4E6E-E59F-C8BD73F119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Open </a:t>
            </a:r>
            <a:r>
              <a:rPr lang="en-GB" dirty="0">
                <a:hlinkClick r:id="rId3"/>
              </a:rPr>
              <a:t>City Challenge Extension</a:t>
            </a:r>
            <a:r>
              <a:rPr lang="en-GB" dirty="0"/>
              <a:t> from your 2Dos.</a:t>
            </a:r>
          </a:p>
          <a:p>
            <a:r>
              <a:rPr lang="en-GB" dirty="0"/>
              <a:t>Set a challenge for a friend to get the car to other places.</a:t>
            </a:r>
          </a:p>
          <a:p>
            <a:r>
              <a:rPr lang="en-GB" dirty="0"/>
              <a:t>Swap and try to complete their challenge.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42D2705-F3B8-524B-1DF8-D023F3A5ED7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467" b="-1"/>
          <a:stretch/>
        </p:blipFill>
        <p:spPr>
          <a:xfrm>
            <a:off x="9824288" y="2974734"/>
            <a:ext cx="1315626" cy="2044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57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 top right">
            <a:extLst>
              <a:ext uri="{FF2B5EF4-FFF2-40B4-BE49-F238E27FC236}">
                <a16:creationId xmlns:a16="http://schemas.microsoft.com/office/drawing/2014/main" id="{1448E77D-D061-31E1-9C79-B42131A8A2D8}"/>
              </a:ext>
            </a:extLst>
          </p:cNvPr>
          <p:cNvSpPr txBox="1"/>
          <p:nvPr/>
        </p:nvSpPr>
        <p:spPr>
          <a:xfrm>
            <a:off x="4476369" y="1718035"/>
            <a:ext cx="3184191" cy="2980537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800" b="1" dirty="0">
                <a:solidFill>
                  <a:schemeClr val="bg1"/>
                </a:solidFill>
              </a:rPr>
              <a:t>Command: </a:t>
            </a:r>
            <a:r>
              <a:rPr lang="en-US" sz="2400" dirty="0">
                <a:solidFill>
                  <a:schemeClr val="bg1"/>
                </a:solidFill>
              </a:rPr>
              <a:t>A single instruction; such as, ‘turn left’. </a:t>
            </a:r>
          </a:p>
        </p:txBody>
      </p:sp>
      <p:sp>
        <p:nvSpPr>
          <p:cNvPr id="18" name="front top right">
            <a:extLst>
              <a:ext uri="{FF2B5EF4-FFF2-40B4-BE49-F238E27FC236}">
                <a16:creationId xmlns:a16="http://schemas.microsoft.com/office/drawing/2014/main" id="{1448E77D-D061-31E1-9C79-B42131A8A2D8}"/>
              </a:ext>
            </a:extLst>
          </p:cNvPr>
          <p:cNvSpPr txBox="1"/>
          <p:nvPr/>
        </p:nvSpPr>
        <p:spPr>
          <a:xfrm>
            <a:off x="4467241" y="1717662"/>
            <a:ext cx="3184191" cy="2980534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lIns="91440" tIns="45720" rIns="91440" bIns="45720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Command</a:t>
            </a:r>
          </a:p>
        </p:txBody>
      </p:sp>
      <p:sp>
        <p:nvSpPr>
          <p:cNvPr id="3" name="back top right">
            <a:extLst>
              <a:ext uri="{FF2B5EF4-FFF2-40B4-BE49-F238E27FC236}">
                <a16:creationId xmlns:a16="http://schemas.microsoft.com/office/drawing/2014/main" id="{5502E0B7-FF3C-E198-C30D-78DEC90DB339}"/>
              </a:ext>
            </a:extLst>
          </p:cNvPr>
          <p:cNvSpPr txBox="1"/>
          <p:nvPr/>
        </p:nvSpPr>
        <p:spPr>
          <a:xfrm>
            <a:off x="8456198" y="1717662"/>
            <a:ext cx="3184191" cy="2980537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800" b="1" dirty="0">
                <a:solidFill>
                  <a:schemeClr val="bg1"/>
                </a:solidFill>
              </a:rPr>
              <a:t>Route: </a:t>
            </a:r>
            <a:r>
              <a:rPr lang="en-US" sz="2400" dirty="0">
                <a:solidFill>
                  <a:schemeClr val="bg1"/>
                </a:solidFill>
              </a:rPr>
              <a:t>A path an object takes to get from one place to another.</a:t>
            </a:r>
          </a:p>
        </p:txBody>
      </p:sp>
      <p:sp>
        <p:nvSpPr>
          <p:cNvPr id="6" name="front top right">
            <a:extLst>
              <a:ext uri="{FF2B5EF4-FFF2-40B4-BE49-F238E27FC236}">
                <a16:creationId xmlns:a16="http://schemas.microsoft.com/office/drawing/2014/main" id="{6497370A-B1F4-9CFF-58E1-E651500AA615}"/>
              </a:ext>
            </a:extLst>
          </p:cNvPr>
          <p:cNvSpPr txBox="1"/>
          <p:nvPr/>
        </p:nvSpPr>
        <p:spPr>
          <a:xfrm>
            <a:off x="8456197" y="1717933"/>
            <a:ext cx="3184191" cy="2980534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lIns="91440" tIns="45720" rIns="91440" bIns="45720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Route</a:t>
            </a:r>
          </a:p>
        </p:txBody>
      </p:sp>
      <p:sp>
        <p:nvSpPr>
          <p:cNvPr id="5" name="last top left box">
            <a:extLst>
              <a:ext uri="{FF2B5EF4-FFF2-40B4-BE49-F238E27FC236}">
                <a16:creationId xmlns:a16="http://schemas.microsoft.com/office/drawing/2014/main" id="{7826159E-945A-F86C-E219-439FEBE20035}"/>
              </a:ext>
            </a:extLst>
          </p:cNvPr>
          <p:cNvSpPr txBox="1"/>
          <p:nvPr/>
        </p:nvSpPr>
        <p:spPr>
          <a:xfrm>
            <a:off x="496588" y="1717933"/>
            <a:ext cx="3180559" cy="2980908"/>
          </a:xfrm>
          <a:prstGeom prst="roundRect">
            <a:avLst>
              <a:gd name="adj" fmla="val 7843"/>
            </a:avLst>
          </a:prstGeom>
          <a:solidFill>
            <a:srgbClr val="8E24A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 Direction: </a:t>
            </a:r>
            <a:r>
              <a:rPr lang="en-US" sz="2000" dirty="0">
                <a:solidFill>
                  <a:schemeClr val="bg1"/>
                </a:solidFill>
              </a:rPr>
              <a:t>The path that something travels. For example, a robot moving forwards or backwards. </a:t>
            </a:r>
          </a:p>
        </p:txBody>
      </p:sp>
      <p:sp>
        <p:nvSpPr>
          <p:cNvPr id="29" name="first top left box">
            <a:extLst>
              <a:ext uri="{FF2B5EF4-FFF2-40B4-BE49-F238E27FC236}">
                <a16:creationId xmlns:a16="http://schemas.microsoft.com/office/drawing/2014/main" id="{2093B9D2-75A7-9FD6-AA87-518A5116890E}"/>
              </a:ext>
            </a:extLst>
          </p:cNvPr>
          <p:cNvSpPr txBox="1"/>
          <p:nvPr/>
        </p:nvSpPr>
        <p:spPr>
          <a:xfrm>
            <a:off x="491045" y="1717933"/>
            <a:ext cx="3180559" cy="2980907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 w="57150">
            <a:solidFill>
              <a:srgbClr val="BA68C8"/>
            </a:solidFill>
          </a:ln>
          <a:effectLst/>
        </p:spPr>
        <p:txBody>
          <a:bodyPr wrap="square" anchor="ctr">
            <a:noAutofit/>
          </a:bodyPr>
          <a:lstStyle>
            <a:defPPr>
              <a:defRPr lang="en-US"/>
            </a:defPPr>
            <a:lvl1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  <a:defRPr b="1">
                <a:solidFill>
                  <a:schemeClr val="bg1"/>
                </a:solidFill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>
              <a:buNone/>
            </a:pPr>
            <a:r>
              <a:rPr lang="en-GB" sz="2800" dirty="0">
                <a:solidFill>
                  <a:srgbClr val="BA68C8"/>
                </a:solidFill>
              </a:rPr>
              <a:t>Direction</a:t>
            </a:r>
          </a:p>
        </p:txBody>
      </p:sp>
      <p:sp>
        <p:nvSpPr>
          <p:cNvPr id="12" name="title">
            <a:extLst>
              <a:ext uri="{FF2B5EF4-FFF2-40B4-BE49-F238E27FC236}">
                <a16:creationId xmlns:a16="http://schemas.microsoft.com/office/drawing/2014/main" id="{534D324D-1D95-9AF3-945C-91ED22043D9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Vocabulary Review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663DF58-1B92-E230-07A9-B3400DE2683B}"/>
              </a:ext>
            </a:extLst>
          </p:cNvPr>
          <p:cNvSpPr txBox="1">
            <a:spLocks/>
          </p:cNvSpPr>
          <p:nvPr/>
        </p:nvSpPr>
        <p:spPr>
          <a:xfrm>
            <a:off x="702538" y="4419600"/>
            <a:ext cx="10731901" cy="128607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6308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6" grpId="0" animBg="1"/>
      <p:bldP spid="6" grpId="1" animBg="1"/>
      <p:bldP spid="29" grpId="0" animBg="1"/>
      <p:bldP spid="29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How do you work out the distances for a character to move along a route in 2Go?</a:t>
            </a:r>
          </a:p>
          <a:p>
            <a:r>
              <a:rPr lang="en-US" sz="1800" dirty="0"/>
              <a:t>What does a 2Go command include?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Reflection</a:t>
            </a:r>
          </a:p>
        </p:txBody>
      </p:sp>
    </p:spTree>
    <p:extLst>
      <p:ext uri="{BB962C8B-B14F-4D97-AF65-F5344CB8AC3E}">
        <p14:creationId xmlns:p14="http://schemas.microsoft.com/office/powerpoint/2010/main" val="3184919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 sz="1800" dirty="0">
                <a:effectLst/>
                <a:latin typeface="Nunito"/>
                <a:ea typeface="MS Mincho"/>
                <a:cs typeface="Calibri"/>
              </a:rPr>
              <a:t>To use units of distance along with the direction keys in 2Go to move along a route.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Aim</a:t>
            </a:r>
          </a:p>
        </p:txBody>
      </p:sp>
    </p:spTree>
    <p:extLst>
      <p:ext uri="{BB962C8B-B14F-4D97-AF65-F5344CB8AC3E}">
        <p14:creationId xmlns:p14="http://schemas.microsoft.com/office/powerpoint/2010/main" val="989361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4511B3-0AD8-2F0D-8523-063183F30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I can work out how far a character needs to move in 2Go.</a:t>
            </a:r>
          </a:p>
          <a:p>
            <a:r>
              <a:rPr lang="en-US" sz="1800" dirty="0"/>
              <a:t>I can combine the use of the direction keys and distances to make a character move along a chosen route.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46C501-DFAE-5820-CA28-203CEF9B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Success Criteria</a:t>
            </a:r>
          </a:p>
        </p:txBody>
      </p:sp>
    </p:spTree>
    <p:extLst>
      <p:ext uri="{BB962C8B-B14F-4D97-AF65-F5344CB8AC3E}">
        <p14:creationId xmlns:p14="http://schemas.microsoft.com/office/powerpoint/2010/main" val="2820299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D5A086A-7083-5502-CEF0-04597FC3FCE9}"/>
              </a:ext>
            </a:extLst>
          </p:cNvPr>
          <p:cNvSpPr/>
          <p:nvPr/>
        </p:nvSpPr>
        <p:spPr>
          <a:xfrm>
            <a:off x="387272" y="4400257"/>
            <a:ext cx="11564471" cy="1651846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7C4D06E-6727-48EA-9020-31C7E3A798B7}"/>
              </a:ext>
            </a:extLst>
          </p:cNvPr>
          <p:cNvSpPr/>
          <p:nvPr/>
        </p:nvSpPr>
        <p:spPr>
          <a:xfrm>
            <a:off x="387273" y="2590722"/>
            <a:ext cx="11564471" cy="1651846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77B1C8-0ADE-8663-B4F3-F9C6D59091E8}"/>
              </a:ext>
            </a:extLst>
          </p:cNvPr>
          <p:cNvSpPr/>
          <p:nvPr/>
        </p:nvSpPr>
        <p:spPr>
          <a:xfrm>
            <a:off x="387275" y="1014081"/>
            <a:ext cx="11564471" cy="1418953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4DF030C-3701-7C33-FF77-2C9B5E1D413D}"/>
              </a:ext>
            </a:extLst>
          </p:cNvPr>
          <p:cNvSpPr/>
          <p:nvPr/>
        </p:nvSpPr>
        <p:spPr>
          <a:xfrm>
            <a:off x="526438" y="1381691"/>
            <a:ext cx="4352196" cy="855903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  <a:latin typeface="Nunito" pitchFamily="2" charset="0"/>
              </a:rPr>
              <a:t>What is a command</a:t>
            </a:r>
            <a:r>
              <a:rPr lang="en-GB" sz="2000" b="1" i="1" dirty="0">
                <a:solidFill>
                  <a:schemeClr val="bg1"/>
                </a:solidFill>
                <a:latin typeface="Nunito" pitchFamily="2" charset="0"/>
              </a:rPr>
              <a:t>?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2B14974-97AD-7CA0-A768-2D1376E1B416}"/>
              </a:ext>
            </a:extLst>
          </p:cNvPr>
          <p:cNvSpPr txBox="1">
            <a:spLocks/>
          </p:cNvSpPr>
          <p:nvPr/>
        </p:nvSpPr>
        <p:spPr>
          <a:xfrm>
            <a:off x="5357146" y="1119070"/>
            <a:ext cx="6438320" cy="610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US" sz="1700" dirty="0">
                <a:latin typeface="Nunito" panose="00000500000000000000" pitchFamily="2" charset="0"/>
              </a:rPr>
              <a:t>A device that makes a computer work.</a:t>
            </a:r>
            <a:endParaRPr lang="en-GB" sz="1700" dirty="0">
              <a:latin typeface="Nunito" panose="00000500000000000000" pitchFamily="2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81B51D7-C7F8-846A-290A-B8CA3CFD5674}"/>
              </a:ext>
            </a:extLst>
          </p:cNvPr>
          <p:cNvSpPr/>
          <p:nvPr/>
        </p:nvSpPr>
        <p:spPr>
          <a:xfrm>
            <a:off x="533052" y="3005014"/>
            <a:ext cx="4352196" cy="1115161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Nunito" pitchFamily="2" charset="0"/>
              </a:rPr>
              <a:t>Which arrow key would make the person move to the wolf? 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B77FB9-2DC9-1F13-0249-7FA92C756FE3}"/>
              </a:ext>
            </a:extLst>
          </p:cNvPr>
          <p:cNvSpPr txBox="1">
            <a:spLocks/>
          </p:cNvSpPr>
          <p:nvPr/>
        </p:nvSpPr>
        <p:spPr>
          <a:xfrm>
            <a:off x="5385720" y="1804752"/>
            <a:ext cx="6409746" cy="615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US" sz="1700" dirty="0">
                <a:latin typeface="Nunito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An action such as, ‘move left’.</a:t>
            </a:r>
            <a:endParaRPr lang="en-GB" sz="1700" b="1" dirty="0"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9478BB3-429D-581F-C4D6-53CD105A5290}"/>
              </a:ext>
            </a:extLst>
          </p:cNvPr>
          <p:cNvSpPr/>
          <p:nvPr/>
        </p:nvSpPr>
        <p:spPr>
          <a:xfrm>
            <a:off x="5293379" y="1729242"/>
            <a:ext cx="6343070" cy="536188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veal answers">
            <a:extLst>
              <a:ext uri="{FF2B5EF4-FFF2-40B4-BE49-F238E27FC236}">
                <a16:creationId xmlns:a16="http://schemas.microsoft.com/office/drawing/2014/main" id="{763AF03E-65AB-8A42-8B47-596C501A72E1}"/>
              </a:ext>
            </a:extLst>
          </p:cNvPr>
          <p:cNvSpPr/>
          <p:nvPr/>
        </p:nvSpPr>
        <p:spPr>
          <a:xfrm>
            <a:off x="7347945" y="6067561"/>
            <a:ext cx="2456722" cy="655601"/>
          </a:xfrm>
          <a:prstGeom prst="roundRect">
            <a:avLst>
              <a:gd name="adj" fmla="val 5152"/>
            </a:avLst>
          </a:prstGeom>
          <a:solidFill>
            <a:srgbClr val="8E24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latin typeface="Nunito" pitchFamily="2" charset="0"/>
              </a:rPr>
              <a:t>Reveal Answers</a:t>
            </a:r>
            <a:endParaRPr lang="en-GB" sz="2000" b="1" i="1" dirty="0">
              <a:solidFill>
                <a:schemeClr val="tx1"/>
              </a:solidFill>
              <a:latin typeface="Nunito" pitchFamily="2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B262AC8-0A11-59A7-2516-6F061A53D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Knowledge and Skills Check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DED589B-0263-C299-5175-F84B5645071F}"/>
              </a:ext>
            </a:extLst>
          </p:cNvPr>
          <p:cNvSpPr txBox="1"/>
          <p:nvPr/>
        </p:nvSpPr>
        <p:spPr>
          <a:xfrm>
            <a:off x="526437" y="1043648"/>
            <a:ext cx="2182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Definition</a:t>
            </a:r>
            <a:endParaRPr lang="en-GB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FBA0995-E919-99D7-AFDB-AE8EAFF8DDAA}"/>
              </a:ext>
            </a:extLst>
          </p:cNvPr>
          <p:cNvSpPr txBox="1"/>
          <p:nvPr/>
        </p:nvSpPr>
        <p:spPr>
          <a:xfrm>
            <a:off x="526437" y="2659418"/>
            <a:ext cx="4038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Last Lesson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64FDF0-452C-635C-43A4-9C19D66804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8519" y="2638952"/>
            <a:ext cx="1064077" cy="158793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3E1814B-FD67-C38B-F2A4-D021730BBA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0007" y="2632495"/>
            <a:ext cx="1648845" cy="1588151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297ECEA-2361-7E24-D504-3E6B33ECCECC}"/>
              </a:ext>
            </a:extLst>
          </p:cNvPr>
          <p:cNvSpPr/>
          <p:nvPr/>
        </p:nvSpPr>
        <p:spPr>
          <a:xfrm>
            <a:off x="8464914" y="2492132"/>
            <a:ext cx="729251" cy="819167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023D06-F817-F75F-366C-707B3588D482}"/>
              </a:ext>
            </a:extLst>
          </p:cNvPr>
          <p:cNvSpPr txBox="1"/>
          <p:nvPr/>
        </p:nvSpPr>
        <p:spPr>
          <a:xfrm>
            <a:off x="519822" y="4391074"/>
            <a:ext cx="4038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Nunito" pitchFamily="2" charset="0"/>
              </a:rPr>
              <a:t>Previous Learning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881B51D7-C7F8-846A-290A-B8CA3CFD5674}"/>
              </a:ext>
            </a:extLst>
          </p:cNvPr>
          <p:cNvSpPr/>
          <p:nvPr/>
        </p:nvSpPr>
        <p:spPr>
          <a:xfrm>
            <a:off x="497660" y="4753682"/>
            <a:ext cx="4352196" cy="1150392"/>
          </a:xfrm>
          <a:prstGeom prst="roundRect">
            <a:avLst>
              <a:gd name="adj" fmla="val 515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chemeClr val="bg1"/>
                </a:solidFill>
                <a:latin typeface="Nunito" pitchFamily="2" charset="0"/>
              </a:rPr>
              <a:t>Which of these can you control when making a line using digital art tools?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AB8FCAC5-0147-8174-4E47-A70A5C0043D1}"/>
              </a:ext>
            </a:extLst>
          </p:cNvPr>
          <p:cNvSpPr txBox="1">
            <a:spLocks/>
          </p:cNvSpPr>
          <p:nvPr/>
        </p:nvSpPr>
        <p:spPr>
          <a:xfrm>
            <a:off x="5324713" y="4639643"/>
            <a:ext cx="6438320" cy="610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latin typeface="Nunito" panose="00000500000000000000" pitchFamily="2" charset="0"/>
              </a:rPr>
              <a:t>The colour of the line.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6F1E7044-E7D0-B72F-78F6-BC223F38345D}"/>
              </a:ext>
            </a:extLst>
          </p:cNvPr>
          <p:cNvSpPr txBox="1">
            <a:spLocks/>
          </p:cNvSpPr>
          <p:nvPr/>
        </p:nvSpPr>
        <p:spPr>
          <a:xfrm>
            <a:off x="5324713" y="5124818"/>
            <a:ext cx="6409746" cy="615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effectLst/>
                <a:latin typeface="Nunito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The thickness of the line.</a:t>
            </a:r>
            <a:endParaRPr lang="en-GB" sz="1700" b="1" dirty="0"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4C554849-431B-212C-9849-72403D2246C4}"/>
              </a:ext>
            </a:extLst>
          </p:cNvPr>
          <p:cNvSpPr txBox="1">
            <a:spLocks/>
          </p:cNvSpPr>
          <p:nvPr/>
        </p:nvSpPr>
        <p:spPr>
          <a:xfrm>
            <a:off x="5324713" y="5615059"/>
            <a:ext cx="6409746" cy="4433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  <a:buBlip>
                <a:blip r:embed="rId3"/>
              </a:buBlip>
            </a:pPr>
            <a:r>
              <a:rPr lang="en-GB" sz="1800" dirty="0">
                <a:effectLst/>
                <a:latin typeface="Nunito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The thickness of the paint.</a:t>
            </a:r>
            <a:endParaRPr lang="en-GB" sz="1700" b="1" dirty="0"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D29C6E4B-62F3-6B5F-89C1-0836078E8671}"/>
              </a:ext>
            </a:extLst>
          </p:cNvPr>
          <p:cNvSpPr/>
          <p:nvPr/>
        </p:nvSpPr>
        <p:spPr>
          <a:xfrm>
            <a:off x="5198731" y="5100583"/>
            <a:ext cx="6343070" cy="399721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92E03EA1-0F72-2B1C-DDD3-1BAF595FF081}"/>
              </a:ext>
            </a:extLst>
          </p:cNvPr>
          <p:cNvSpPr/>
          <p:nvPr/>
        </p:nvSpPr>
        <p:spPr>
          <a:xfrm>
            <a:off x="5198731" y="4590669"/>
            <a:ext cx="6343070" cy="385028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24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2" grpId="0" animBg="1"/>
      <p:bldP spid="11" grpId="0"/>
      <p:bldP spid="21" grpId="0" animBg="1"/>
      <p:bldP spid="24" grpId="0" animBg="1"/>
      <p:bldP spid="10" grpId="0" animBg="1"/>
      <p:bldP spid="31" grpId="0" animBg="1"/>
      <p:bldP spid="33" grpId="0"/>
      <p:bldP spid="34" grpId="0"/>
      <p:bldP spid="35" grpId="0"/>
      <p:bldP spid="36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E19BDE9-A10C-0153-6E96-954057B3A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Vocabulary Overview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622004C-611E-B8A8-50C2-B6F28C6748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1800" b="1" dirty="0"/>
              <a:t>Route: </a:t>
            </a:r>
            <a:r>
              <a:rPr lang="en-US" sz="1800" dirty="0"/>
              <a:t>A path an object takes to get from one place to another.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15336C-F822-BC1D-EF34-A628F0562D85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1800" b="1" dirty="0"/>
              <a:t>Direction: </a:t>
            </a:r>
            <a:r>
              <a:rPr lang="en-US" sz="1800" dirty="0"/>
              <a:t>The path that something travels. For example, a robot moving forwards or backwards. 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1800" b="1" dirty="0"/>
              <a:t>Command: </a:t>
            </a:r>
            <a:r>
              <a:rPr lang="en-US" sz="1800" dirty="0"/>
              <a:t>A single instruction; such as, ‘turn left’.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8A3686C-5ACD-0464-51FC-F5BDEC3D9E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Words encountered previously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8237AA6-7ADB-B29F-81BB-9A573F181B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New in this lesson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0960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D196D4-E854-C56E-634C-BE4CAE240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Distances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8340CF4-615A-F69B-5DFF-79E3164CFD70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 anchor="ctr"/>
          <a:lstStyle/>
          <a:p>
            <a:r>
              <a:rPr lang="en-GB" dirty="0"/>
              <a:t>Look at these instruction keys for 2Go.</a:t>
            </a:r>
          </a:p>
          <a:p>
            <a:endParaRPr lang="en-GB" dirty="0"/>
          </a:p>
          <a:p>
            <a:r>
              <a:rPr lang="en-GB" dirty="0">
                <a:solidFill>
                  <a:schemeClr val="accent2"/>
                </a:solidFill>
              </a:rPr>
              <a:t>How are they different from the ones that you used last lesson?</a:t>
            </a:r>
          </a:p>
          <a:p>
            <a:endParaRPr lang="en-GB" dirty="0">
              <a:solidFill>
                <a:schemeClr val="accent2"/>
              </a:solidFill>
            </a:endParaRPr>
          </a:p>
          <a:p>
            <a:r>
              <a:rPr lang="en-GB" dirty="0"/>
              <a:t>There are numbers as well as directions.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8E357C1-5D11-E83D-6D70-A82456E0394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67" b="-1"/>
          <a:stretch/>
        </p:blipFill>
        <p:spPr>
          <a:xfrm>
            <a:off x="1656466" y="1509631"/>
            <a:ext cx="2664511" cy="414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74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DE7D0D-CF02-A840-86C3-9846DDED5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AB0E588-3D03-A178-01A1-4005C817B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2Go with Distances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2E22049-DBEB-7E83-1007-F67A84BC2839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3742" y="1447800"/>
            <a:ext cx="4598334" cy="4388279"/>
          </a:xfrm>
        </p:spPr>
        <p:txBody>
          <a:bodyPr anchor="ctr">
            <a:normAutofit/>
          </a:bodyPr>
          <a:lstStyle/>
          <a:p>
            <a:r>
              <a:rPr lang="en-GB" dirty="0"/>
              <a:t>With this keypad you create a </a:t>
            </a:r>
            <a:r>
              <a:rPr lang="en-GB" b="1" dirty="0"/>
              <a:t>command</a:t>
            </a:r>
            <a:r>
              <a:rPr lang="en-GB" dirty="0"/>
              <a:t> by entering the </a:t>
            </a:r>
            <a:r>
              <a:rPr lang="en-GB" b="1" dirty="0"/>
              <a:t>direction</a:t>
            </a:r>
            <a:r>
              <a:rPr lang="en-GB" dirty="0"/>
              <a:t> and then the </a:t>
            </a:r>
            <a:r>
              <a:rPr lang="en-GB" b="1" dirty="0"/>
              <a:t>distance</a:t>
            </a:r>
            <a:r>
              <a:rPr lang="en-GB" dirty="0"/>
              <a:t>. </a:t>
            </a:r>
          </a:p>
          <a:p>
            <a:r>
              <a:rPr lang="en-GB" dirty="0"/>
              <a:t>The distance is the number of squares to move.</a:t>
            </a:r>
          </a:p>
          <a:p>
            <a:endParaRPr lang="en-GB" dirty="0">
              <a:solidFill>
                <a:schemeClr val="accent2"/>
              </a:solidFill>
            </a:endParaRPr>
          </a:p>
          <a:p>
            <a:r>
              <a:rPr lang="en-GB" dirty="0">
                <a:solidFill>
                  <a:schemeClr val="accent2"/>
                </a:solidFill>
              </a:rPr>
              <a:t>What do you think the command would be for the pirate to get to the purple dot? 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E8F0D17-F49A-2588-88A6-B9A0264C91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1251147"/>
            <a:ext cx="6131859" cy="45849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8242536-F5A2-02CE-439D-C2E9B219711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67" b="-1"/>
          <a:stretch/>
        </p:blipFill>
        <p:spPr>
          <a:xfrm>
            <a:off x="9447916" y="2962872"/>
            <a:ext cx="1763009" cy="2740331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794F818E-C56C-60BF-9BC9-C41248866266}"/>
              </a:ext>
            </a:extLst>
          </p:cNvPr>
          <p:cNvSpPr/>
          <p:nvPr/>
        </p:nvSpPr>
        <p:spPr>
          <a:xfrm>
            <a:off x="6600825" y="3429000"/>
            <a:ext cx="276225" cy="276225"/>
          </a:xfrm>
          <a:prstGeom prst="ellipse">
            <a:avLst/>
          </a:prstGeom>
          <a:solidFill>
            <a:srgbClr val="8E24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065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31E785-FBD1-3407-3722-CE3203521B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9D7BAAD-4F3A-01D1-CCCB-6428325710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2Go with Distances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42F345-AA8A-958D-5752-FCF20C8DC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5708" y="1251147"/>
            <a:ext cx="6113242" cy="4584932"/>
          </a:xfrm>
          <a:prstGeom prst="rect">
            <a:avLst/>
          </a:prstGeom>
        </p:spPr>
      </p:pic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022DCD73-7A4E-2CE6-CC10-D8370D5487AA}"/>
              </a:ext>
            </a:extLst>
          </p:cNvPr>
          <p:cNvSpPr txBox="1">
            <a:spLocks/>
          </p:cNvSpPr>
          <p:nvPr/>
        </p:nvSpPr>
        <p:spPr>
          <a:xfrm>
            <a:off x="646488" y="3563738"/>
            <a:ext cx="4523273" cy="1042430"/>
          </a:xfrm>
          <a:prstGeom prst="rect">
            <a:avLst/>
          </a:prstGeom>
        </p:spPr>
        <p:txBody>
          <a:bodyPr vert="horz" wrap="square" lIns="180000" tIns="108000" rIns="180000" bIns="10800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solidFill>
                <a:schemeClr val="accent2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846E4A-0CD9-E6C0-C044-CFBE545285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" r="4974"/>
          <a:stretch/>
        </p:blipFill>
        <p:spPr>
          <a:xfrm>
            <a:off x="981075" y="2438669"/>
            <a:ext cx="1540947" cy="171118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2DF11D2-23D0-4050-A1FF-CCFB085449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5708" y="1271272"/>
            <a:ext cx="6113242" cy="4584932"/>
          </a:xfrm>
          <a:prstGeom prst="rect">
            <a:avLst/>
          </a:prstGeom>
        </p:spPr>
      </p:pic>
      <p:pic>
        <p:nvPicPr>
          <p:cNvPr id="17" name="Picture 16" descr="A white number on a purple background&#10;&#10;Description automatically generated">
            <a:extLst>
              <a:ext uri="{FF2B5EF4-FFF2-40B4-BE49-F238E27FC236}">
                <a16:creationId xmlns:a16="http://schemas.microsoft.com/office/drawing/2014/main" id="{B4F5FCF2-E8E9-6424-E0C1-048D340132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395" y="2438669"/>
            <a:ext cx="1761515" cy="1711186"/>
          </a:xfrm>
          <a:prstGeom prst="rect">
            <a:avLst/>
          </a:prstGeom>
        </p:spPr>
      </p:pic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375A9549-B755-956F-A412-1C01B0E1B303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3742" y="4793649"/>
            <a:ext cx="4598334" cy="1042430"/>
          </a:xfrm>
        </p:spPr>
        <p:txBody>
          <a:bodyPr anchor="t">
            <a:normAutofit/>
          </a:bodyPr>
          <a:lstStyle/>
          <a:p>
            <a:r>
              <a:rPr lang="en-GB" dirty="0">
                <a:solidFill>
                  <a:schemeClr val="accent2"/>
                </a:solidFill>
              </a:rPr>
              <a:t>What would the next command to reach the bridge be? 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B77A34-42ED-9410-FDAA-0113D062015F}"/>
              </a:ext>
            </a:extLst>
          </p:cNvPr>
          <p:cNvSpPr txBox="1"/>
          <p:nvPr/>
        </p:nvSpPr>
        <p:spPr>
          <a:xfrm>
            <a:off x="981075" y="1581374"/>
            <a:ext cx="3386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command would be:</a:t>
            </a:r>
          </a:p>
        </p:txBody>
      </p:sp>
    </p:spTree>
    <p:extLst>
      <p:ext uri="{BB962C8B-B14F-4D97-AF65-F5344CB8AC3E}">
        <p14:creationId xmlns:p14="http://schemas.microsoft.com/office/powerpoint/2010/main" val="173398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CDA04C-BA97-694F-906F-962A4B2C1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53BFF76-8C58-F7B7-F1E0-85A7D65283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5708" y="1251147"/>
            <a:ext cx="6113242" cy="45849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1138F78-108E-0B1F-D501-867F6F1264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86400" y="1251147"/>
            <a:ext cx="6113242" cy="458493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E846D9E-CFEA-0256-4004-BA321D739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2Go with Distances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887F3E4E-E34D-9B44-5F35-F67025A53157}"/>
              </a:ext>
            </a:extLst>
          </p:cNvPr>
          <p:cNvSpPr txBox="1">
            <a:spLocks/>
          </p:cNvSpPr>
          <p:nvPr/>
        </p:nvSpPr>
        <p:spPr>
          <a:xfrm>
            <a:off x="646488" y="3563738"/>
            <a:ext cx="4523273" cy="1042430"/>
          </a:xfrm>
          <a:prstGeom prst="rect">
            <a:avLst/>
          </a:prstGeom>
        </p:spPr>
        <p:txBody>
          <a:bodyPr vert="horz" wrap="square" lIns="180000" tIns="108000" rIns="180000" bIns="10800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solidFill>
                <a:schemeClr val="accent2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47E924-C12A-75A3-8C20-F49EB1D79D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" r="4974"/>
          <a:stretch/>
        </p:blipFill>
        <p:spPr>
          <a:xfrm>
            <a:off x="1166100" y="2708145"/>
            <a:ext cx="1540947" cy="1711186"/>
          </a:xfrm>
          <a:prstGeom prst="rect">
            <a:avLst/>
          </a:prstGeom>
        </p:spPr>
      </p:pic>
      <p:pic>
        <p:nvPicPr>
          <p:cNvPr id="3" name="Picture 2" descr="A white number on a purple background&#10;&#10;Description automatically generated">
            <a:extLst>
              <a:ext uri="{FF2B5EF4-FFF2-40B4-BE49-F238E27FC236}">
                <a16:creationId xmlns:a16="http://schemas.microsoft.com/office/drawing/2014/main" id="{3FD6E011-2253-6F66-7A7E-7227AC4EA9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474" y="2708145"/>
            <a:ext cx="1761515" cy="17111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A88355-D3B2-E50F-1D1A-8282EEAE312D}"/>
              </a:ext>
            </a:extLst>
          </p:cNvPr>
          <p:cNvSpPr txBox="1"/>
          <p:nvPr/>
        </p:nvSpPr>
        <p:spPr>
          <a:xfrm>
            <a:off x="981075" y="1581374"/>
            <a:ext cx="3386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command </a:t>
            </a:r>
            <a:r>
              <a:rPr lang="en-GB"/>
              <a:t>would be: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879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FOLDER" val="C:\Users\James\Downloads\Unit 6.3 Spreadsheets_Slideshow_lesson 1\"/>
  <p:tag name="ISPRING_PRESENTATION_PATH" val="C:\Users\James\Downloads\Unit 6.3 Spreadsheets_Slideshow_lesson 1.pptx"/>
  <p:tag name="ISPRING_PROJECT_VERSION" val="9.3"/>
  <p:tag name="ISPRING_PROJECT_FOLDER_UPDATED" val="1"/>
  <p:tag name="ISPRING_UUID" val="{1176B23B-2E26-4E50-B7B2-92ED6D81C9CE}"/>
</p:tagLst>
</file>

<file path=ppt/theme/theme1.xml><?xml version="1.0" encoding="utf-8"?>
<a:theme xmlns:a="http://schemas.openxmlformats.org/drawingml/2006/main" name="Theme1">
  <a:themeElements>
    <a:clrScheme name="2simple-purplemash">
      <a:dk1>
        <a:sysClr val="windowText" lastClr="000000"/>
      </a:dk1>
      <a:lt1>
        <a:sysClr val="window" lastClr="FFFFFF"/>
      </a:lt1>
      <a:dk2>
        <a:srgbClr val="8E24AA"/>
      </a:dk2>
      <a:lt2>
        <a:srgbClr val="FFFFFF"/>
      </a:lt2>
      <a:accent1>
        <a:srgbClr val="AB47BC"/>
      </a:accent1>
      <a:accent2>
        <a:srgbClr val="7B1FA2"/>
      </a:accent2>
      <a:accent3>
        <a:srgbClr val="F57C00"/>
      </a:accent3>
      <a:accent4>
        <a:srgbClr val="43A047"/>
      </a:accent4>
      <a:accent5>
        <a:srgbClr val="BDBDBD"/>
      </a:accent5>
      <a:accent6>
        <a:srgbClr val="E8E8E7"/>
      </a:accent6>
      <a:hlink>
        <a:srgbClr val="1976D2"/>
      </a:hlink>
      <a:folHlink>
        <a:srgbClr val="2196F3"/>
      </a:folHlink>
    </a:clrScheme>
    <a:fontScheme name="2simple-standard">
      <a:majorFont>
        <a:latin typeface="Palanquin"/>
        <a:ea typeface=""/>
        <a:cs typeface=""/>
      </a:majorFont>
      <a:minorFont>
        <a:latin typeface="Nuni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E24AA"/>
        </a:solidFill>
        <a:ln w="9525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urplemash-slideshow-template" id="{B0921EAE-32CE-4566-9922-6A57C8BCDBD5}" vid="{891E02D0-8709-4CAA-AAED-A05549DCD1D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2simple-purplemash">
    <a:dk1>
      <a:sysClr val="windowText" lastClr="000000"/>
    </a:dk1>
    <a:lt1>
      <a:sysClr val="window" lastClr="FFFFFF"/>
    </a:lt1>
    <a:dk2>
      <a:srgbClr val="8E24AA"/>
    </a:dk2>
    <a:lt2>
      <a:srgbClr val="FFFFFF"/>
    </a:lt2>
    <a:accent1>
      <a:srgbClr val="AB47BC"/>
    </a:accent1>
    <a:accent2>
      <a:srgbClr val="7B1FA2"/>
    </a:accent2>
    <a:accent3>
      <a:srgbClr val="F57C00"/>
    </a:accent3>
    <a:accent4>
      <a:srgbClr val="43A047"/>
    </a:accent4>
    <a:accent5>
      <a:srgbClr val="BDBDBD"/>
    </a:accent5>
    <a:accent6>
      <a:srgbClr val="E8E8E7"/>
    </a:accent6>
    <a:hlink>
      <a:srgbClr val="1976D2"/>
    </a:hlink>
    <a:folHlink>
      <a:srgbClr val="2196F3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3d5997a-e98d-49c4-b2de-b6e4809b0311" xsi:nil="true"/>
    <lcf76f155ced4ddcb4097134ff3c332f xmlns="13450042-f009-418d-a922-a3175eeea887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9A8F9B8A978A47A35AB74DB814E8C0" ma:contentTypeVersion="20" ma:contentTypeDescription="Create a new document." ma:contentTypeScope="" ma:versionID="6ed8770a002ddebba5fbea651c821372">
  <xsd:schema xmlns:xsd="http://www.w3.org/2001/XMLSchema" xmlns:xs="http://www.w3.org/2001/XMLSchema" xmlns:p="http://schemas.microsoft.com/office/2006/metadata/properties" xmlns:ns2="13450042-f009-418d-a922-a3175eeea887" xmlns:ns3="13d5997a-e98d-49c4-b2de-b6e4809b0311" targetNamespace="http://schemas.microsoft.com/office/2006/metadata/properties" ma:root="true" ma:fieldsID="e8fe8fc572689b1aeff4491027492a6a" ns2:_="" ns3:_="">
    <xsd:import namespace="13450042-f009-418d-a922-a3175eeea887"/>
    <xsd:import namespace="13d5997a-e98d-49c4-b2de-b6e4809b03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450042-f009-418d-a922-a3175eeea8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b40093be-0ba5-4de6-a682-6a7f395e3b0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d5997a-e98d-49c4-b2de-b6e4809b031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6cd323c-74db-4a3e-9a3c-ea14a676a1f7}" ma:internalName="TaxCatchAll" ma:showField="CatchAllData" ma:web="13d5997a-e98d-49c4-b2de-b6e4809b03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963F61E-650D-4EC9-9AA3-CD6C03C4BDE1}">
  <ds:schemaRefs>
    <ds:schemaRef ds:uri="13d5997a-e98d-49c4-b2de-b6e4809b0311"/>
    <ds:schemaRef ds:uri="13450042-f009-418d-a922-a3175eeea887"/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59DDD66C-4032-40F6-86C4-AB2EE5C15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3450042-f009-418d-a922-a3175eeea887"/>
    <ds:schemaRef ds:uri="13d5997a-e98d-49c4-b2de-b6e4809b03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FF2F33F-5076-4400-BB2A-AEDD9CA959DD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d981ff36-dea8-48fe-8bfc-7c502049a010}" enabled="0" method="" siteId="{d981ff36-dea8-48fe-8bfc-7c502049a01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purplemash-slideshow-template-file</Template>
  <TotalTime>2278</TotalTime>
  <Words>604</Words>
  <Application>Microsoft Office PowerPoint</Application>
  <PresentationFormat>Widescreen</PresentationFormat>
  <Paragraphs>101</Paragraphs>
  <Slides>16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Calibri</vt:lpstr>
      <vt:lpstr>Aptos</vt:lpstr>
      <vt:lpstr>Palanquin</vt:lpstr>
      <vt:lpstr>Arial</vt:lpstr>
      <vt:lpstr>Nunito</vt:lpstr>
      <vt:lpstr>Theme1</vt:lpstr>
      <vt:lpstr>Lesson 2</vt:lpstr>
      <vt:lpstr>Aim</vt:lpstr>
      <vt:lpstr>Success Criteria</vt:lpstr>
      <vt:lpstr>Knowledge and Skills Check</vt:lpstr>
      <vt:lpstr>Vocabulary Overview</vt:lpstr>
      <vt:lpstr>Using Distances</vt:lpstr>
      <vt:lpstr>2Go with Distances</vt:lpstr>
      <vt:lpstr>2Go with Distances</vt:lpstr>
      <vt:lpstr>2Go with Distances</vt:lpstr>
      <vt:lpstr>2Go with Distances</vt:lpstr>
      <vt:lpstr>2Go Tips</vt:lpstr>
      <vt:lpstr>Activity 1: Fairytale Land</vt:lpstr>
      <vt:lpstr>Activity 2: City Challenge</vt:lpstr>
      <vt:lpstr>Activity 2: City Challenge</vt:lpstr>
      <vt:lpstr>Vocabulary Review</vt:lpstr>
      <vt:lpstr>Reflection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Route Explorers - Lesson 2 - Slideshow</dc:title>
  <dc:creator>Brett Gowlett</dc:creator>
  <cp:lastModifiedBy>Kat Salisbury</cp:lastModifiedBy>
  <cp:revision>6</cp:revision>
  <dcterms:created xsi:type="dcterms:W3CDTF">2024-04-03T14:27:17Z</dcterms:created>
  <dcterms:modified xsi:type="dcterms:W3CDTF">2025-06-13T09:39:51Z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0x010100F29A8F9B8A978A47A35AB74DB814E8C0</vt:lpwstr>
  </property>
  <property fmtid="{D5CDD505-2E9C-101B-9397-08002B2CF9AE}" pid="3" name="MediaServiceImageTags">
    <vt:lpwstr/>
  </property>
</Properties>
</file>