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19"/>
  </p:notesMasterIdLst>
  <p:handoutMasterIdLst>
    <p:handoutMasterId r:id="rId20"/>
  </p:handoutMasterIdLst>
  <p:sldIdLst>
    <p:sldId id="326" r:id="rId5"/>
    <p:sldId id="327" r:id="rId6"/>
    <p:sldId id="328" r:id="rId7"/>
    <p:sldId id="355" r:id="rId8"/>
    <p:sldId id="333" r:id="rId9"/>
    <p:sldId id="363" r:id="rId10"/>
    <p:sldId id="362" r:id="rId11"/>
    <p:sldId id="366" r:id="rId12"/>
    <p:sldId id="367" r:id="rId13"/>
    <p:sldId id="369" r:id="rId14"/>
    <p:sldId id="370" r:id="rId15"/>
    <p:sldId id="350" r:id="rId16"/>
    <p:sldId id="324" r:id="rId17"/>
    <p:sldId id="330" r:id="rId18"/>
  </p:sldIdLst>
  <p:sldSz cx="12192000" cy="6858000"/>
  <p:notesSz cx="6858000" cy="9144000"/>
  <p:embeddedFontLst>
    <p:embeddedFont>
      <p:font typeface="Nunito" pitchFamily="2" charset="0"/>
      <p:regular r:id="rId21"/>
      <p:bold r:id="rId22"/>
      <p:italic r:id="rId23"/>
      <p:boldItalic r:id="rId24"/>
    </p:embeddedFont>
    <p:embeddedFont>
      <p:font typeface="Palanquin" panose="020B0004020203020204" pitchFamily="34" charset="0"/>
      <p:regular r:id="rId25"/>
      <p:bold r:id="rId26"/>
    </p:embeddedFont>
  </p:embeddedFontLst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  <a:srgbClr val="BA68C8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07B250-4043-4580-AE87-179A7A4BB1D4}" v="17" dt="2025-06-23T13:15:24.5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04" autoAdjust="0"/>
  </p:normalViewPr>
  <p:slideViewPr>
    <p:cSldViewPr snapToGrid="0">
      <p:cViewPr varScale="1">
        <p:scale>
          <a:sx n="98" d="100"/>
          <a:sy n="98" d="100"/>
        </p:scale>
        <p:origin x="1038" y="96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ban Squires" userId="ea5e56ce-a135-43b6-93e7-ad198f021451" providerId="ADAL" clId="{0A07B250-4043-4580-AE87-179A7A4BB1D4}"/>
    <pc:docChg chg="custSel modSld">
      <pc:chgData name="Alban Squires" userId="ea5e56ce-a135-43b6-93e7-ad198f021451" providerId="ADAL" clId="{0A07B250-4043-4580-AE87-179A7A4BB1D4}" dt="2025-06-23T13:17:37.250" v="60" actId="20577"/>
      <pc:docMkLst>
        <pc:docMk/>
      </pc:docMkLst>
      <pc:sldChg chg="delSp mod">
        <pc:chgData name="Alban Squires" userId="ea5e56ce-a135-43b6-93e7-ad198f021451" providerId="ADAL" clId="{0A07B250-4043-4580-AE87-179A7A4BB1D4}" dt="2025-06-23T13:13:15.469" v="17" actId="478"/>
        <pc:sldMkLst>
          <pc:docMk/>
          <pc:sldMk cId="822690961" sldId="324"/>
        </pc:sldMkLst>
        <pc:spChg chg="del">
          <ac:chgData name="Alban Squires" userId="ea5e56ce-a135-43b6-93e7-ad198f021451" providerId="ADAL" clId="{0A07B250-4043-4580-AE87-179A7A4BB1D4}" dt="2025-06-23T13:13:15.469" v="17" actId="478"/>
          <ac:spMkLst>
            <pc:docMk/>
            <pc:sldMk cId="822690961" sldId="324"/>
            <ac:spMk id="17" creationId="{5092E707-FB4A-3093-6CEF-002B4AE0C809}"/>
          </ac:spMkLst>
        </pc:spChg>
      </pc:sldChg>
      <pc:sldChg chg="addSp modSp mod modNotesTx">
        <pc:chgData name="Alban Squires" userId="ea5e56ce-a135-43b6-93e7-ad198f021451" providerId="ADAL" clId="{0A07B250-4043-4580-AE87-179A7A4BB1D4}" dt="2025-06-23T13:04:03.476" v="6" actId="1076"/>
        <pc:sldMkLst>
          <pc:docMk/>
          <pc:sldMk cId="4196247511" sldId="326"/>
        </pc:sldMkLst>
        <pc:spChg chg="add mod">
          <ac:chgData name="Alban Squires" userId="ea5e56ce-a135-43b6-93e7-ad198f021451" providerId="ADAL" clId="{0A07B250-4043-4580-AE87-179A7A4BB1D4}" dt="2025-06-23T13:04:03.476" v="6" actId="1076"/>
          <ac:spMkLst>
            <pc:docMk/>
            <pc:sldMk cId="4196247511" sldId="326"/>
            <ac:spMk id="4" creationId="{431DD27C-C91F-4B88-3FC8-6C924CA85FFA}"/>
          </ac:spMkLst>
        </pc:spChg>
      </pc:sldChg>
      <pc:sldChg chg="delSp mod">
        <pc:chgData name="Alban Squires" userId="ea5e56ce-a135-43b6-93e7-ad198f021451" providerId="ADAL" clId="{0A07B250-4043-4580-AE87-179A7A4BB1D4}" dt="2025-06-23T13:11:05.025" v="7" actId="478"/>
        <pc:sldMkLst>
          <pc:docMk/>
          <pc:sldMk cId="989361444" sldId="327"/>
        </pc:sldMkLst>
        <pc:spChg chg="del">
          <ac:chgData name="Alban Squires" userId="ea5e56ce-a135-43b6-93e7-ad198f021451" providerId="ADAL" clId="{0A07B250-4043-4580-AE87-179A7A4BB1D4}" dt="2025-06-23T13:11:05.025" v="7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Sp mod">
        <pc:chgData name="Alban Squires" userId="ea5e56ce-a135-43b6-93e7-ad198f021451" providerId="ADAL" clId="{0A07B250-4043-4580-AE87-179A7A4BB1D4}" dt="2025-06-23T13:14:44.876" v="29" actId="20577"/>
        <pc:sldMkLst>
          <pc:docMk/>
          <pc:sldMk cId="2820299366" sldId="328"/>
        </pc:sldMkLst>
        <pc:spChg chg="mod">
          <ac:chgData name="Alban Squires" userId="ea5e56ce-a135-43b6-93e7-ad198f021451" providerId="ADAL" clId="{0A07B250-4043-4580-AE87-179A7A4BB1D4}" dt="2025-06-23T13:14:44.876" v="29" actId="20577"/>
          <ac:spMkLst>
            <pc:docMk/>
            <pc:sldMk cId="2820299366" sldId="328"/>
            <ac:spMk id="2" creationId="{DB4511B3-0AD8-2F0D-8523-063183F30E22}"/>
          </ac:spMkLst>
        </pc:spChg>
        <pc:spChg chg="del">
          <ac:chgData name="Alban Squires" userId="ea5e56ce-a135-43b6-93e7-ad198f021451" providerId="ADAL" clId="{0A07B250-4043-4580-AE87-179A7A4BB1D4}" dt="2025-06-23T13:11:07.933" v="8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0A07B250-4043-4580-AE87-179A7A4BB1D4}" dt="2025-06-23T13:13:17.350" v="18" actId="478"/>
        <pc:sldMkLst>
          <pc:docMk/>
          <pc:sldMk cId="3184919501" sldId="330"/>
        </pc:sldMkLst>
        <pc:spChg chg="del">
          <ac:chgData name="Alban Squires" userId="ea5e56ce-a135-43b6-93e7-ad198f021451" providerId="ADAL" clId="{0A07B250-4043-4580-AE87-179A7A4BB1D4}" dt="2025-06-23T13:13:17.350" v="18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0A07B250-4043-4580-AE87-179A7A4BB1D4}" dt="2025-06-23T13:11:12.702" v="9" actId="478"/>
        <pc:sldMkLst>
          <pc:docMk/>
          <pc:sldMk cId="923256929" sldId="333"/>
        </pc:sldMkLst>
        <pc:spChg chg="del">
          <ac:chgData name="Alban Squires" userId="ea5e56ce-a135-43b6-93e7-ad198f021451" providerId="ADAL" clId="{0A07B250-4043-4580-AE87-179A7A4BB1D4}" dt="2025-06-23T13:11:12.702" v="9" actId="478"/>
          <ac:spMkLst>
            <pc:docMk/>
            <pc:sldMk cId="923256929" sldId="333"/>
            <ac:spMk id="5" creationId="{D1040AEC-4D0B-AFD1-D289-9A5E5C842C6A}"/>
          </ac:spMkLst>
        </pc:spChg>
      </pc:sldChg>
      <pc:sldChg chg="delSp modSp mod">
        <pc:chgData name="Alban Squires" userId="ea5e56ce-a135-43b6-93e7-ad198f021451" providerId="ADAL" clId="{0A07B250-4043-4580-AE87-179A7A4BB1D4}" dt="2025-06-23T13:14:10.144" v="26"/>
        <pc:sldMkLst>
          <pc:docMk/>
          <pc:sldMk cId="1212013444" sldId="350"/>
        </pc:sldMkLst>
        <pc:spChg chg="del">
          <ac:chgData name="Alban Squires" userId="ea5e56ce-a135-43b6-93e7-ad198f021451" providerId="ADAL" clId="{0A07B250-4043-4580-AE87-179A7A4BB1D4}" dt="2025-06-23T13:13:08.786" v="16" actId="478"/>
          <ac:spMkLst>
            <pc:docMk/>
            <pc:sldMk cId="1212013444" sldId="350"/>
            <ac:spMk id="3" creationId="{3C18A789-72F4-2D0A-D568-2636B7A0AFD0}"/>
          </ac:spMkLst>
        </pc:spChg>
        <pc:picChg chg="mod">
          <ac:chgData name="Alban Squires" userId="ea5e56ce-a135-43b6-93e7-ad198f021451" providerId="ADAL" clId="{0A07B250-4043-4580-AE87-179A7A4BB1D4}" dt="2025-06-23T13:14:10.144" v="26"/>
          <ac:picMkLst>
            <pc:docMk/>
            <pc:sldMk cId="1212013444" sldId="350"/>
            <ac:picMk id="7" creationId="{16F6548F-F7DF-06B7-0112-2965EFF6DF57}"/>
          </ac:picMkLst>
        </pc:picChg>
      </pc:sldChg>
      <pc:sldChg chg="modSp">
        <pc:chgData name="Alban Squires" userId="ea5e56ce-a135-43b6-93e7-ad198f021451" providerId="ADAL" clId="{0A07B250-4043-4580-AE87-179A7A4BB1D4}" dt="2025-06-23T13:15:24.562" v="42" actId="20577"/>
        <pc:sldMkLst>
          <pc:docMk/>
          <pc:sldMk cId="1738310883" sldId="355"/>
        </pc:sldMkLst>
        <pc:spChg chg="mod">
          <ac:chgData name="Alban Squires" userId="ea5e56ce-a135-43b6-93e7-ad198f021451" providerId="ADAL" clId="{0A07B250-4043-4580-AE87-179A7A4BB1D4}" dt="2025-06-23T13:15:24.562" v="42" actId="20577"/>
          <ac:spMkLst>
            <pc:docMk/>
            <pc:sldMk cId="1738310883" sldId="355"/>
            <ac:spMk id="9" creationId="{B1837C4B-D9AC-F1AA-9192-E19774CD8DDA}"/>
          </ac:spMkLst>
        </pc:spChg>
      </pc:sldChg>
      <pc:sldChg chg="delSp mod">
        <pc:chgData name="Alban Squires" userId="ea5e56ce-a135-43b6-93e7-ad198f021451" providerId="ADAL" clId="{0A07B250-4043-4580-AE87-179A7A4BB1D4}" dt="2025-06-23T13:12:55.718" v="11" actId="478"/>
        <pc:sldMkLst>
          <pc:docMk/>
          <pc:sldMk cId="3218357801" sldId="362"/>
        </pc:sldMkLst>
        <pc:spChg chg="del">
          <ac:chgData name="Alban Squires" userId="ea5e56ce-a135-43b6-93e7-ad198f021451" providerId="ADAL" clId="{0A07B250-4043-4580-AE87-179A7A4BB1D4}" dt="2025-06-23T13:12:55.718" v="11" actId="478"/>
          <ac:spMkLst>
            <pc:docMk/>
            <pc:sldMk cId="3218357801" sldId="362"/>
            <ac:spMk id="3" creationId="{5514F689-07A7-43A1-E69A-DABDCF93D211}"/>
          </ac:spMkLst>
        </pc:spChg>
      </pc:sldChg>
      <pc:sldChg chg="delSp mod">
        <pc:chgData name="Alban Squires" userId="ea5e56ce-a135-43b6-93e7-ad198f021451" providerId="ADAL" clId="{0A07B250-4043-4580-AE87-179A7A4BB1D4}" dt="2025-06-23T13:11:18.672" v="10" actId="478"/>
        <pc:sldMkLst>
          <pc:docMk/>
          <pc:sldMk cId="2376061748" sldId="363"/>
        </pc:sldMkLst>
        <pc:spChg chg="del">
          <ac:chgData name="Alban Squires" userId="ea5e56ce-a135-43b6-93e7-ad198f021451" providerId="ADAL" clId="{0A07B250-4043-4580-AE87-179A7A4BB1D4}" dt="2025-06-23T13:11:18.672" v="10" actId="478"/>
          <ac:spMkLst>
            <pc:docMk/>
            <pc:sldMk cId="2376061748" sldId="363"/>
            <ac:spMk id="3" creationId="{1AA23E72-1BE2-D41B-1AFF-EEF5E274236C}"/>
          </ac:spMkLst>
        </pc:spChg>
      </pc:sldChg>
      <pc:sldChg chg="delSp modSp mod">
        <pc:chgData name="Alban Squires" userId="ea5e56ce-a135-43b6-93e7-ad198f021451" providerId="ADAL" clId="{0A07B250-4043-4580-AE87-179A7A4BB1D4}" dt="2025-06-23T13:16:58.800" v="51" actId="20577"/>
        <pc:sldMkLst>
          <pc:docMk/>
          <pc:sldMk cId="1511040743" sldId="366"/>
        </pc:sldMkLst>
        <pc:spChg chg="del">
          <ac:chgData name="Alban Squires" userId="ea5e56ce-a135-43b6-93e7-ad198f021451" providerId="ADAL" clId="{0A07B250-4043-4580-AE87-179A7A4BB1D4}" dt="2025-06-23T13:13:00.172" v="12" actId="478"/>
          <ac:spMkLst>
            <pc:docMk/>
            <pc:sldMk cId="1511040743" sldId="366"/>
            <ac:spMk id="3" creationId="{5514F689-07A7-43A1-E69A-DABDCF93D211}"/>
          </ac:spMkLst>
        </pc:spChg>
        <pc:spChg chg="mod">
          <ac:chgData name="Alban Squires" userId="ea5e56ce-a135-43b6-93e7-ad198f021451" providerId="ADAL" clId="{0A07B250-4043-4580-AE87-179A7A4BB1D4}" dt="2025-06-23T13:16:58.800" v="51" actId="20577"/>
          <ac:spMkLst>
            <pc:docMk/>
            <pc:sldMk cId="1511040743" sldId="366"/>
            <ac:spMk id="4" creationId="{B58051EE-091E-764A-88AF-759CF2ECF109}"/>
          </ac:spMkLst>
        </pc:spChg>
      </pc:sldChg>
      <pc:sldChg chg="delSp modSp mod">
        <pc:chgData name="Alban Squires" userId="ea5e56ce-a135-43b6-93e7-ad198f021451" providerId="ADAL" clId="{0A07B250-4043-4580-AE87-179A7A4BB1D4}" dt="2025-06-23T13:17:37.250" v="60" actId="20577"/>
        <pc:sldMkLst>
          <pc:docMk/>
          <pc:sldMk cId="1742683091" sldId="367"/>
        </pc:sldMkLst>
        <pc:spChg chg="del">
          <ac:chgData name="Alban Squires" userId="ea5e56ce-a135-43b6-93e7-ad198f021451" providerId="ADAL" clId="{0A07B250-4043-4580-AE87-179A7A4BB1D4}" dt="2025-06-23T13:13:02.784" v="13" actId="478"/>
          <ac:spMkLst>
            <pc:docMk/>
            <pc:sldMk cId="1742683091" sldId="367"/>
            <ac:spMk id="3" creationId="{5514F689-07A7-43A1-E69A-DABDCF93D211}"/>
          </ac:spMkLst>
        </pc:spChg>
        <pc:spChg chg="mod">
          <ac:chgData name="Alban Squires" userId="ea5e56ce-a135-43b6-93e7-ad198f021451" providerId="ADAL" clId="{0A07B250-4043-4580-AE87-179A7A4BB1D4}" dt="2025-06-23T13:17:37.250" v="60" actId="20577"/>
          <ac:spMkLst>
            <pc:docMk/>
            <pc:sldMk cId="1742683091" sldId="367"/>
            <ac:spMk id="4" creationId="{B58051EE-091E-764A-88AF-759CF2ECF109}"/>
          </ac:spMkLst>
        </pc:spChg>
      </pc:sldChg>
      <pc:sldChg chg="delSp mod">
        <pc:chgData name="Alban Squires" userId="ea5e56ce-a135-43b6-93e7-ad198f021451" providerId="ADAL" clId="{0A07B250-4043-4580-AE87-179A7A4BB1D4}" dt="2025-06-23T13:13:04.947" v="14" actId="478"/>
        <pc:sldMkLst>
          <pc:docMk/>
          <pc:sldMk cId="351257669" sldId="369"/>
        </pc:sldMkLst>
        <pc:spChg chg="del">
          <ac:chgData name="Alban Squires" userId="ea5e56ce-a135-43b6-93e7-ad198f021451" providerId="ADAL" clId="{0A07B250-4043-4580-AE87-179A7A4BB1D4}" dt="2025-06-23T13:13:04.947" v="14" actId="478"/>
          <ac:spMkLst>
            <pc:docMk/>
            <pc:sldMk cId="351257669" sldId="369"/>
            <ac:spMk id="3" creationId="{5514F689-07A7-43A1-E69A-DABDCF93D211}"/>
          </ac:spMkLst>
        </pc:spChg>
      </pc:sldChg>
      <pc:sldChg chg="delSp mod">
        <pc:chgData name="Alban Squires" userId="ea5e56ce-a135-43b6-93e7-ad198f021451" providerId="ADAL" clId="{0A07B250-4043-4580-AE87-179A7A4BB1D4}" dt="2025-06-23T13:13:06.770" v="15" actId="478"/>
        <pc:sldMkLst>
          <pc:docMk/>
          <pc:sldMk cId="634019172" sldId="370"/>
        </pc:sldMkLst>
        <pc:spChg chg="del">
          <ac:chgData name="Alban Squires" userId="ea5e56ce-a135-43b6-93e7-ad198f021451" providerId="ADAL" clId="{0A07B250-4043-4580-AE87-179A7A4BB1D4}" dt="2025-06-23T13:13:06.770" v="15" actId="478"/>
          <ac:spMkLst>
            <pc:docMk/>
            <pc:sldMk cId="634019172" sldId="370"/>
            <ac:spMk id="3" creationId="{5514F689-07A7-43A1-E69A-DABDCF93D211}"/>
          </ac:spMkLst>
        </pc:spChg>
      </pc:sldChg>
    </pc:docChg>
  </pc:docChgLst>
  <pc:docChgLst>
    <pc:chgData name="Alban Squires" userId="ea5e56ce-a135-43b6-93e7-ad198f021451" providerId="ADAL" clId="{3E4293F3-3302-457A-A0BD-E4B8F7FFEF26}"/>
    <pc:docChg chg="undo custSel addSld delSld modSld">
      <pc:chgData name="Alban Squires" userId="ea5e56ce-a135-43b6-93e7-ad198f021451" providerId="ADAL" clId="{3E4293F3-3302-457A-A0BD-E4B8F7FFEF26}" dt="2025-04-15T16:08:54.640" v="1283" actId="47"/>
      <pc:docMkLst>
        <pc:docMk/>
      </pc:docMkLst>
      <pc:sldChg chg="modSp mod">
        <pc:chgData name="Alban Squires" userId="ea5e56ce-a135-43b6-93e7-ad198f021451" providerId="ADAL" clId="{3E4293F3-3302-457A-A0BD-E4B8F7FFEF26}" dt="2025-04-15T15:31:42.273" v="225" actId="20577"/>
        <pc:sldMkLst>
          <pc:docMk/>
          <pc:sldMk cId="4196247511" sldId="326"/>
        </pc:sldMkLst>
        <pc:spChg chg="mod">
          <ac:chgData name="Alban Squires" userId="ea5e56ce-a135-43b6-93e7-ad198f021451" providerId="ADAL" clId="{3E4293F3-3302-457A-A0BD-E4B8F7FFEF26}" dt="2025-04-15T15:31:42.273" v="225" actId="20577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Alban Squires" userId="ea5e56ce-a135-43b6-93e7-ad198f021451" providerId="ADAL" clId="{3E4293F3-3302-457A-A0BD-E4B8F7FFEF26}" dt="2025-04-15T15:26:40.131" v="42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modSp mod">
        <pc:chgData name="Alban Squires" userId="ea5e56ce-a135-43b6-93e7-ad198f021451" providerId="ADAL" clId="{3E4293F3-3302-457A-A0BD-E4B8F7FFEF26}" dt="2025-04-15T15:32:00.491" v="262" actId="20577"/>
        <pc:sldMkLst>
          <pc:docMk/>
          <pc:sldMk cId="989361444" sldId="327"/>
        </pc:sldMkLst>
        <pc:spChg chg="mod">
          <ac:chgData name="Alban Squires" userId="ea5e56ce-a135-43b6-93e7-ad198f021451" providerId="ADAL" clId="{3E4293F3-3302-457A-A0BD-E4B8F7FFEF26}" dt="2025-04-15T15:32:00.491" v="262" actId="20577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3E4293F3-3302-457A-A0BD-E4B8F7FFEF26}" dt="2025-04-15T15:37:57.501" v="511" actId="20577"/>
        <pc:sldMkLst>
          <pc:docMk/>
          <pc:sldMk cId="2820299366" sldId="328"/>
        </pc:sldMkLst>
        <pc:spChg chg="mod">
          <ac:chgData name="Alban Squires" userId="ea5e56ce-a135-43b6-93e7-ad198f021451" providerId="ADAL" clId="{3E4293F3-3302-457A-A0BD-E4B8F7FFEF26}" dt="2025-04-15T15:37:57.501" v="511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del mod">
        <pc:chgData name="Alban Squires" userId="ea5e56ce-a135-43b6-93e7-ad198f021451" providerId="ADAL" clId="{3E4293F3-3302-457A-A0BD-E4B8F7FFEF26}" dt="2025-04-15T16:08:54.640" v="1283" actId="47"/>
        <pc:sldMkLst>
          <pc:docMk/>
          <pc:sldMk cId="2940960241" sldId="329"/>
        </pc:sldMkLst>
      </pc:sldChg>
      <pc:sldChg chg="modSp add mod">
        <pc:chgData name="Alban Squires" userId="ea5e56ce-a135-43b6-93e7-ad198f021451" providerId="ADAL" clId="{3E4293F3-3302-457A-A0BD-E4B8F7FFEF26}" dt="2025-04-15T16:08:44.617" v="1282" actId="20577"/>
        <pc:sldMkLst>
          <pc:docMk/>
          <pc:sldMk cId="923256929" sldId="333"/>
        </pc:sldMkLst>
        <pc:spChg chg="mod">
          <ac:chgData name="Alban Squires" userId="ea5e56ce-a135-43b6-93e7-ad198f021451" providerId="ADAL" clId="{3E4293F3-3302-457A-A0BD-E4B8F7FFEF26}" dt="2025-04-15T16:08:44.617" v="1282" actId="20577"/>
          <ac:spMkLst>
            <pc:docMk/>
            <pc:sldMk cId="923256929" sldId="333"/>
            <ac:spMk id="3" creationId="{7390DF47-B6CA-C5E8-A066-D70985024258}"/>
          </ac:spMkLst>
        </pc:spChg>
        <pc:spChg chg="mod">
          <ac:chgData name="Alban Squires" userId="ea5e56ce-a135-43b6-93e7-ad198f021451" providerId="ADAL" clId="{3E4293F3-3302-457A-A0BD-E4B8F7FFEF26}" dt="2025-04-15T16:05:53.142" v="1269" actId="20577"/>
          <ac:spMkLst>
            <pc:docMk/>
            <pc:sldMk cId="923256929" sldId="333"/>
            <ac:spMk id="4" creationId="{CE19BDE9-A10C-0153-6E96-954057B3ABB8}"/>
          </ac:spMkLst>
        </pc:spChg>
        <pc:spChg chg="mod">
          <ac:chgData name="Alban Squires" userId="ea5e56ce-a135-43b6-93e7-ad198f021451" providerId="ADAL" clId="{3E4293F3-3302-457A-A0BD-E4B8F7FFEF26}" dt="2025-04-15T16:05:49.147" v="1266" actId="20577"/>
          <ac:spMkLst>
            <pc:docMk/>
            <pc:sldMk cId="923256929" sldId="333"/>
            <ac:spMk id="6" creationId="{38A3686C-5ACD-0464-51FC-F5BDEC3D9E79}"/>
          </ac:spMkLst>
        </pc:spChg>
      </pc:sldChg>
      <pc:sldChg chg="addSp modSp mod modAnim">
        <pc:chgData name="Alban Squires" userId="ea5e56ce-a135-43b6-93e7-ad198f021451" providerId="ADAL" clId="{3E4293F3-3302-457A-A0BD-E4B8F7FFEF26}" dt="2025-04-15T15:54:50.927" v="1207" actId="14100"/>
        <pc:sldMkLst>
          <pc:docMk/>
          <pc:sldMk cId="1738310883" sldId="355"/>
        </pc:sldMkLst>
        <pc:spChg chg="mod">
          <ac:chgData name="Alban Squires" userId="ea5e56ce-a135-43b6-93e7-ad198f021451" providerId="ADAL" clId="{3E4293F3-3302-457A-A0BD-E4B8F7FFEF26}" dt="2025-04-15T15:53:20.120" v="1188" actId="1035"/>
          <ac:spMkLst>
            <pc:docMk/>
            <pc:sldMk cId="1738310883" sldId="355"/>
            <ac:spMk id="2" creationId="{D35EDBDB-96B1-5641-8692-B23C7E08717B}"/>
          </ac:spMkLst>
        </pc:spChg>
        <pc:spChg chg="mod">
          <ac:chgData name="Alban Squires" userId="ea5e56ce-a135-43b6-93e7-ad198f021451" providerId="ADAL" clId="{3E4293F3-3302-457A-A0BD-E4B8F7FFEF26}" dt="2025-04-15T15:49:24.938" v="1097" actId="1035"/>
          <ac:spMkLst>
            <pc:docMk/>
            <pc:sldMk cId="1738310883" sldId="355"/>
            <ac:spMk id="3" creationId="{FFB5B531-B00E-1A4F-AC12-F2CE7D1E7C28}"/>
          </ac:spMkLst>
        </pc:spChg>
        <pc:spChg chg="mod">
          <ac:chgData name="Alban Squires" userId="ea5e56ce-a135-43b6-93e7-ad198f021451" providerId="ADAL" clId="{3E4293F3-3302-457A-A0BD-E4B8F7FFEF26}" dt="2025-04-15T15:50:44.810" v="1160" actId="1035"/>
          <ac:spMkLst>
            <pc:docMk/>
            <pc:sldMk cId="1738310883" sldId="355"/>
            <ac:spMk id="4" creationId="{2115BC96-27B1-7D05-9928-12DC9F31DA20}"/>
          </ac:spMkLst>
        </pc:spChg>
        <pc:spChg chg="add mod ord">
          <ac:chgData name="Alban Squires" userId="ea5e56ce-a135-43b6-93e7-ad198f021451" providerId="ADAL" clId="{3E4293F3-3302-457A-A0BD-E4B8F7FFEF26}" dt="2025-04-15T15:52:00.111" v="1169" actId="167"/>
          <ac:spMkLst>
            <pc:docMk/>
            <pc:sldMk cId="1738310883" sldId="355"/>
            <ac:spMk id="5" creationId="{C8A584A1-F596-ADF1-53E0-0FBD75AEDF41}"/>
          </ac:spMkLst>
        </pc:spChg>
        <pc:spChg chg="mod">
          <ac:chgData name="Alban Squires" userId="ea5e56ce-a135-43b6-93e7-ad198f021451" providerId="ADAL" clId="{3E4293F3-3302-457A-A0BD-E4B8F7FFEF26}" dt="2025-04-15T15:53:48.910" v="1193" actId="2710"/>
          <ac:spMkLst>
            <pc:docMk/>
            <pc:sldMk cId="1738310883" sldId="355"/>
            <ac:spMk id="6" creationId="{6A7AB686-742B-DD3A-9585-E848E37B5E4C}"/>
          </ac:spMkLst>
        </pc:spChg>
        <pc:spChg chg="add mod ord">
          <ac:chgData name="Alban Squires" userId="ea5e56ce-a135-43b6-93e7-ad198f021451" providerId="ADAL" clId="{3E4293F3-3302-457A-A0BD-E4B8F7FFEF26}" dt="2025-04-15T15:53:32.189" v="1190" actId="1076"/>
          <ac:spMkLst>
            <pc:docMk/>
            <pc:sldMk cId="1738310883" sldId="355"/>
            <ac:spMk id="7" creationId="{0251FC98-23D0-D316-E2F2-E42DF72AB77D}"/>
          </ac:spMkLst>
        </pc:spChg>
        <pc:spChg chg="mod">
          <ac:chgData name="Alban Squires" userId="ea5e56ce-a135-43b6-93e7-ad198f021451" providerId="ADAL" clId="{3E4293F3-3302-457A-A0BD-E4B8F7FFEF26}" dt="2025-04-15T15:50:29.108" v="1151" actId="1035"/>
          <ac:spMkLst>
            <pc:docMk/>
            <pc:sldMk cId="1738310883" sldId="355"/>
            <ac:spMk id="9" creationId="{B1837C4B-D9AC-F1AA-9192-E19774CD8DDA}"/>
          </ac:spMkLst>
        </pc:spChg>
        <pc:spChg chg="add mod ord">
          <ac:chgData name="Alban Squires" userId="ea5e56ce-a135-43b6-93e7-ad198f021451" providerId="ADAL" clId="{3E4293F3-3302-457A-A0BD-E4B8F7FFEF26}" dt="2025-04-15T15:50:26.534" v="1146" actId="14100"/>
          <ac:spMkLst>
            <pc:docMk/>
            <pc:sldMk cId="1738310883" sldId="355"/>
            <ac:spMk id="10" creationId="{2E79AA7F-D2D8-B214-980C-85983432A12C}"/>
          </ac:spMkLst>
        </pc:spChg>
        <pc:spChg chg="mod">
          <ac:chgData name="Alban Squires" userId="ea5e56ce-a135-43b6-93e7-ad198f021451" providerId="ADAL" clId="{3E4293F3-3302-457A-A0BD-E4B8F7FFEF26}" dt="2025-04-15T15:52:06.229" v="1170" actId="108"/>
          <ac:spMkLst>
            <pc:docMk/>
            <pc:sldMk cId="1738310883" sldId="355"/>
            <ac:spMk id="11" creationId="{15C9038E-C6D4-C524-3229-7FF9C66176C7}"/>
          </ac:spMkLst>
        </pc:spChg>
        <pc:spChg chg="mod">
          <ac:chgData name="Alban Squires" userId="ea5e56ce-a135-43b6-93e7-ad198f021451" providerId="ADAL" clId="{3E4293F3-3302-457A-A0BD-E4B8F7FFEF26}" dt="2025-04-15T15:53:53.240" v="1194" actId="2710"/>
          <ac:spMkLst>
            <pc:docMk/>
            <pc:sldMk cId="1738310883" sldId="355"/>
            <ac:spMk id="13" creationId="{55E075D8-1CF0-D018-B7F4-0E9542AC9C5F}"/>
          </ac:spMkLst>
        </pc:spChg>
        <pc:spChg chg="mod ord">
          <ac:chgData name="Alban Squires" userId="ea5e56ce-a135-43b6-93e7-ad198f021451" providerId="ADAL" clId="{3E4293F3-3302-457A-A0BD-E4B8F7FFEF26}" dt="2025-04-15T15:54:37.581" v="1201" actId="1035"/>
          <ac:spMkLst>
            <pc:docMk/>
            <pc:sldMk cId="1738310883" sldId="355"/>
            <ac:spMk id="14" creationId="{310E54AE-2477-EFF1-99E9-ED39BB0466E8}"/>
          </ac:spMkLst>
        </pc:spChg>
        <pc:spChg chg="mod">
          <ac:chgData name="Alban Squires" userId="ea5e56ce-a135-43b6-93e7-ad198f021451" providerId="ADAL" clId="{3E4293F3-3302-457A-A0BD-E4B8F7FFEF26}" dt="2025-04-15T15:53:59.104" v="1195" actId="2710"/>
          <ac:spMkLst>
            <pc:docMk/>
            <pc:sldMk cId="1738310883" sldId="355"/>
            <ac:spMk id="15" creationId="{EFA98EDF-54DB-F4EC-7702-4F05AD84968C}"/>
          </ac:spMkLst>
        </pc:spChg>
        <pc:spChg chg="mod">
          <ac:chgData name="Alban Squires" userId="ea5e56ce-a135-43b6-93e7-ad198f021451" providerId="ADAL" clId="{3E4293F3-3302-457A-A0BD-E4B8F7FFEF26}" dt="2025-04-15T15:54:45.955" v="1206" actId="14100"/>
          <ac:spMkLst>
            <pc:docMk/>
            <pc:sldMk cId="1738310883" sldId="355"/>
            <ac:spMk id="16" creationId="{4D0794F7-36D7-5D98-A179-C7947EE55F40}"/>
          </ac:spMkLst>
        </pc:spChg>
        <pc:spChg chg="mod">
          <ac:chgData name="Alban Squires" userId="ea5e56ce-a135-43b6-93e7-ad198f021451" providerId="ADAL" clId="{3E4293F3-3302-457A-A0BD-E4B8F7FFEF26}" dt="2025-04-15T15:54:50.927" v="1207" actId="14100"/>
          <ac:spMkLst>
            <pc:docMk/>
            <pc:sldMk cId="1738310883" sldId="355"/>
            <ac:spMk id="17" creationId="{12E45641-9E36-BA54-5A09-F10BCFE93906}"/>
          </ac:spMkLst>
        </pc:spChg>
        <pc:spChg chg="mod">
          <ac:chgData name="Alban Squires" userId="ea5e56ce-a135-43b6-93e7-ad198f021451" providerId="ADAL" clId="{3E4293F3-3302-457A-A0BD-E4B8F7FFEF26}" dt="2025-04-15T15:40:16.766" v="676" actId="1076"/>
          <ac:spMkLst>
            <pc:docMk/>
            <pc:sldMk cId="1738310883" sldId="355"/>
            <ac:spMk id="21" creationId="{D50F6605-24D8-8129-0EFB-E64DF0E35E98}"/>
          </ac:spMkLst>
        </pc:spChg>
        <pc:spChg chg="mod">
          <ac:chgData name="Alban Squires" userId="ea5e56ce-a135-43b6-93e7-ad198f021451" providerId="ADAL" clId="{3E4293F3-3302-457A-A0BD-E4B8F7FFEF26}" dt="2025-04-15T15:53:20.120" v="1188" actId="1035"/>
          <ac:spMkLst>
            <pc:docMk/>
            <pc:sldMk cId="1738310883" sldId="355"/>
            <ac:spMk id="26" creationId="{8D0F30FA-FA48-9146-2F53-AB5389BBF5B0}"/>
          </ac:spMkLst>
        </pc:spChg>
      </pc:sldChg>
    </pc:docChg>
  </pc:docChgLst>
  <pc:docChgLst>
    <pc:chgData name="Alban Squires" userId="ea5e56ce-a135-43b6-93e7-ad198f021451" providerId="ADAL" clId="{7701F122-03B8-421C-99CF-3FC7FCBA3837}"/>
    <pc:docChg chg="undo custSel addSld delSld modSld sldOrd">
      <pc:chgData name="Alban Squires" userId="ea5e56ce-a135-43b6-93e7-ad198f021451" providerId="ADAL" clId="{7701F122-03B8-421C-99CF-3FC7FCBA3837}" dt="2025-04-16T14:27:21.845" v="4664" actId="20577"/>
      <pc:docMkLst>
        <pc:docMk/>
      </pc:docMkLst>
      <pc:sldChg chg="del">
        <pc:chgData name="Alban Squires" userId="ea5e56ce-a135-43b6-93e7-ad198f021451" providerId="ADAL" clId="{7701F122-03B8-421C-99CF-3FC7FCBA3837}" dt="2025-04-16T12:54:18.666" v="3840" actId="47"/>
        <pc:sldMkLst>
          <pc:docMk/>
          <pc:sldMk cId="4063087291" sldId="294"/>
        </pc:sldMkLst>
      </pc:sldChg>
      <pc:sldChg chg="modSp add mod">
        <pc:chgData name="Alban Squires" userId="ea5e56ce-a135-43b6-93e7-ad198f021451" providerId="ADAL" clId="{7701F122-03B8-421C-99CF-3FC7FCBA3837}" dt="2025-04-16T13:01:26.713" v="4035" actId="1076"/>
        <pc:sldMkLst>
          <pc:docMk/>
          <pc:sldMk cId="822690961" sldId="324"/>
        </pc:sldMkLst>
        <pc:spChg chg="mod">
          <ac:chgData name="Alban Squires" userId="ea5e56ce-a135-43b6-93e7-ad198f021451" providerId="ADAL" clId="{7701F122-03B8-421C-99CF-3FC7FCBA3837}" dt="2025-04-16T12:58:23.635" v="3928" actId="403"/>
          <ac:spMkLst>
            <pc:docMk/>
            <pc:sldMk cId="822690961" sldId="324"/>
            <ac:spMk id="3" creationId="{36AE20D4-E27C-727C-BC98-3D8C390AE93F}"/>
          </ac:spMkLst>
        </pc:spChg>
        <pc:spChg chg="mod">
          <ac:chgData name="Alban Squires" userId="ea5e56ce-a135-43b6-93e7-ad198f021451" providerId="ADAL" clId="{7701F122-03B8-421C-99CF-3FC7FCBA3837}" dt="2025-04-16T12:59:15.677" v="3957" actId="20577"/>
          <ac:spMkLst>
            <pc:docMk/>
            <pc:sldMk cId="822690961" sldId="324"/>
            <ac:spMk id="4" creationId="{1448E77D-D061-31E1-9C79-B42131A8A2D8}"/>
          </ac:spMkLst>
        </pc:spChg>
        <pc:spChg chg="mod">
          <ac:chgData name="Alban Squires" userId="ea5e56ce-a135-43b6-93e7-ad198f021451" providerId="ADAL" clId="{7701F122-03B8-421C-99CF-3FC7FCBA3837}" dt="2025-04-16T12:56:22.747" v="3874" actId="20577"/>
          <ac:spMkLst>
            <pc:docMk/>
            <pc:sldMk cId="822690961" sldId="324"/>
            <ac:spMk id="5" creationId="{7826159E-945A-F86C-E219-439FEBE20035}"/>
          </ac:spMkLst>
        </pc:spChg>
        <pc:spChg chg="mod">
          <ac:chgData name="Alban Squires" userId="ea5e56ce-a135-43b6-93e7-ad198f021451" providerId="ADAL" clId="{7701F122-03B8-421C-99CF-3FC7FCBA3837}" dt="2025-04-16T13:00:02.882" v="3993" actId="255"/>
          <ac:spMkLst>
            <pc:docMk/>
            <pc:sldMk cId="822690961" sldId="324"/>
            <ac:spMk id="6" creationId="{2A644A48-A438-FBDD-A1E9-15F7543709FB}"/>
          </ac:spMkLst>
        </pc:spChg>
        <pc:spChg chg="mod">
          <ac:chgData name="Alban Squires" userId="ea5e56ce-a135-43b6-93e7-ad198f021451" providerId="ADAL" clId="{7701F122-03B8-421C-99CF-3FC7FCBA3837}" dt="2025-04-16T13:01:18.689" v="4034" actId="20577"/>
          <ac:spMkLst>
            <pc:docMk/>
            <pc:sldMk cId="822690961" sldId="324"/>
            <ac:spMk id="7" creationId="{3E7E7B28-213E-98EC-7EF0-B0B2D691761A}"/>
          </ac:spMkLst>
        </pc:spChg>
        <pc:spChg chg="mod">
          <ac:chgData name="Alban Squires" userId="ea5e56ce-a135-43b6-93e7-ad198f021451" providerId="ADAL" clId="{7701F122-03B8-421C-99CF-3FC7FCBA3837}" dt="2025-04-16T13:01:26.713" v="4035" actId="1076"/>
          <ac:spMkLst>
            <pc:docMk/>
            <pc:sldMk cId="822690961" sldId="324"/>
            <ac:spMk id="8" creationId="{9AF5543B-EDB1-2185-D9FF-816CCC60FBDC}"/>
          </ac:spMkLst>
        </pc:spChg>
        <pc:spChg chg="mod">
          <ac:chgData name="Alban Squires" userId="ea5e56ce-a135-43b6-93e7-ad198f021451" providerId="ADAL" clId="{7701F122-03B8-421C-99CF-3FC7FCBA3837}" dt="2025-04-16T12:58:32.566" v="3929" actId="1076"/>
          <ac:spMkLst>
            <pc:docMk/>
            <pc:sldMk cId="822690961" sldId="324"/>
            <ac:spMk id="9" creationId="{FB3E8887-857A-2830-1DBF-F9D2DF110079}"/>
          </ac:spMkLst>
        </pc:spChg>
        <pc:spChg chg="mod">
          <ac:chgData name="Alban Squires" userId="ea5e56ce-a135-43b6-93e7-ad198f021451" providerId="ADAL" clId="{7701F122-03B8-421C-99CF-3FC7FCBA3837}" dt="2025-04-16T13:00:44.045" v="4014" actId="20577"/>
          <ac:spMkLst>
            <pc:docMk/>
            <pc:sldMk cId="822690961" sldId="324"/>
            <ac:spMk id="11" creationId="{0840DC82-8E01-6620-07DA-7C633B7DBCB2}"/>
          </ac:spMkLst>
        </pc:spChg>
        <pc:spChg chg="mod">
          <ac:chgData name="Alban Squires" userId="ea5e56ce-a135-43b6-93e7-ad198f021451" providerId="ADAL" clId="{7701F122-03B8-421C-99CF-3FC7FCBA3837}" dt="2025-04-16T12:59:19.662" v="3959" actId="1076"/>
          <ac:spMkLst>
            <pc:docMk/>
            <pc:sldMk cId="822690961" sldId="324"/>
            <ac:spMk id="18" creationId="{1448E77D-D061-31E1-9C79-B42131A8A2D8}"/>
          </ac:spMkLst>
        </pc:spChg>
        <pc:spChg chg="mod">
          <ac:chgData name="Alban Squires" userId="ea5e56ce-a135-43b6-93e7-ad198f021451" providerId="ADAL" clId="{7701F122-03B8-421C-99CF-3FC7FCBA3837}" dt="2025-04-16T13:00:46.495" v="4015" actId="1076"/>
          <ac:spMkLst>
            <pc:docMk/>
            <pc:sldMk cId="822690961" sldId="324"/>
            <ac:spMk id="19" creationId="{03819D7C-507A-A28A-794A-04D5E2C04972}"/>
          </ac:spMkLst>
        </pc:spChg>
        <pc:spChg chg="mod">
          <ac:chgData name="Alban Squires" userId="ea5e56ce-a135-43b6-93e7-ad198f021451" providerId="ADAL" clId="{7701F122-03B8-421C-99CF-3FC7FCBA3837}" dt="2025-04-16T12:58:34.958" v="3930" actId="1076"/>
          <ac:spMkLst>
            <pc:docMk/>
            <pc:sldMk cId="822690961" sldId="324"/>
            <ac:spMk id="29" creationId="{2093B9D2-75A7-9FD6-AA87-518A5116890E}"/>
          </ac:spMkLst>
        </pc:spChg>
        <pc:spChg chg="mod">
          <ac:chgData name="Alban Squires" userId="ea5e56ce-a135-43b6-93e7-ad198f021451" providerId="ADAL" clId="{7701F122-03B8-421C-99CF-3FC7FCBA3837}" dt="2025-04-16T13:00:10.626" v="3994" actId="1076"/>
          <ac:spMkLst>
            <pc:docMk/>
            <pc:sldMk cId="822690961" sldId="324"/>
            <ac:spMk id="31" creationId="{1C03351C-FEAB-4AD6-8095-1AB56078A36E}"/>
          </ac:spMkLst>
        </pc:spChg>
      </pc:sldChg>
      <pc:sldChg chg="modNotesTx">
        <pc:chgData name="Alban Squires" userId="ea5e56ce-a135-43b6-93e7-ad198f021451" providerId="ADAL" clId="{7701F122-03B8-421C-99CF-3FC7FCBA3837}" dt="2025-04-16T13:21:56.690" v="4560" actId="20577"/>
        <pc:sldMkLst>
          <pc:docMk/>
          <pc:sldMk cId="4196247511" sldId="326"/>
        </pc:sldMkLst>
      </pc:sldChg>
      <pc:sldChg chg="modSp mod">
        <pc:chgData name="Alban Squires" userId="ea5e56ce-a135-43b6-93e7-ad198f021451" providerId="ADAL" clId="{7701F122-03B8-421C-99CF-3FC7FCBA3837}" dt="2025-04-16T13:09:35.943" v="4363" actId="20577"/>
        <pc:sldMkLst>
          <pc:docMk/>
          <pc:sldMk cId="3184919501" sldId="330"/>
        </pc:sldMkLst>
        <pc:spChg chg="mod">
          <ac:chgData name="Alban Squires" userId="ea5e56ce-a135-43b6-93e7-ad198f021451" providerId="ADAL" clId="{7701F122-03B8-421C-99CF-3FC7FCBA3837}" dt="2025-04-16T13:09:35.943" v="4363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7701F122-03B8-421C-99CF-3FC7FCBA3837}" dt="2025-04-16T08:31:48.480" v="0" actId="20577"/>
        <pc:sldMkLst>
          <pc:docMk/>
          <pc:sldMk cId="923256929" sldId="333"/>
        </pc:sldMkLst>
        <pc:spChg chg="mod">
          <ac:chgData name="Alban Squires" userId="ea5e56ce-a135-43b6-93e7-ad198f021451" providerId="ADAL" clId="{7701F122-03B8-421C-99CF-3FC7FCBA3837}" dt="2025-04-16T08:31:48.480" v="0" actId="20577"/>
          <ac:spMkLst>
            <pc:docMk/>
            <pc:sldMk cId="923256929" sldId="333"/>
            <ac:spMk id="4" creationId="{CE19BDE9-A10C-0153-6E96-954057B3ABB8}"/>
          </ac:spMkLst>
        </pc:spChg>
      </pc:sldChg>
      <pc:sldChg chg="del">
        <pc:chgData name="Alban Squires" userId="ea5e56ce-a135-43b6-93e7-ad198f021451" providerId="ADAL" clId="{7701F122-03B8-421C-99CF-3FC7FCBA3837}" dt="2025-04-16T12:43:59.972" v="3212" actId="47"/>
        <pc:sldMkLst>
          <pc:docMk/>
          <pc:sldMk cId="4215941963" sldId="344"/>
        </pc:sldMkLst>
      </pc:sldChg>
      <pc:sldChg chg="modSp mod">
        <pc:chgData name="Alban Squires" userId="ea5e56ce-a135-43b6-93e7-ad198f021451" providerId="ADAL" clId="{7701F122-03B8-421C-99CF-3FC7FCBA3837}" dt="2025-04-16T14:27:21.845" v="4664" actId="20577"/>
        <pc:sldMkLst>
          <pc:docMk/>
          <pc:sldMk cId="1212013444" sldId="350"/>
        </pc:sldMkLst>
        <pc:spChg chg="mod">
          <ac:chgData name="Alban Squires" userId="ea5e56ce-a135-43b6-93e7-ad198f021451" providerId="ADAL" clId="{7701F122-03B8-421C-99CF-3FC7FCBA3837}" dt="2025-04-16T12:51:08.580" v="3509" actId="20577"/>
          <ac:spMkLst>
            <pc:docMk/>
            <pc:sldMk cId="1212013444" sldId="350"/>
            <ac:spMk id="2" creationId="{E8535B9F-DB53-840E-460F-E7E4D96694FF}"/>
          </ac:spMkLst>
        </pc:spChg>
        <pc:spChg chg="mod">
          <ac:chgData name="Alban Squires" userId="ea5e56ce-a135-43b6-93e7-ad198f021451" providerId="ADAL" clId="{7701F122-03B8-421C-99CF-3FC7FCBA3837}" dt="2025-04-16T14:27:21.845" v="4664" actId="20577"/>
          <ac:spMkLst>
            <pc:docMk/>
            <pc:sldMk cId="1212013444" sldId="350"/>
            <ac:spMk id="5" creationId="{57A2F7C0-5B19-39AC-723A-7F1729EB4095}"/>
          </ac:spMkLst>
        </pc:spChg>
        <pc:picChg chg="mod modCrop">
          <ac:chgData name="Alban Squires" userId="ea5e56ce-a135-43b6-93e7-ad198f021451" providerId="ADAL" clId="{7701F122-03B8-421C-99CF-3FC7FCBA3837}" dt="2025-04-16T13:07:51.198" v="4043" actId="18131"/>
          <ac:picMkLst>
            <pc:docMk/>
            <pc:sldMk cId="1212013444" sldId="350"/>
            <ac:picMk id="7" creationId="{16F6548F-F7DF-06B7-0112-2965EFF6DF57}"/>
          </ac:picMkLst>
        </pc:picChg>
      </pc:sldChg>
      <pc:sldChg chg="del">
        <pc:chgData name="Alban Squires" userId="ea5e56ce-a135-43b6-93e7-ad198f021451" providerId="ADAL" clId="{7701F122-03B8-421C-99CF-3FC7FCBA3837}" dt="2025-04-16T12:44:01.395" v="3213" actId="47"/>
        <pc:sldMkLst>
          <pc:docMk/>
          <pc:sldMk cId="2647762426" sldId="357"/>
        </pc:sldMkLst>
      </pc:sldChg>
      <pc:sldChg chg="del">
        <pc:chgData name="Alban Squires" userId="ea5e56ce-a135-43b6-93e7-ad198f021451" providerId="ADAL" clId="{7701F122-03B8-421C-99CF-3FC7FCBA3837}" dt="2025-04-16T12:44:10.601" v="3215" actId="47"/>
        <pc:sldMkLst>
          <pc:docMk/>
          <pc:sldMk cId="3732439199" sldId="360"/>
        </pc:sldMkLst>
      </pc:sldChg>
      <pc:sldChg chg="del">
        <pc:chgData name="Alban Squires" userId="ea5e56ce-a135-43b6-93e7-ad198f021451" providerId="ADAL" clId="{7701F122-03B8-421C-99CF-3FC7FCBA3837}" dt="2025-04-16T12:43:56.895" v="3210" actId="47"/>
        <pc:sldMkLst>
          <pc:docMk/>
          <pc:sldMk cId="2568247904" sldId="361"/>
        </pc:sldMkLst>
      </pc:sldChg>
      <pc:sldChg chg="addSp delSp modSp mod ord modAnim">
        <pc:chgData name="Alban Squires" userId="ea5e56ce-a135-43b6-93e7-ad198f021451" providerId="ADAL" clId="{7701F122-03B8-421C-99CF-3FC7FCBA3837}" dt="2025-04-16T12:26:01.097" v="2575" actId="113"/>
        <pc:sldMkLst>
          <pc:docMk/>
          <pc:sldMk cId="3218357801" sldId="362"/>
        </pc:sldMkLst>
        <pc:spChg chg="mod">
          <ac:chgData name="Alban Squires" userId="ea5e56ce-a135-43b6-93e7-ad198f021451" providerId="ADAL" clId="{7701F122-03B8-421C-99CF-3FC7FCBA3837}" dt="2025-04-16T09:54:20.093" v="1053" actId="20577"/>
          <ac:spMkLst>
            <pc:docMk/>
            <pc:sldMk cId="3218357801" sldId="362"/>
            <ac:spMk id="2" creationId="{21DD8009-BA37-68BA-5E31-ED19524ED89A}"/>
          </ac:spMkLst>
        </pc:spChg>
        <pc:spChg chg="mod">
          <ac:chgData name="Alban Squires" userId="ea5e56ce-a135-43b6-93e7-ad198f021451" providerId="ADAL" clId="{7701F122-03B8-421C-99CF-3FC7FCBA3837}" dt="2025-04-16T12:26:01.097" v="2575" actId="113"/>
          <ac:spMkLst>
            <pc:docMk/>
            <pc:sldMk cId="3218357801" sldId="362"/>
            <ac:spMk id="4" creationId="{B58051EE-091E-764A-88AF-759CF2ECF109}"/>
          </ac:spMkLst>
        </pc:spChg>
        <pc:picChg chg="add mod modCrop">
          <ac:chgData name="Alban Squires" userId="ea5e56ce-a135-43b6-93e7-ad198f021451" providerId="ADAL" clId="{7701F122-03B8-421C-99CF-3FC7FCBA3837}" dt="2025-04-16T10:01:10.551" v="1521" actId="1076"/>
          <ac:picMkLst>
            <pc:docMk/>
            <pc:sldMk cId="3218357801" sldId="362"/>
            <ac:picMk id="5" creationId="{CFC1FDE8-31D4-D3DF-BD59-D92FF83F65C4}"/>
          </ac:picMkLst>
        </pc:picChg>
        <pc:picChg chg="add mod">
          <ac:chgData name="Alban Squires" userId="ea5e56ce-a135-43b6-93e7-ad198f021451" providerId="ADAL" clId="{7701F122-03B8-421C-99CF-3FC7FCBA3837}" dt="2025-04-16T10:31:53.011" v="1599" actId="1076"/>
          <ac:picMkLst>
            <pc:docMk/>
            <pc:sldMk cId="3218357801" sldId="362"/>
            <ac:picMk id="6" creationId="{94AF45CE-1061-197A-4756-7D71E66E998B}"/>
          </ac:picMkLst>
        </pc:picChg>
      </pc:sldChg>
      <pc:sldChg chg="modSp mod modAnim">
        <pc:chgData name="Alban Squires" userId="ea5e56ce-a135-43b6-93e7-ad198f021451" providerId="ADAL" clId="{7701F122-03B8-421C-99CF-3FC7FCBA3837}" dt="2025-04-16T08:59:58.385" v="992" actId="1036"/>
        <pc:sldMkLst>
          <pc:docMk/>
          <pc:sldMk cId="2376061748" sldId="363"/>
        </pc:sldMkLst>
        <pc:spChg chg="mod">
          <ac:chgData name="Alban Squires" userId="ea5e56ce-a135-43b6-93e7-ad198f021451" providerId="ADAL" clId="{7701F122-03B8-421C-99CF-3FC7FCBA3837}" dt="2025-04-16T08:58:20.284" v="984" actId="1076"/>
          <ac:spMkLst>
            <pc:docMk/>
            <pc:sldMk cId="2376061748" sldId="363"/>
            <ac:spMk id="2" creationId="{C75FAD25-C620-FCFF-2CB1-6382F767CE89}"/>
          </ac:spMkLst>
        </pc:spChg>
        <pc:spChg chg="mod">
          <ac:chgData name="Alban Squires" userId="ea5e56ce-a135-43b6-93e7-ad198f021451" providerId="ADAL" clId="{7701F122-03B8-421C-99CF-3FC7FCBA3837}" dt="2025-04-16T08:55:41.532" v="858" actId="6549"/>
          <ac:spMkLst>
            <pc:docMk/>
            <pc:sldMk cId="2376061748" sldId="363"/>
            <ac:spMk id="4" creationId="{59566B28-19D2-67B1-EC2E-0059BB60899C}"/>
          </ac:spMkLst>
        </pc:spChg>
        <pc:spChg chg="mod">
          <ac:chgData name="Alban Squires" userId="ea5e56ce-a135-43b6-93e7-ad198f021451" providerId="ADAL" clId="{7701F122-03B8-421C-99CF-3FC7FCBA3837}" dt="2025-04-16T08:42:52.715" v="594" actId="113"/>
          <ac:spMkLst>
            <pc:docMk/>
            <pc:sldMk cId="2376061748" sldId="363"/>
            <ac:spMk id="5" creationId="{F1618578-93AD-9210-8A71-4B7165820087}"/>
          </ac:spMkLst>
        </pc:spChg>
        <pc:spChg chg="mod">
          <ac:chgData name="Alban Squires" userId="ea5e56ce-a135-43b6-93e7-ad198f021451" providerId="ADAL" clId="{7701F122-03B8-421C-99CF-3FC7FCBA3837}" dt="2025-04-16T08:56:47.075" v="950" actId="20577"/>
          <ac:spMkLst>
            <pc:docMk/>
            <pc:sldMk cId="2376061748" sldId="363"/>
            <ac:spMk id="7" creationId="{30CEA99E-AF0F-7BC9-7023-6556F0137802}"/>
          </ac:spMkLst>
        </pc:spChg>
        <pc:spChg chg="mod">
          <ac:chgData name="Alban Squires" userId="ea5e56ce-a135-43b6-93e7-ad198f021451" providerId="ADAL" clId="{7701F122-03B8-421C-99CF-3FC7FCBA3837}" dt="2025-04-16T08:47:48.724" v="643" actId="20577"/>
          <ac:spMkLst>
            <pc:docMk/>
            <pc:sldMk cId="2376061748" sldId="363"/>
            <ac:spMk id="8" creationId="{BBB10FAC-8E3E-9979-DA24-DEAF80F86568}"/>
          </ac:spMkLst>
        </pc:spChg>
        <pc:spChg chg="mod">
          <ac:chgData name="Alban Squires" userId="ea5e56ce-a135-43b6-93e7-ad198f021451" providerId="ADAL" clId="{7701F122-03B8-421C-99CF-3FC7FCBA3837}" dt="2025-04-16T08:49:53.832" v="751" actId="1076"/>
          <ac:spMkLst>
            <pc:docMk/>
            <pc:sldMk cId="2376061748" sldId="363"/>
            <ac:spMk id="9" creationId="{8EA8E075-439F-1DC7-602D-81088124D83C}"/>
          </ac:spMkLst>
        </pc:spChg>
        <pc:spChg chg="mod">
          <ac:chgData name="Alban Squires" userId="ea5e56ce-a135-43b6-93e7-ad198f021451" providerId="ADAL" clId="{7701F122-03B8-421C-99CF-3FC7FCBA3837}" dt="2025-04-16T08:54:36.015" v="829" actId="1076"/>
          <ac:spMkLst>
            <pc:docMk/>
            <pc:sldMk cId="2376061748" sldId="363"/>
            <ac:spMk id="10" creationId="{37AA40F8-F880-0106-6B1B-E3EB977277C8}"/>
          </ac:spMkLst>
        </pc:spChg>
        <pc:picChg chg="mod">
          <ac:chgData name="Alban Squires" userId="ea5e56ce-a135-43b6-93e7-ad198f021451" providerId="ADAL" clId="{7701F122-03B8-421C-99CF-3FC7FCBA3837}" dt="2025-04-16T08:50:48.716" v="800" actId="14826"/>
          <ac:picMkLst>
            <pc:docMk/>
            <pc:sldMk cId="2376061748" sldId="363"/>
            <ac:picMk id="20" creationId="{07D607F1-9D19-4544-166F-89C5A0534451}"/>
          </ac:picMkLst>
        </pc:picChg>
        <pc:picChg chg="mod modCrop">
          <ac:chgData name="Alban Squires" userId="ea5e56ce-a135-43b6-93e7-ad198f021451" providerId="ADAL" clId="{7701F122-03B8-421C-99CF-3FC7FCBA3837}" dt="2025-04-16T08:54:16.610" v="825" actId="1076"/>
          <ac:picMkLst>
            <pc:docMk/>
            <pc:sldMk cId="2376061748" sldId="363"/>
            <ac:picMk id="22" creationId="{B3F889AB-831E-A4F3-2FFE-B29ABB226639}"/>
          </ac:picMkLst>
        </pc:picChg>
        <pc:picChg chg="mod modCrop">
          <ac:chgData name="Alban Squires" userId="ea5e56ce-a135-43b6-93e7-ad198f021451" providerId="ADAL" clId="{7701F122-03B8-421C-99CF-3FC7FCBA3837}" dt="2025-04-16T08:54:25.856" v="828" actId="732"/>
          <ac:picMkLst>
            <pc:docMk/>
            <pc:sldMk cId="2376061748" sldId="363"/>
            <ac:picMk id="24" creationId="{01F3FDEB-0B6C-5CE8-750C-F541321A8241}"/>
          </ac:picMkLst>
        </pc:picChg>
        <pc:picChg chg="mod modCrop">
          <ac:chgData name="Alban Squires" userId="ea5e56ce-a135-43b6-93e7-ad198f021451" providerId="ADAL" clId="{7701F122-03B8-421C-99CF-3FC7FCBA3837}" dt="2025-04-16T08:52:19.647" v="810" actId="1037"/>
          <ac:picMkLst>
            <pc:docMk/>
            <pc:sldMk cId="2376061748" sldId="363"/>
            <ac:picMk id="26" creationId="{D5B7BA0C-089B-D4FD-9EF5-915B3DB981B8}"/>
          </ac:picMkLst>
        </pc:picChg>
        <pc:cxnChg chg="mod">
          <ac:chgData name="Alban Squires" userId="ea5e56ce-a135-43b6-93e7-ad198f021451" providerId="ADAL" clId="{7701F122-03B8-421C-99CF-3FC7FCBA3837}" dt="2025-04-16T08:59:58.385" v="992" actId="1036"/>
          <ac:cxnSpMkLst>
            <pc:docMk/>
            <pc:sldMk cId="2376061748" sldId="363"/>
            <ac:cxnSpMk id="14" creationId="{6D64F1CB-8E2B-7B50-82AB-FD99ABC04402}"/>
          </ac:cxnSpMkLst>
        </pc:cxnChg>
      </pc:sldChg>
      <pc:sldChg chg="del">
        <pc:chgData name="Alban Squires" userId="ea5e56ce-a135-43b6-93e7-ad198f021451" providerId="ADAL" clId="{7701F122-03B8-421C-99CF-3FC7FCBA3837}" dt="2025-04-16T12:43:58.565" v="3211" actId="47"/>
        <pc:sldMkLst>
          <pc:docMk/>
          <pc:sldMk cId="3321082960" sldId="364"/>
        </pc:sldMkLst>
      </pc:sldChg>
      <pc:sldChg chg="del">
        <pc:chgData name="Alban Squires" userId="ea5e56ce-a135-43b6-93e7-ad198f021451" providerId="ADAL" clId="{7701F122-03B8-421C-99CF-3FC7FCBA3837}" dt="2025-04-16T12:44:02.920" v="3214" actId="47"/>
        <pc:sldMkLst>
          <pc:docMk/>
          <pc:sldMk cId="2793279401" sldId="365"/>
        </pc:sldMkLst>
      </pc:sldChg>
      <pc:sldChg chg="addSp delSp modSp add mod delAnim modAnim">
        <pc:chgData name="Alban Squires" userId="ea5e56ce-a135-43b6-93e7-ad198f021451" providerId="ADAL" clId="{7701F122-03B8-421C-99CF-3FC7FCBA3837}" dt="2025-04-16T12:35:09.506" v="2946" actId="21"/>
        <pc:sldMkLst>
          <pc:docMk/>
          <pc:sldMk cId="1511040743" sldId="366"/>
        </pc:sldMkLst>
        <pc:spChg chg="mod">
          <ac:chgData name="Alban Squires" userId="ea5e56ce-a135-43b6-93e7-ad198f021451" providerId="ADAL" clId="{7701F122-03B8-421C-99CF-3FC7FCBA3837}" dt="2025-04-16T12:24:19.807" v="2427" actId="20577"/>
          <ac:spMkLst>
            <pc:docMk/>
            <pc:sldMk cId="1511040743" sldId="366"/>
            <ac:spMk id="2" creationId="{21DD8009-BA37-68BA-5E31-ED19524ED89A}"/>
          </ac:spMkLst>
        </pc:spChg>
        <pc:spChg chg="mod">
          <ac:chgData name="Alban Squires" userId="ea5e56ce-a135-43b6-93e7-ad198f021451" providerId="ADAL" clId="{7701F122-03B8-421C-99CF-3FC7FCBA3837}" dt="2025-04-16T12:25:36.025" v="2571" actId="113"/>
          <ac:spMkLst>
            <pc:docMk/>
            <pc:sldMk cId="1511040743" sldId="366"/>
            <ac:spMk id="4" creationId="{B58051EE-091E-764A-88AF-759CF2ECF109}"/>
          </ac:spMkLst>
        </pc:spChg>
        <pc:picChg chg="add mod">
          <ac:chgData name="Alban Squires" userId="ea5e56ce-a135-43b6-93e7-ad198f021451" providerId="ADAL" clId="{7701F122-03B8-421C-99CF-3FC7FCBA3837}" dt="2025-04-16T12:23:16.257" v="2424" actId="1076"/>
          <ac:picMkLst>
            <pc:docMk/>
            <pc:sldMk cId="1511040743" sldId="366"/>
            <ac:picMk id="7" creationId="{6976D65B-F17A-35AC-0EFB-E2A38C136C4A}"/>
          </ac:picMkLst>
        </pc:picChg>
      </pc:sldChg>
      <pc:sldChg chg="addSp delSp modSp add mod addAnim delAnim modAnim">
        <pc:chgData name="Alban Squires" userId="ea5e56ce-a135-43b6-93e7-ad198f021451" providerId="ADAL" clId="{7701F122-03B8-421C-99CF-3FC7FCBA3837}" dt="2025-04-16T12:49:40.110" v="3449" actId="478"/>
        <pc:sldMkLst>
          <pc:docMk/>
          <pc:sldMk cId="1742683091" sldId="367"/>
        </pc:sldMkLst>
        <pc:spChg chg="mod">
          <ac:chgData name="Alban Squires" userId="ea5e56ce-a135-43b6-93e7-ad198f021451" providerId="ADAL" clId="{7701F122-03B8-421C-99CF-3FC7FCBA3837}" dt="2025-04-16T12:34:16.914" v="2852" actId="20577"/>
          <ac:spMkLst>
            <pc:docMk/>
            <pc:sldMk cId="1742683091" sldId="367"/>
            <ac:spMk id="2" creationId="{21DD8009-BA37-68BA-5E31-ED19524ED89A}"/>
          </ac:spMkLst>
        </pc:spChg>
        <pc:spChg chg="mod">
          <ac:chgData name="Alban Squires" userId="ea5e56ce-a135-43b6-93e7-ad198f021451" providerId="ADAL" clId="{7701F122-03B8-421C-99CF-3FC7FCBA3837}" dt="2025-04-16T12:34:49.590" v="2939" actId="20577"/>
          <ac:spMkLst>
            <pc:docMk/>
            <pc:sldMk cId="1742683091" sldId="367"/>
            <ac:spMk id="4" creationId="{B58051EE-091E-764A-88AF-759CF2ECF109}"/>
          </ac:spMkLst>
        </pc:spChg>
        <pc:picChg chg="add mod">
          <ac:chgData name="Alban Squires" userId="ea5e56ce-a135-43b6-93e7-ad198f021451" providerId="ADAL" clId="{7701F122-03B8-421C-99CF-3FC7FCBA3837}" dt="2025-04-16T12:35:14.465" v="2947"/>
          <ac:picMkLst>
            <pc:docMk/>
            <pc:sldMk cId="1742683091" sldId="367"/>
            <ac:picMk id="9" creationId="{2AC88468-EC8D-BC33-8021-CC4D68540CD6}"/>
          </ac:picMkLst>
        </pc:picChg>
      </pc:sldChg>
      <pc:sldChg chg="modSp add del mod">
        <pc:chgData name="Alban Squires" userId="ea5e56ce-a135-43b6-93e7-ad198f021451" providerId="ADAL" clId="{7701F122-03B8-421C-99CF-3FC7FCBA3837}" dt="2025-04-16T12:43:54.298" v="3209" actId="2696"/>
        <pc:sldMkLst>
          <pc:docMk/>
          <pc:sldMk cId="2246540840" sldId="368"/>
        </pc:sldMkLst>
      </pc:sldChg>
      <pc:sldChg chg="addSp delSp modSp add mod delAnim modAnim">
        <pc:chgData name="Alban Squires" userId="ea5e56ce-a135-43b6-93e7-ad198f021451" providerId="ADAL" clId="{7701F122-03B8-421C-99CF-3FC7FCBA3837}" dt="2025-04-16T12:50:41.363" v="3458" actId="21"/>
        <pc:sldMkLst>
          <pc:docMk/>
          <pc:sldMk cId="351257669" sldId="369"/>
        </pc:sldMkLst>
        <pc:spChg chg="mod">
          <ac:chgData name="Alban Squires" userId="ea5e56ce-a135-43b6-93e7-ad198f021451" providerId="ADAL" clId="{7701F122-03B8-421C-99CF-3FC7FCBA3837}" dt="2025-04-16T12:35:36.288" v="2960" actId="20577"/>
          <ac:spMkLst>
            <pc:docMk/>
            <pc:sldMk cId="351257669" sldId="369"/>
            <ac:spMk id="2" creationId="{21DD8009-BA37-68BA-5E31-ED19524ED89A}"/>
          </ac:spMkLst>
        </pc:spChg>
        <pc:spChg chg="mod">
          <ac:chgData name="Alban Squires" userId="ea5e56ce-a135-43b6-93e7-ad198f021451" providerId="ADAL" clId="{7701F122-03B8-421C-99CF-3FC7FCBA3837}" dt="2025-04-16T12:37:06.116" v="3207" actId="113"/>
          <ac:spMkLst>
            <pc:docMk/>
            <pc:sldMk cId="351257669" sldId="369"/>
            <ac:spMk id="4" creationId="{B58051EE-091E-764A-88AF-759CF2ECF109}"/>
          </ac:spMkLst>
        </pc:spChg>
        <pc:picChg chg="mod">
          <ac:chgData name="Alban Squires" userId="ea5e56ce-a135-43b6-93e7-ad198f021451" providerId="ADAL" clId="{7701F122-03B8-421C-99CF-3FC7FCBA3837}" dt="2025-04-16T12:36:56.781" v="3206" actId="1076"/>
          <ac:picMkLst>
            <pc:docMk/>
            <pc:sldMk cId="351257669" sldId="369"/>
            <ac:picMk id="10" creationId="{1FDCE5D0-B7D5-BA6B-8DEB-ADB7506B5C5C}"/>
          </ac:picMkLst>
        </pc:picChg>
      </pc:sldChg>
      <pc:sldChg chg="addSp delSp modSp add mod delAnim modAnim">
        <pc:chgData name="Alban Squires" userId="ea5e56ce-a135-43b6-93e7-ad198f021451" providerId="ADAL" clId="{7701F122-03B8-421C-99CF-3FC7FCBA3837}" dt="2025-04-16T12:50:45.664" v="3460"/>
        <pc:sldMkLst>
          <pc:docMk/>
          <pc:sldMk cId="634019172" sldId="370"/>
        </pc:sldMkLst>
        <pc:spChg chg="mod">
          <ac:chgData name="Alban Squires" userId="ea5e56ce-a135-43b6-93e7-ad198f021451" providerId="ADAL" clId="{7701F122-03B8-421C-99CF-3FC7FCBA3837}" dt="2025-04-16T12:44:18.634" v="3228" actId="20577"/>
          <ac:spMkLst>
            <pc:docMk/>
            <pc:sldMk cId="634019172" sldId="370"/>
            <ac:spMk id="2" creationId="{21DD8009-BA37-68BA-5E31-ED19524ED89A}"/>
          </ac:spMkLst>
        </pc:spChg>
        <pc:spChg chg="mod">
          <ac:chgData name="Alban Squires" userId="ea5e56ce-a135-43b6-93e7-ad198f021451" providerId="ADAL" clId="{7701F122-03B8-421C-99CF-3FC7FCBA3837}" dt="2025-04-16T12:45:24.807" v="3447" actId="113"/>
          <ac:spMkLst>
            <pc:docMk/>
            <pc:sldMk cId="634019172" sldId="370"/>
            <ac:spMk id="4" creationId="{B58051EE-091E-764A-88AF-759CF2ECF109}"/>
          </ac:spMkLst>
        </pc:spChg>
        <pc:picChg chg="add mod">
          <ac:chgData name="Alban Squires" userId="ea5e56ce-a135-43b6-93e7-ad198f021451" providerId="ADAL" clId="{7701F122-03B8-421C-99CF-3FC7FCBA3837}" dt="2025-04-16T12:50:45.664" v="3460"/>
          <ac:picMkLst>
            <pc:docMk/>
            <pc:sldMk cId="634019172" sldId="370"/>
            <ac:picMk id="6" creationId="{7E18D39B-4099-A380-5358-A6424ED61AD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trike="noStrike" dirty="0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0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78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Preproduction Tasks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4 - Animation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>
                <a:solidFill>
                  <a:srgbClr val="8E24AA"/>
                </a:solidFill>
              </a:rPr>
              <a:t>Hyperlink to example “Here’s one we made earlier”</a:t>
            </a:r>
            <a:endParaRPr lang="en-GB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hyperlink" Target="https://www.2simple.com/contact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hlinkClick r:id="rId52"/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purplemash.com/app/tools/2ani" TargetMode="Externa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Narrative Through Animation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1DD27C-C91F-4B88-3FC8-6C924CA85FFA}"/>
              </a:ext>
            </a:extLst>
          </p:cNvPr>
          <p:cNvSpPr txBox="1">
            <a:spLocks/>
          </p:cNvSpPr>
          <p:nvPr/>
        </p:nvSpPr>
        <p:spPr>
          <a:xfrm>
            <a:off x="7922977" y="6411124"/>
            <a:ext cx="40809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Copy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</a:t>
            </a:r>
            <a:r>
              <a:rPr lang="en-GB" b="1" dirty="0"/>
              <a:t>copy frame </a:t>
            </a:r>
            <a:r>
              <a:rPr lang="en-GB" dirty="0"/>
              <a:t>feature lets frames be copied by simply dragging them into another frame.</a:t>
            </a:r>
          </a:p>
          <a:p>
            <a:r>
              <a:rPr lang="en-GB" dirty="0"/>
              <a:t>This feature is great for helping ensure a smooth ending to an animation.</a:t>
            </a:r>
          </a:p>
        </p:txBody>
      </p:sp>
      <p:pic>
        <p:nvPicPr>
          <p:cNvPr id="10" name="Animation Lesson 5 copyframe">
            <a:hlinkClick r:id="" action="ppaction://media"/>
            <a:extLst>
              <a:ext uri="{FF2B5EF4-FFF2-40B4-BE49-F238E27FC236}">
                <a16:creationId xmlns:a16="http://schemas.microsoft.com/office/drawing/2014/main" id="{1FDCE5D0-B7D5-BA6B-8DEB-ADB7506B5C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296" y="2523451"/>
            <a:ext cx="6074207" cy="341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766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Sound Effects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Sound effects </a:t>
            </a:r>
            <a:r>
              <a:rPr lang="en-GB" dirty="0"/>
              <a:t>can enhance an action happening in animation or help to add to the mood at particular points. </a:t>
            </a:r>
          </a:p>
        </p:txBody>
      </p:sp>
      <p:pic>
        <p:nvPicPr>
          <p:cNvPr id="6" name="Animation Lesson 5 sound effects">
            <a:hlinkClick r:id="" action="ppaction://media"/>
            <a:extLst>
              <a:ext uri="{FF2B5EF4-FFF2-40B4-BE49-F238E27FC236}">
                <a16:creationId xmlns:a16="http://schemas.microsoft.com/office/drawing/2014/main" id="{7E18D39B-4099-A380-5358-A6424ED61A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295" y="2530676"/>
            <a:ext cx="6074208" cy="341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1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Creating an Animation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16F6548F-F7DF-06B7-0112-2965EFF6D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" t="-214" r="22369" b="2289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</a:t>
            </a:r>
            <a:r>
              <a:rPr lang="en-GB" dirty="0">
                <a:hlinkClick r:id="rId2"/>
              </a:rPr>
              <a:t>2Animate</a:t>
            </a:r>
            <a:r>
              <a:rPr lang="en-GB" dirty="0"/>
              <a:t> from your 2Dos.</a:t>
            </a:r>
          </a:p>
          <a:p>
            <a:r>
              <a:rPr lang="en-GB" dirty="0"/>
              <a:t>Use your storyboard to create the animation.</a:t>
            </a:r>
          </a:p>
          <a:p>
            <a:r>
              <a:rPr lang="en-GB" dirty="0"/>
              <a:t>Remember:</a:t>
            </a:r>
          </a:p>
          <a:p>
            <a:pPr lvl="1"/>
            <a:r>
              <a:rPr lang="en-GB" dirty="0"/>
              <a:t>Use approximately 10 frames per each key sequence.</a:t>
            </a:r>
          </a:p>
          <a:p>
            <a:pPr lvl="1"/>
            <a:r>
              <a:rPr lang="en-GB" dirty="0"/>
              <a:t>Use backgrounds.</a:t>
            </a:r>
          </a:p>
          <a:p>
            <a:pPr lvl="1"/>
            <a:r>
              <a:rPr lang="en-GB" dirty="0"/>
              <a:t>Use sound effects.</a:t>
            </a:r>
          </a:p>
          <a:p>
            <a:pPr lvl="1"/>
            <a:r>
              <a:rPr lang="en-GB" dirty="0"/>
              <a:t>Use the copy frame feature.</a:t>
            </a:r>
          </a:p>
          <a:p>
            <a:pPr marL="457200" lvl="1" indent="0">
              <a:buNone/>
            </a:pPr>
            <a:endParaRPr lang="en-GB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Save your animation with an appropriate title name.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013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4" y="1216916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Frame: </a:t>
            </a:r>
            <a:r>
              <a:rPr lang="en-GB" sz="2400" dirty="0">
                <a:solidFill>
                  <a:schemeClr val="bg1"/>
                </a:solidFill>
              </a:rPr>
              <a:t>A single image in an animation. </a:t>
            </a: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0" y="1206121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Frame</a:t>
            </a:r>
          </a:p>
        </p:txBody>
      </p:sp>
      <p:sp>
        <p:nvSpPr>
          <p:cNvPr id="6" name="back bottom left">
            <a:extLst>
              <a:ext uri="{FF2B5EF4-FFF2-40B4-BE49-F238E27FC236}">
                <a16:creationId xmlns:a16="http://schemas.microsoft.com/office/drawing/2014/main" id="{2A644A48-A438-FBDD-A1E9-15F7543709FB}"/>
              </a:ext>
            </a:extLst>
          </p:cNvPr>
          <p:cNvSpPr txBox="1"/>
          <p:nvPr/>
        </p:nvSpPr>
        <p:spPr>
          <a:xfrm>
            <a:off x="491046" y="3679531"/>
            <a:ext cx="341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Onion Skinning</a:t>
            </a:r>
            <a:r>
              <a:rPr lang="en-GB" sz="2800" b="1" dirty="0">
                <a:solidFill>
                  <a:schemeClr val="bg1"/>
                </a:solidFill>
              </a:rPr>
              <a:t>: </a:t>
            </a:r>
            <a:r>
              <a:rPr lang="en-GB" sz="2000" dirty="0">
                <a:solidFill>
                  <a:schemeClr val="bg1"/>
                </a:solidFill>
              </a:rPr>
              <a:t>A process where the shadow image of the previous frame is present to help you line up the objects of the animation correctly. </a:t>
            </a:r>
          </a:p>
        </p:txBody>
      </p:sp>
      <p:sp>
        <p:nvSpPr>
          <p:cNvPr id="31" name="front bottom left">
            <a:extLst>
              <a:ext uri="{FF2B5EF4-FFF2-40B4-BE49-F238E27FC236}">
                <a16:creationId xmlns:a16="http://schemas.microsoft.com/office/drawing/2014/main" id="{1C03351C-FEAB-4AD6-8095-1AB56078A36E}"/>
              </a:ext>
            </a:extLst>
          </p:cNvPr>
          <p:cNvSpPr txBox="1"/>
          <p:nvPr/>
        </p:nvSpPr>
        <p:spPr>
          <a:xfrm>
            <a:off x="491042" y="3667263"/>
            <a:ext cx="342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BA68C8"/>
                </a:solidFill>
                <a:latin typeface="Nunito" pitchFamily="2" charset="0"/>
              </a:rPr>
              <a:t>Onion Skinning</a:t>
            </a:r>
            <a:endParaRPr lang="en-GB" sz="2800" b="1" dirty="0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7" name="back bottom right">
            <a:extLst>
              <a:ext uri="{FF2B5EF4-FFF2-40B4-BE49-F238E27FC236}">
                <a16:creationId xmlns:a16="http://schemas.microsoft.com/office/drawing/2014/main" id="{3E7E7B28-213E-98EC-7EF0-B0B2D691761A}"/>
              </a:ext>
            </a:extLst>
          </p:cNvPr>
          <p:cNvSpPr txBox="1"/>
          <p:nvPr/>
        </p:nvSpPr>
        <p:spPr>
          <a:xfrm>
            <a:off x="8280951" y="3692669"/>
            <a:ext cx="3419999" cy="2132059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Storyboard: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 visual planning tool used to map out the sequence of a narrative. 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8" name="front bottom righ">
            <a:extLst>
              <a:ext uri="{FF2B5EF4-FFF2-40B4-BE49-F238E27FC236}">
                <a16:creationId xmlns:a16="http://schemas.microsoft.com/office/drawing/2014/main" id="{9AF5543B-EDB1-2185-D9FF-816CCC60FBDC}"/>
              </a:ext>
            </a:extLst>
          </p:cNvPr>
          <p:cNvSpPr txBox="1"/>
          <p:nvPr/>
        </p:nvSpPr>
        <p:spPr>
          <a:xfrm>
            <a:off x="8280950" y="3687291"/>
            <a:ext cx="3420000" cy="2160000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GB" sz="2800" b="1">
                <a:solidFill>
                  <a:srgbClr val="BA68C8"/>
                </a:solidFill>
                <a:latin typeface="Nunito" pitchFamily="2" charset="0"/>
              </a:rPr>
              <a:t>Storyboard</a:t>
            </a:r>
            <a:endParaRPr lang="en-GB" sz="2800" b="1" dirty="0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4948" y="1219618"/>
            <a:ext cx="3416100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Background: </a:t>
            </a:r>
            <a:r>
              <a:rPr lang="en-GB" sz="2000" dirty="0">
                <a:solidFill>
                  <a:schemeClr val="bg1"/>
                </a:solidFill>
              </a:rPr>
              <a:t>An image on the frame that shows behind the animated objects.</a:t>
            </a:r>
          </a:p>
          <a:p>
            <a:pPr algn="ctr"/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4943" y="1216378"/>
            <a:ext cx="3416099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Background</a:t>
            </a:r>
          </a:p>
        </p:txBody>
      </p:sp>
      <p:sp>
        <p:nvSpPr>
          <p:cNvPr id="3" name="back middle top">
            <a:extLst>
              <a:ext uri="{FF2B5EF4-FFF2-40B4-BE49-F238E27FC236}">
                <a16:creationId xmlns:a16="http://schemas.microsoft.com/office/drawing/2014/main" id="{36AE20D4-E27C-727C-BC98-3D8C390AE93F}"/>
              </a:ext>
            </a:extLst>
          </p:cNvPr>
          <p:cNvSpPr txBox="1"/>
          <p:nvPr/>
        </p:nvSpPr>
        <p:spPr>
          <a:xfrm>
            <a:off x="4385998" y="1216647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Copy Frame: </a:t>
            </a:r>
            <a:r>
              <a:rPr lang="en-GB" b="1" dirty="0">
                <a:solidFill>
                  <a:schemeClr val="bg1"/>
                </a:solidFill>
              </a:rPr>
              <a:t>A feature in animation software where frames can be copied. This can be used to repeat frames at the end of an animation to help make it look smoother.  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9" name="front middle top">
            <a:extLst>
              <a:ext uri="{FF2B5EF4-FFF2-40B4-BE49-F238E27FC236}">
                <a16:creationId xmlns:a16="http://schemas.microsoft.com/office/drawing/2014/main" id="{FB3E8887-857A-2830-1DBF-F9D2DF110079}"/>
              </a:ext>
            </a:extLst>
          </p:cNvPr>
          <p:cNvSpPr txBox="1"/>
          <p:nvPr/>
        </p:nvSpPr>
        <p:spPr>
          <a:xfrm>
            <a:off x="4385998" y="1216378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Copy Frame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11" name="back middle top">
            <a:extLst>
              <a:ext uri="{FF2B5EF4-FFF2-40B4-BE49-F238E27FC236}">
                <a16:creationId xmlns:a16="http://schemas.microsoft.com/office/drawing/2014/main" id="{0840DC82-8E01-6620-07DA-7C633B7DBCB2}"/>
              </a:ext>
            </a:extLst>
          </p:cNvPr>
          <p:cNvSpPr txBox="1"/>
          <p:nvPr/>
        </p:nvSpPr>
        <p:spPr>
          <a:xfrm>
            <a:off x="4385998" y="3675482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Sound Effect: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</a:t>
            </a:r>
            <a:r>
              <a:rPr lang="en-GB" sz="28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sound other than speech or music.</a:t>
            </a:r>
          </a:p>
        </p:txBody>
      </p:sp>
      <p:sp>
        <p:nvSpPr>
          <p:cNvPr id="19" name="front middle top">
            <a:extLst>
              <a:ext uri="{FF2B5EF4-FFF2-40B4-BE49-F238E27FC236}">
                <a16:creationId xmlns:a16="http://schemas.microsoft.com/office/drawing/2014/main" id="{03819D7C-507A-A28A-794A-04D5E2C04972}"/>
              </a:ext>
            </a:extLst>
          </p:cNvPr>
          <p:cNvSpPr txBox="1"/>
          <p:nvPr/>
        </p:nvSpPr>
        <p:spPr>
          <a:xfrm>
            <a:off x="4385998" y="3687291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Sound Effect</a:t>
            </a:r>
            <a:endParaRPr lang="en-GB" sz="2800" dirty="0">
              <a:solidFill>
                <a:srgbClr val="BA68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69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1" grpId="0" animBg="1"/>
      <p:bldP spid="31" grpId="1" animBg="1"/>
      <p:bldP spid="8" grpId="0" animBg="1"/>
      <p:bldP spid="8" grpId="1" animBg="1"/>
      <p:bldP spid="29" grpId="0" animBg="1"/>
      <p:bldP spid="29" grpId="1" animBg="1"/>
      <p:bldP spid="9" grpId="0" animBg="1"/>
      <p:bldP spid="9" grpId="1" animBg="1"/>
      <p:bldP spid="19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What has onion skinning helped you with?</a:t>
            </a:r>
          </a:p>
          <a:p>
            <a:r>
              <a:rPr lang="en-GB" sz="1800" dirty="0"/>
              <a:t>How have you included backgrounds or sound to enhance your animation?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create a narrative through animation.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 can </a:t>
            </a:r>
            <a:r>
              <a:rPr lang="en-GB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use a storyboard to create an animation that tells a story or process.</a:t>
            </a:r>
            <a:endParaRPr lang="en-GB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kern="100" dirty="0">
                <a:cs typeface="Times New Roman" panose="02020603050405020304" pitchFamily="18" charset="0"/>
              </a:rPr>
              <a:t>I can use onion skinning, backgrounds and sound to enhance my animation.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51FC98-23D0-D316-E2F2-E42DF72AB77D}"/>
              </a:ext>
            </a:extLst>
          </p:cNvPr>
          <p:cNvSpPr/>
          <p:nvPr/>
        </p:nvSpPr>
        <p:spPr>
          <a:xfrm>
            <a:off x="423851" y="2806954"/>
            <a:ext cx="11426960" cy="159106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A584A1-F596-ADF1-53E0-0FBD75AEDF41}"/>
              </a:ext>
            </a:extLst>
          </p:cNvPr>
          <p:cNvSpPr/>
          <p:nvPr/>
        </p:nvSpPr>
        <p:spPr>
          <a:xfrm>
            <a:off x="423851" y="1173805"/>
            <a:ext cx="11426960" cy="152171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79AA7F-D2D8-B214-980C-85983432A12C}"/>
              </a:ext>
            </a:extLst>
          </p:cNvPr>
          <p:cNvSpPr/>
          <p:nvPr/>
        </p:nvSpPr>
        <p:spPr>
          <a:xfrm>
            <a:off x="423851" y="4535427"/>
            <a:ext cx="11426960" cy="147641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39667" y="1576171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a storyboard?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412491" y="1603603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visual planning tool used to map out the sequence of a narrative.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533052" y="3194568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What is meant by preproduction tasks?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422882" y="2213775"/>
            <a:ext cx="6409746" cy="430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visual planning tool to map effects on an animation.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357881" y="1624779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669822" y="5950201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802453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559378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71976" y="4914917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Why is an import feature useful (discuss)?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5E075D8-1CF0-D018-B7F4-0E9542AC9C5F}"/>
              </a:ext>
            </a:extLst>
          </p:cNvPr>
          <p:cNvSpPr txBox="1">
            <a:spLocks/>
          </p:cNvSpPr>
          <p:nvPr/>
        </p:nvSpPr>
        <p:spPr>
          <a:xfrm>
            <a:off x="5398204" y="3165651"/>
            <a:ext cx="6438320" cy="5487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Tasks that need to be done before beginning to create an animation.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A98EDF-54DB-F4EC-7702-4F05AD84968C}"/>
              </a:ext>
            </a:extLst>
          </p:cNvPr>
          <p:cNvSpPr txBox="1">
            <a:spLocks/>
          </p:cNvSpPr>
          <p:nvPr/>
        </p:nvSpPr>
        <p:spPr>
          <a:xfrm>
            <a:off x="5441065" y="5092352"/>
            <a:ext cx="6409746" cy="655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It allows for files like images and sound to be imported into other files such as animations or writing frames.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D0794F7-36D7-5D98-A179-C7947EE55F40}"/>
              </a:ext>
            </a:extLst>
          </p:cNvPr>
          <p:cNvSpPr/>
          <p:nvPr/>
        </p:nvSpPr>
        <p:spPr>
          <a:xfrm>
            <a:off x="5445829" y="3786089"/>
            <a:ext cx="6255122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2E45641-9E36-BA54-5A09-F10BCFE93906}"/>
              </a:ext>
            </a:extLst>
          </p:cNvPr>
          <p:cNvSpPr/>
          <p:nvPr/>
        </p:nvSpPr>
        <p:spPr>
          <a:xfrm>
            <a:off x="5456220" y="5152059"/>
            <a:ext cx="6244731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10E54AE-2477-EFF1-99E9-ED39BB0466E8}"/>
              </a:ext>
            </a:extLst>
          </p:cNvPr>
          <p:cNvSpPr txBox="1">
            <a:spLocks/>
          </p:cNvSpPr>
          <p:nvPr/>
        </p:nvSpPr>
        <p:spPr>
          <a:xfrm>
            <a:off x="5422882" y="3629225"/>
            <a:ext cx="6409746" cy="812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Tasks that are done once an animation has been saved.</a:t>
            </a:r>
          </a:p>
        </p:txBody>
      </p:sp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9" grpId="0" animBg="1"/>
      <p:bldP spid="13" grpId="0"/>
      <p:bldP spid="15" grpId="0"/>
      <p:bldP spid="16" grpId="0" animBg="1"/>
      <p:bldP spid="17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0DF47-B6CA-C5E8-A066-D7098502425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r>
              <a:rPr lang="en-GB" sz="1800" b="1" dirty="0"/>
              <a:t>Background: </a:t>
            </a:r>
            <a:r>
              <a:rPr lang="en-GB" sz="1800" dirty="0"/>
              <a:t>An image on the frame that shows behind the animated objects.</a:t>
            </a:r>
          </a:p>
          <a:p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Copy Frame: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 A feature in animation software where frames can be copied. This can be used to repeat frames at the end of an animation to help make it look smoother.</a:t>
            </a:r>
            <a:endParaRPr lang="en-GB" sz="1800" dirty="0"/>
          </a:p>
          <a:p>
            <a:r>
              <a:rPr lang="en-GB" sz="1800" b="1" dirty="0"/>
              <a:t>Frame: </a:t>
            </a:r>
            <a:r>
              <a:rPr lang="en-GB" sz="1800" dirty="0"/>
              <a:t>A single image in an animation. </a:t>
            </a:r>
          </a:p>
          <a:p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Onion Skinning: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A process where the shadow image of the previous frame is present to help you line up the objects of the animation correctly.  </a:t>
            </a:r>
            <a:endParaRPr lang="en-GB" sz="1800" b="1" dirty="0"/>
          </a:p>
          <a:p>
            <a:r>
              <a:rPr lang="en-GB" sz="1800" b="1" dirty="0"/>
              <a:t>Sound Effect: </a:t>
            </a:r>
            <a:r>
              <a:rPr lang="en-GB" sz="1800" dirty="0"/>
              <a:t>A sound other than speech or music.</a:t>
            </a:r>
          </a:p>
          <a:p>
            <a:r>
              <a:rPr lang="en-GB" sz="1800" b="1" dirty="0"/>
              <a:t>Storyboard: </a:t>
            </a:r>
            <a:r>
              <a:rPr lang="en-GB" sz="1800" dirty="0"/>
              <a:t>A visual planning tool used to map out the sequence of a narrative.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ctr">
            <a:normAutofit/>
          </a:bodyPr>
          <a:lstStyle/>
          <a:p>
            <a:r>
              <a:rPr lang="en-GB" sz="1800" dirty="0"/>
              <a:t>Words encountered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923256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0C318-8169-E5F6-3C62-BD923426B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0CEA99E-AF0F-7BC9-7023-6556F0137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Technical Features to Consider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66B28-19D2-67B1-EC2E-0059BB60899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91047" y="1223230"/>
            <a:ext cx="11209905" cy="1109350"/>
          </a:xfrm>
        </p:spPr>
        <p:txBody>
          <a:bodyPr>
            <a:noAutofit/>
          </a:bodyPr>
          <a:lstStyle/>
          <a:p>
            <a:r>
              <a:rPr lang="en-GB" dirty="0"/>
              <a:t>When using a storyboard to support creating an animation, there are several technical features that need to be considered.</a:t>
            </a:r>
          </a:p>
          <a:p>
            <a:r>
              <a:rPr lang="en-GB" dirty="0">
                <a:solidFill>
                  <a:srgbClr val="8E24AA"/>
                </a:solidFill>
              </a:rPr>
              <a:t>Can you think of what they might be?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FAD25-C620-FCFF-2CB1-6382F767CE89}"/>
              </a:ext>
            </a:extLst>
          </p:cNvPr>
          <p:cNvSpPr txBox="1"/>
          <p:nvPr/>
        </p:nvSpPr>
        <p:spPr>
          <a:xfrm>
            <a:off x="4101258" y="3848956"/>
            <a:ext cx="3802446" cy="442674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Technical features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C65884-26CF-C92B-647B-5985ED5F6967}"/>
              </a:ext>
            </a:extLst>
          </p:cNvPr>
          <p:cNvCxnSpPr>
            <a:cxnSpLocks/>
          </p:cNvCxnSpPr>
          <p:nvPr/>
        </p:nvCxnSpPr>
        <p:spPr>
          <a:xfrm flipH="1" flipV="1">
            <a:off x="3094689" y="3361378"/>
            <a:ext cx="1055217" cy="567698"/>
          </a:xfrm>
          <a:prstGeom prst="straightConnector1">
            <a:avLst/>
          </a:prstGeom>
          <a:ln w="76200">
            <a:solidFill>
              <a:srgbClr val="8E24A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1618578-93AD-9210-8A71-4B7165820087}"/>
              </a:ext>
            </a:extLst>
          </p:cNvPr>
          <p:cNvSpPr txBox="1"/>
          <p:nvPr/>
        </p:nvSpPr>
        <p:spPr>
          <a:xfrm>
            <a:off x="491045" y="2814230"/>
            <a:ext cx="2652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Number of frames for each key sequence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B10FAC-8E3E-9979-DA24-DEAF80F86568}"/>
              </a:ext>
            </a:extLst>
          </p:cNvPr>
          <p:cNvSpPr txBox="1"/>
          <p:nvPr/>
        </p:nvSpPr>
        <p:spPr>
          <a:xfrm>
            <a:off x="491045" y="4370844"/>
            <a:ext cx="2652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Use of onion skinning for smooth animations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A8E075-439F-1DC7-602D-81088124D83C}"/>
              </a:ext>
            </a:extLst>
          </p:cNvPr>
          <p:cNvSpPr txBox="1"/>
          <p:nvPr/>
        </p:nvSpPr>
        <p:spPr>
          <a:xfrm>
            <a:off x="8763626" y="4599834"/>
            <a:ext cx="265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Use of sound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AA40F8-F880-0106-6B1B-E3EB977277C8}"/>
              </a:ext>
            </a:extLst>
          </p:cNvPr>
          <p:cNvSpPr txBox="1"/>
          <p:nvPr/>
        </p:nvSpPr>
        <p:spPr>
          <a:xfrm>
            <a:off x="8802536" y="2952729"/>
            <a:ext cx="265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Use of backgrounds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7332AA3-3314-8D1B-CB4F-0F97E880C6AD}"/>
              </a:ext>
            </a:extLst>
          </p:cNvPr>
          <p:cNvCxnSpPr>
            <a:cxnSpLocks/>
          </p:cNvCxnSpPr>
          <p:nvPr/>
        </p:nvCxnSpPr>
        <p:spPr>
          <a:xfrm flipH="1">
            <a:off x="3143337" y="4195326"/>
            <a:ext cx="1006569" cy="544807"/>
          </a:xfrm>
          <a:prstGeom prst="straightConnector1">
            <a:avLst/>
          </a:prstGeom>
          <a:ln w="76200">
            <a:solidFill>
              <a:srgbClr val="8E24A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D64F1CB-8E2B-7B50-82AB-FD99ABC04402}"/>
              </a:ext>
            </a:extLst>
          </p:cNvPr>
          <p:cNvCxnSpPr>
            <a:cxnSpLocks/>
          </p:cNvCxnSpPr>
          <p:nvPr/>
        </p:nvCxnSpPr>
        <p:spPr>
          <a:xfrm flipV="1">
            <a:off x="7772400" y="3379666"/>
            <a:ext cx="1089223" cy="567698"/>
          </a:xfrm>
          <a:prstGeom prst="straightConnector1">
            <a:avLst/>
          </a:prstGeom>
          <a:ln w="76200">
            <a:solidFill>
              <a:srgbClr val="8E24A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ACC23D-25AE-4020-3555-EC3B15115283}"/>
              </a:ext>
            </a:extLst>
          </p:cNvPr>
          <p:cNvCxnSpPr>
            <a:cxnSpLocks/>
          </p:cNvCxnSpPr>
          <p:nvPr/>
        </p:nvCxnSpPr>
        <p:spPr>
          <a:xfrm>
            <a:off x="7855055" y="4179951"/>
            <a:ext cx="1055216" cy="506781"/>
          </a:xfrm>
          <a:prstGeom prst="straightConnector1">
            <a:avLst/>
          </a:prstGeom>
          <a:ln w="76200">
            <a:solidFill>
              <a:srgbClr val="8E24A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7D607F1-9D19-4544-166F-89C5A0534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2615" y="3620134"/>
            <a:ext cx="798323" cy="5643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3F889AB-831E-A4F3-2FFE-B29ABB226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2" t="-556" r="-8836" b="409"/>
          <a:stretch/>
        </p:blipFill>
        <p:spPr>
          <a:xfrm>
            <a:off x="9627376" y="4904571"/>
            <a:ext cx="1268451" cy="932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1F3FDEB-0B6C-5CE8-750C-F541321A82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01" t="-16236" r="-9601" b="-14834"/>
          <a:stretch/>
        </p:blipFill>
        <p:spPr>
          <a:xfrm>
            <a:off x="9627376" y="3353753"/>
            <a:ext cx="924791" cy="8261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5B7BA0C-089B-D4FD-9EF5-915B3DB98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" t="-3778" r="-3363" b="-4506"/>
          <a:stretch/>
        </p:blipFill>
        <p:spPr>
          <a:xfrm>
            <a:off x="1250116" y="4998887"/>
            <a:ext cx="1268451" cy="7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6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Number of Frames For Each Key Sequence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88488" y="1199503"/>
            <a:ext cx="10860833" cy="114898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Enough content should be created to clearly show each key sequence. </a:t>
            </a:r>
          </a:p>
          <a:p>
            <a:r>
              <a:rPr lang="en-GB" dirty="0"/>
              <a:t>In the video below you can see the animation of the first key sequence on the </a:t>
            </a:r>
            <a:r>
              <a:rPr lang="en-GB" b="1" dirty="0"/>
              <a:t>storyboard</a:t>
            </a:r>
            <a:r>
              <a:rPr lang="en-GB" dirty="0"/>
              <a:t>. There are 10 frames that have been produced for the first key sequence. </a:t>
            </a:r>
          </a:p>
        </p:txBody>
      </p:sp>
      <p:pic>
        <p:nvPicPr>
          <p:cNvPr id="5" name="Picture 4" descr="A close-up of a storyboard&#10;&#10;AI-generated content may be incorrect.">
            <a:extLst>
              <a:ext uri="{FF2B5EF4-FFF2-40B4-BE49-F238E27FC236}">
                <a16:creationId xmlns:a16="http://schemas.microsoft.com/office/drawing/2014/main" id="{CFC1FDE8-31D4-D3DF-BD59-D92FF83F6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7" t="20028" r="68317" b="46435"/>
          <a:stretch/>
        </p:blipFill>
        <p:spPr>
          <a:xfrm>
            <a:off x="753727" y="2665992"/>
            <a:ext cx="3681113" cy="3125538"/>
          </a:xfrm>
          <a:prstGeom prst="rect">
            <a:avLst/>
          </a:prstGeom>
        </p:spPr>
      </p:pic>
      <p:pic>
        <p:nvPicPr>
          <p:cNvPr id="6" name="Animation Lesson 5 Storyboard first sequnce">
            <a:hlinkClick r:id="" action="ppaction://media"/>
            <a:extLst>
              <a:ext uri="{FF2B5EF4-FFF2-40B4-BE49-F238E27FC236}">
                <a16:creationId xmlns:a16="http://schemas.microsoft.com/office/drawing/2014/main" id="{94AF45CE-1061-197A-4756-7D71E66E99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9882" y="2665992"/>
            <a:ext cx="5566485" cy="312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5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Onion Skinning Tool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Onion skinning </a:t>
            </a:r>
            <a:r>
              <a:rPr lang="en-GB" dirty="0"/>
              <a:t>helps to make animations smooth. </a:t>
            </a:r>
          </a:p>
          <a:p>
            <a:r>
              <a:rPr lang="en-GB" dirty="0"/>
              <a:t>The short (silent) video shows a reminder of how to enable this tool.</a:t>
            </a:r>
          </a:p>
        </p:txBody>
      </p:sp>
      <p:pic>
        <p:nvPicPr>
          <p:cNvPr id="7" name="Animation Lesson 5 Onion Skinning">
            <a:hlinkClick r:id="" action="ppaction://media"/>
            <a:extLst>
              <a:ext uri="{FF2B5EF4-FFF2-40B4-BE49-F238E27FC236}">
                <a16:creationId xmlns:a16="http://schemas.microsoft.com/office/drawing/2014/main" id="{6976D65B-F17A-35AC-0EFB-E2A38C136C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296" y="2523450"/>
            <a:ext cx="6074208" cy="341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4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Tool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91046" y="1194492"/>
            <a:ext cx="11209905" cy="115900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</a:t>
            </a:r>
            <a:r>
              <a:rPr lang="en-GB" b="1" dirty="0"/>
              <a:t>background</a:t>
            </a:r>
            <a:r>
              <a:rPr lang="en-GB" dirty="0"/>
              <a:t> tool enables premade and custom-made backgrounds to be included on selected frames. </a:t>
            </a:r>
          </a:p>
          <a:p>
            <a:r>
              <a:rPr lang="en-GB" dirty="0"/>
              <a:t>This short </a:t>
            </a:r>
            <a:r>
              <a:rPr lang="en-GB"/>
              <a:t>(silent) video </a:t>
            </a:r>
            <a:r>
              <a:rPr lang="en-GB" dirty="0"/>
              <a:t>shows the options to apply to individual frames or all frames.</a:t>
            </a:r>
          </a:p>
        </p:txBody>
      </p:sp>
      <p:pic>
        <p:nvPicPr>
          <p:cNvPr id="9" name="Animation Lesson 5 background">
            <a:hlinkClick r:id="" action="ppaction://media"/>
            <a:extLst>
              <a:ext uri="{FF2B5EF4-FFF2-40B4-BE49-F238E27FC236}">
                <a16:creationId xmlns:a16="http://schemas.microsoft.com/office/drawing/2014/main" id="{2AC88468-EC8D-BC33-8021-CC4D68540C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296" y="2530676"/>
            <a:ext cx="6074208" cy="341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8309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63F61E-650D-4EC9-9AA3-CD6C03C4BDE1}">
  <ds:schemaRefs>
    <ds:schemaRef ds:uri="http://purl.org/dc/elements/1.1/"/>
    <ds:schemaRef ds:uri="13450042-f009-418d-a922-a3175eeea887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3d5997a-e98d-49c4-b2de-b6e4809b031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9DDD66C-4032-40F6-86C4-AB2EE5C15020}">
  <ds:schemaRefs>
    <ds:schemaRef ds:uri="13450042-f009-418d-a922-a3175eeea887"/>
    <ds:schemaRef ds:uri="13d5997a-e98d-49c4-b2de-b6e4809b0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383</TotalTime>
  <Words>703</Words>
  <Application>Microsoft Office PowerPoint</Application>
  <PresentationFormat>Widescreen</PresentationFormat>
  <Paragraphs>82</Paragraphs>
  <Slides>14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Palanquin</vt:lpstr>
      <vt:lpstr>Times New Roman</vt:lpstr>
      <vt:lpstr>Arial</vt:lpstr>
      <vt:lpstr>Nunito</vt:lpstr>
      <vt:lpstr>Calibri</vt:lpstr>
      <vt:lpstr>Aptos</vt:lpstr>
      <vt:lpstr>Theme1</vt:lpstr>
      <vt:lpstr>Lesson 5</vt:lpstr>
      <vt:lpstr>Aim</vt:lpstr>
      <vt:lpstr>Success Criteria</vt:lpstr>
      <vt:lpstr>Knowledge and Skills Check</vt:lpstr>
      <vt:lpstr>Vocabulary Overview</vt:lpstr>
      <vt:lpstr>Technical Features to Consider</vt:lpstr>
      <vt:lpstr>Number of Frames For Each Key Sequence</vt:lpstr>
      <vt:lpstr>Onion Skinning Tool</vt:lpstr>
      <vt:lpstr>Background Tool</vt:lpstr>
      <vt:lpstr>Copy Frame</vt:lpstr>
      <vt:lpstr>Sound Effects</vt:lpstr>
      <vt:lpstr>Activity 1: Creating an Animation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Alban Squires</cp:lastModifiedBy>
  <cp:revision>1</cp:revision>
  <dcterms:created xsi:type="dcterms:W3CDTF">2024-04-03T14:27:17Z</dcterms:created>
  <dcterms:modified xsi:type="dcterms:W3CDTF">2025-06-23T13:17:44Z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