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96" r:id="rId4"/>
  </p:sldMasterIdLst>
  <p:notesMasterIdLst>
    <p:notesMasterId r:id="rId20"/>
  </p:notesMasterIdLst>
  <p:handoutMasterIdLst>
    <p:handoutMasterId r:id="rId21"/>
  </p:handoutMasterIdLst>
  <p:sldIdLst>
    <p:sldId id="326" r:id="rId5"/>
    <p:sldId id="327" r:id="rId6"/>
    <p:sldId id="328" r:id="rId7"/>
    <p:sldId id="355" r:id="rId8"/>
    <p:sldId id="371" r:id="rId9"/>
    <p:sldId id="361" r:id="rId10"/>
    <p:sldId id="344" r:id="rId11"/>
    <p:sldId id="372" r:id="rId12"/>
    <p:sldId id="373" r:id="rId13"/>
    <p:sldId id="374" r:id="rId14"/>
    <p:sldId id="350" r:id="rId15"/>
    <p:sldId id="362" r:id="rId16"/>
    <p:sldId id="375" r:id="rId17"/>
    <p:sldId id="294" r:id="rId18"/>
    <p:sldId id="330" r:id="rId19"/>
  </p:sldIdLst>
  <p:sldSz cx="12192000" cy="6858000"/>
  <p:notesSz cx="6858000" cy="9144000"/>
  <p:embeddedFontLst>
    <p:embeddedFont>
      <p:font typeface="Nunito" pitchFamily="2" charset="0"/>
      <p:regular r:id="rId22"/>
      <p:bold r:id="rId23"/>
      <p:italic r:id="rId24"/>
      <p:boldItalic r:id="rId25"/>
    </p:embeddedFont>
    <p:embeddedFont>
      <p:font typeface="Palanquin" panose="020B0004020203020204" pitchFamily="34" charset="0"/>
      <p:regular r:id="rId26"/>
      <p:bold r:id="rId27"/>
    </p:embeddedFont>
  </p:embeddedFontLst>
  <p:custDataLst>
    <p:tags r:id="rId28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E24AA"/>
    <a:srgbClr val="BA68C8"/>
    <a:srgbClr val="EEEEEE"/>
    <a:srgbClr val="BDBDBD"/>
    <a:srgbClr val="F5F5F5"/>
    <a:srgbClr val="B987F1"/>
    <a:srgbClr val="DECFF9"/>
    <a:srgbClr val="E4BAF0"/>
    <a:srgbClr val="DCA3EB"/>
    <a:srgbClr val="C86EE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A77DD51-77D0-4A7A-B995-030EB069309E}" v="4" dt="2025-06-23T13:25:55.62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7772" autoAdjust="0"/>
  </p:normalViewPr>
  <p:slideViewPr>
    <p:cSldViewPr snapToGrid="0">
      <p:cViewPr varScale="1">
        <p:scale>
          <a:sx n="97" d="100"/>
          <a:sy n="97" d="100"/>
        </p:scale>
        <p:origin x="1074" y="84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font" Target="fonts/font5.fntdata"/><Relationship Id="rId3" Type="http://schemas.openxmlformats.org/officeDocument/2006/relationships/customXml" Target="../customXml/item3.xml"/><Relationship Id="rId21" Type="http://schemas.openxmlformats.org/officeDocument/2006/relationships/handoutMaster" Target="handoutMasters/handoutMaster1.xml"/><Relationship Id="rId34" Type="http://schemas.microsoft.com/office/2015/10/relationships/revisionInfo" Target="revisionInfo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font" Target="fonts/font4.fntdata"/><Relationship Id="rId33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notesMaster" Target="notesMasters/notesMaster1.xml"/><Relationship Id="rId29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font" Target="fonts/font3.fntdata"/><Relationship Id="rId32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font" Target="fonts/font2.fntdata"/><Relationship Id="rId28" Type="http://schemas.openxmlformats.org/officeDocument/2006/relationships/tags" Target="tags/tag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font" Target="fonts/font1.fntdata"/><Relationship Id="rId27" Type="http://schemas.openxmlformats.org/officeDocument/2006/relationships/font" Target="fonts/font6.fntdata"/><Relationship Id="rId30" Type="http://schemas.openxmlformats.org/officeDocument/2006/relationships/viewProps" Target="viewProps.xml"/><Relationship Id="rId8" Type="http://schemas.openxmlformats.org/officeDocument/2006/relationships/slide" Target="slides/slide4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lban Squires" userId="ea5e56ce-a135-43b6-93e7-ad198f021451" providerId="ADAL" clId="{9D1BC18A-3A1D-4E40-B041-A0E3CB8BE1CF}"/>
    <pc:docChg chg="undo custSel addSld delSld modSld sldOrd modMainMaster">
      <pc:chgData name="Alban Squires" userId="ea5e56ce-a135-43b6-93e7-ad198f021451" providerId="ADAL" clId="{9D1BC18A-3A1D-4E40-B041-A0E3CB8BE1CF}" dt="2025-04-17T15:46:51.710" v="7776" actId="14826"/>
      <pc:docMkLst>
        <pc:docMk/>
      </pc:docMkLst>
      <pc:sldChg chg="addSp modSp add mod modAnim">
        <pc:chgData name="Alban Squires" userId="ea5e56ce-a135-43b6-93e7-ad198f021451" providerId="ADAL" clId="{9D1BC18A-3A1D-4E40-B041-A0E3CB8BE1CF}" dt="2025-04-17T12:17:09.707" v="7575" actId="20577"/>
        <pc:sldMkLst>
          <pc:docMk/>
          <pc:sldMk cId="4063087291" sldId="294"/>
        </pc:sldMkLst>
        <pc:spChg chg="add mod">
          <ac:chgData name="Alban Squires" userId="ea5e56ce-a135-43b6-93e7-ad198f021451" providerId="ADAL" clId="{9D1BC18A-3A1D-4E40-B041-A0E3CB8BE1CF}" dt="2025-04-17T12:16:59.211" v="7558" actId="20577"/>
          <ac:spMkLst>
            <pc:docMk/>
            <pc:sldMk cId="4063087291" sldId="294"/>
            <ac:spMk id="2" creationId="{D2476693-9F5B-EE5A-6528-9F60ADC63346}"/>
          </ac:spMkLst>
        </pc:spChg>
        <pc:spChg chg="add mod">
          <ac:chgData name="Alban Squires" userId="ea5e56ce-a135-43b6-93e7-ad198f021451" providerId="ADAL" clId="{9D1BC18A-3A1D-4E40-B041-A0E3CB8BE1CF}" dt="2025-04-17T12:17:09.707" v="7575" actId="20577"/>
          <ac:spMkLst>
            <pc:docMk/>
            <pc:sldMk cId="4063087291" sldId="294"/>
            <ac:spMk id="3" creationId="{ED8243C1-6E82-44D4-8EF6-8C42A70F7BA4}"/>
          </ac:spMkLst>
        </pc:spChg>
        <pc:spChg chg="mod">
          <ac:chgData name="Alban Squires" userId="ea5e56ce-a135-43b6-93e7-ad198f021451" providerId="ADAL" clId="{9D1BC18A-3A1D-4E40-B041-A0E3CB8BE1CF}" dt="2025-04-17T12:15:37.430" v="7529" actId="1076"/>
          <ac:spMkLst>
            <pc:docMk/>
            <pc:sldMk cId="4063087291" sldId="294"/>
            <ac:spMk id="5" creationId="{7826159E-945A-F86C-E219-439FEBE20035}"/>
          </ac:spMkLst>
        </pc:spChg>
        <pc:spChg chg="mod">
          <ac:chgData name="Alban Squires" userId="ea5e56ce-a135-43b6-93e7-ad198f021451" providerId="ADAL" clId="{9D1BC18A-3A1D-4E40-B041-A0E3CB8BE1CF}" dt="2025-04-17T12:15:37.430" v="7529" actId="1076"/>
          <ac:spMkLst>
            <pc:docMk/>
            <pc:sldMk cId="4063087291" sldId="294"/>
            <ac:spMk id="29" creationId="{2093B9D2-75A7-9FD6-AA87-518A5116890E}"/>
          </ac:spMkLst>
        </pc:spChg>
      </pc:sldChg>
      <pc:sldChg chg="del">
        <pc:chgData name="Alban Squires" userId="ea5e56ce-a135-43b6-93e7-ad198f021451" providerId="ADAL" clId="{9D1BC18A-3A1D-4E40-B041-A0E3CB8BE1CF}" dt="2025-04-17T12:12:26.489" v="7508" actId="47"/>
        <pc:sldMkLst>
          <pc:docMk/>
          <pc:sldMk cId="822690961" sldId="324"/>
        </pc:sldMkLst>
      </pc:sldChg>
      <pc:sldChg chg="modSp mod modNotesTx">
        <pc:chgData name="Alban Squires" userId="ea5e56ce-a135-43b6-93e7-ad198f021451" providerId="ADAL" clId="{9D1BC18A-3A1D-4E40-B041-A0E3CB8BE1CF}" dt="2025-04-17T11:54:26.296" v="6566" actId="20577"/>
        <pc:sldMkLst>
          <pc:docMk/>
          <pc:sldMk cId="4196247511" sldId="326"/>
        </pc:sldMkLst>
        <pc:spChg chg="mod">
          <ac:chgData name="Alban Squires" userId="ea5e56ce-a135-43b6-93e7-ad198f021451" providerId="ADAL" clId="{9D1BC18A-3A1D-4E40-B041-A0E3CB8BE1CF}" dt="2025-04-16T13:10:26.860" v="22" actId="20577"/>
          <ac:spMkLst>
            <pc:docMk/>
            <pc:sldMk cId="4196247511" sldId="326"/>
            <ac:spMk id="2" creationId="{E8BA4470-4472-C8FC-1A4C-AE8BE59A0CE8}"/>
          </ac:spMkLst>
        </pc:spChg>
        <pc:spChg chg="mod">
          <ac:chgData name="Alban Squires" userId="ea5e56ce-a135-43b6-93e7-ad198f021451" providerId="ADAL" clId="{9D1BC18A-3A1D-4E40-B041-A0E3CB8BE1CF}" dt="2025-04-16T13:10:06.564" v="1" actId="20577"/>
          <ac:spMkLst>
            <pc:docMk/>
            <pc:sldMk cId="4196247511" sldId="326"/>
            <ac:spMk id="3" creationId="{6427C6C8-89A7-F195-6466-886872617555}"/>
          </ac:spMkLst>
        </pc:spChg>
      </pc:sldChg>
      <pc:sldChg chg="modSp mod">
        <pc:chgData name="Alban Squires" userId="ea5e56ce-a135-43b6-93e7-ad198f021451" providerId="ADAL" clId="{9D1BC18A-3A1D-4E40-B041-A0E3CB8BE1CF}" dt="2025-04-16T15:17:48.629" v="313" actId="20577"/>
        <pc:sldMkLst>
          <pc:docMk/>
          <pc:sldMk cId="989361444" sldId="327"/>
        </pc:sldMkLst>
        <pc:spChg chg="mod">
          <ac:chgData name="Alban Squires" userId="ea5e56ce-a135-43b6-93e7-ad198f021451" providerId="ADAL" clId="{9D1BC18A-3A1D-4E40-B041-A0E3CB8BE1CF}" dt="2025-04-16T15:17:48.629" v="313" actId="20577"/>
          <ac:spMkLst>
            <pc:docMk/>
            <pc:sldMk cId="989361444" sldId="327"/>
            <ac:spMk id="2" creationId="{DB4511B3-0AD8-2F0D-8523-063183F30E22}"/>
          </ac:spMkLst>
        </pc:spChg>
      </pc:sldChg>
      <pc:sldChg chg="modSp mod">
        <pc:chgData name="Alban Squires" userId="ea5e56ce-a135-43b6-93e7-ad198f021451" providerId="ADAL" clId="{9D1BC18A-3A1D-4E40-B041-A0E3CB8BE1CF}" dt="2025-04-17T11:49:35.076" v="6456" actId="20577"/>
        <pc:sldMkLst>
          <pc:docMk/>
          <pc:sldMk cId="2820299366" sldId="328"/>
        </pc:sldMkLst>
        <pc:spChg chg="mod">
          <ac:chgData name="Alban Squires" userId="ea5e56ce-a135-43b6-93e7-ad198f021451" providerId="ADAL" clId="{9D1BC18A-3A1D-4E40-B041-A0E3CB8BE1CF}" dt="2025-04-17T11:49:35.076" v="6456" actId="20577"/>
          <ac:spMkLst>
            <pc:docMk/>
            <pc:sldMk cId="2820299366" sldId="328"/>
            <ac:spMk id="2" creationId="{DB4511B3-0AD8-2F0D-8523-063183F30E22}"/>
          </ac:spMkLst>
        </pc:spChg>
      </pc:sldChg>
      <pc:sldChg chg="modSp mod">
        <pc:chgData name="Alban Squires" userId="ea5e56ce-a135-43b6-93e7-ad198f021451" providerId="ADAL" clId="{9D1BC18A-3A1D-4E40-B041-A0E3CB8BE1CF}" dt="2025-04-17T13:11:53.087" v="7764" actId="20577"/>
        <pc:sldMkLst>
          <pc:docMk/>
          <pc:sldMk cId="3184919501" sldId="330"/>
        </pc:sldMkLst>
        <pc:spChg chg="mod">
          <ac:chgData name="Alban Squires" userId="ea5e56ce-a135-43b6-93e7-ad198f021451" providerId="ADAL" clId="{9D1BC18A-3A1D-4E40-B041-A0E3CB8BE1CF}" dt="2025-04-17T13:11:53.087" v="7764" actId="20577"/>
          <ac:spMkLst>
            <pc:docMk/>
            <pc:sldMk cId="3184919501" sldId="330"/>
            <ac:spMk id="2" creationId="{DB4511B3-0AD8-2F0D-8523-063183F30E22}"/>
          </ac:spMkLst>
        </pc:spChg>
      </pc:sldChg>
      <pc:sldChg chg="del">
        <pc:chgData name="Alban Squires" userId="ea5e56ce-a135-43b6-93e7-ad198f021451" providerId="ADAL" clId="{9D1BC18A-3A1D-4E40-B041-A0E3CB8BE1CF}" dt="2025-04-17T08:47:33.671" v="1818" actId="47"/>
        <pc:sldMkLst>
          <pc:docMk/>
          <pc:sldMk cId="923256929" sldId="333"/>
        </pc:sldMkLst>
      </pc:sldChg>
      <pc:sldChg chg="addSp delSp modSp add mod modAnim">
        <pc:chgData name="Alban Squires" userId="ea5e56ce-a135-43b6-93e7-ad198f021451" providerId="ADAL" clId="{9D1BC18A-3A1D-4E40-B041-A0E3CB8BE1CF}" dt="2025-04-17T11:20:24.870" v="6096"/>
        <pc:sldMkLst>
          <pc:docMk/>
          <pc:sldMk cId="4215941963" sldId="344"/>
        </pc:sldMkLst>
        <pc:spChg chg="mod">
          <ac:chgData name="Alban Squires" userId="ea5e56ce-a135-43b6-93e7-ad198f021451" providerId="ADAL" clId="{9D1BC18A-3A1D-4E40-B041-A0E3CB8BE1CF}" dt="2025-04-17T10:29:24.480" v="3258" actId="20577"/>
          <ac:spMkLst>
            <pc:docMk/>
            <pc:sldMk cId="4215941963" sldId="344"/>
            <ac:spMk id="2" creationId="{F4913C5F-123F-B520-5E22-A0A8D42F4B3E}"/>
          </ac:spMkLst>
        </pc:spChg>
        <pc:spChg chg="mod">
          <ac:chgData name="Alban Squires" userId="ea5e56ce-a135-43b6-93e7-ad198f021451" providerId="ADAL" clId="{9D1BC18A-3A1D-4E40-B041-A0E3CB8BE1CF}" dt="2025-04-17T10:59:48.835" v="4729" actId="20577"/>
          <ac:spMkLst>
            <pc:docMk/>
            <pc:sldMk cId="4215941963" sldId="344"/>
            <ac:spMk id="4" creationId="{413616F3-4986-3E88-3941-CD8D8076D970}"/>
          </ac:spMkLst>
        </pc:spChg>
        <pc:spChg chg="mod">
          <ac:chgData name="Alban Squires" userId="ea5e56ce-a135-43b6-93e7-ad198f021451" providerId="ADAL" clId="{9D1BC18A-3A1D-4E40-B041-A0E3CB8BE1CF}" dt="2025-04-17T11:20:15.952" v="6093" actId="20577"/>
          <ac:spMkLst>
            <pc:docMk/>
            <pc:sldMk cId="4215941963" sldId="344"/>
            <ac:spMk id="6" creationId="{82BB9CE4-0DCA-2F96-C0F7-FA8FD1CB2743}"/>
          </ac:spMkLst>
        </pc:spChg>
        <pc:picChg chg="add mod modCrop">
          <ac:chgData name="Alban Squires" userId="ea5e56ce-a135-43b6-93e7-ad198f021451" providerId="ADAL" clId="{9D1BC18A-3A1D-4E40-B041-A0E3CB8BE1CF}" dt="2025-04-17T11:06:41.237" v="4815" actId="732"/>
          <ac:picMkLst>
            <pc:docMk/>
            <pc:sldMk cId="4215941963" sldId="344"/>
            <ac:picMk id="7" creationId="{F6A11BF0-3B7A-48A5-9BAB-015E1B53967A}"/>
          </ac:picMkLst>
        </pc:picChg>
      </pc:sldChg>
      <pc:sldChg chg="modSp mod">
        <pc:chgData name="Alban Squires" userId="ea5e56ce-a135-43b6-93e7-ad198f021451" providerId="ADAL" clId="{9D1BC18A-3A1D-4E40-B041-A0E3CB8BE1CF}" dt="2025-04-17T15:46:51.710" v="7776" actId="14826"/>
        <pc:sldMkLst>
          <pc:docMk/>
          <pc:sldMk cId="1212013444" sldId="350"/>
        </pc:sldMkLst>
        <pc:spChg chg="mod">
          <ac:chgData name="Alban Squires" userId="ea5e56ce-a135-43b6-93e7-ad198f021451" providerId="ADAL" clId="{9D1BC18A-3A1D-4E40-B041-A0E3CB8BE1CF}" dt="2025-04-17T15:46:15.136" v="7775" actId="13926"/>
          <ac:spMkLst>
            <pc:docMk/>
            <pc:sldMk cId="1212013444" sldId="350"/>
            <ac:spMk id="2" creationId="{E8535B9F-DB53-840E-460F-E7E4D96694FF}"/>
          </ac:spMkLst>
        </pc:spChg>
        <pc:spChg chg="mod">
          <ac:chgData name="Alban Squires" userId="ea5e56ce-a135-43b6-93e7-ad198f021451" providerId="ADAL" clId="{9D1BC18A-3A1D-4E40-B041-A0E3CB8BE1CF}" dt="2025-04-17T11:55:36.286" v="6773" actId="20577"/>
          <ac:spMkLst>
            <pc:docMk/>
            <pc:sldMk cId="1212013444" sldId="350"/>
            <ac:spMk id="5" creationId="{57A2F7C0-5B19-39AC-723A-7F1729EB4095}"/>
          </ac:spMkLst>
        </pc:spChg>
        <pc:picChg chg="mod">
          <ac:chgData name="Alban Squires" userId="ea5e56ce-a135-43b6-93e7-ad198f021451" providerId="ADAL" clId="{9D1BC18A-3A1D-4E40-B041-A0E3CB8BE1CF}" dt="2025-04-17T15:46:51.710" v="7776" actId="14826"/>
          <ac:picMkLst>
            <pc:docMk/>
            <pc:sldMk cId="1212013444" sldId="350"/>
            <ac:picMk id="7" creationId="{16F6548F-F7DF-06B7-0112-2965EFF6DF57}"/>
          </ac:picMkLst>
        </pc:picChg>
      </pc:sldChg>
      <pc:sldChg chg="modSp mod modAnim">
        <pc:chgData name="Alban Squires" userId="ea5e56ce-a135-43b6-93e7-ad198f021451" providerId="ADAL" clId="{9D1BC18A-3A1D-4E40-B041-A0E3CB8BE1CF}" dt="2025-04-17T08:39:34.561" v="1722" actId="20577"/>
        <pc:sldMkLst>
          <pc:docMk/>
          <pc:sldMk cId="1738310883" sldId="355"/>
        </pc:sldMkLst>
        <pc:spChg chg="mod">
          <ac:chgData name="Alban Squires" userId="ea5e56ce-a135-43b6-93e7-ad198f021451" providerId="ADAL" clId="{9D1BC18A-3A1D-4E40-B041-A0E3CB8BE1CF}" dt="2025-04-17T08:39:34.561" v="1722" actId="20577"/>
          <ac:spMkLst>
            <pc:docMk/>
            <pc:sldMk cId="1738310883" sldId="355"/>
            <ac:spMk id="2" creationId="{D35EDBDB-96B1-5641-8692-B23C7E08717B}"/>
          </ac:spMkLst>
        </pc:spChg>
        <pc:spChg chg="mod">
          <ac:chgData name="Alban Squires" userId="ea5e56ce-a135-43b6-93e7-ad198f021451" providerId="ADAL" clId="{9D1BC18A-3A1D-4E40-B041-A0E3CB8BE1CF}" dt="2025-04-16T15:25:02.748" v="565" actId="20577"/>
          <ac:spMkLst>
            <pc:docMk/>
            <pc:sldMk cId="1738310883" sldId="355"/>
            <ac:spMk id="4" creationId="{2115BC96-27B1-7D05-9928-12DC9F31DA20}"/>
          </ac:spMkLst>
        </pc:spChg>
        <pc:spChg chg="mod">
          <ac:chgData name="Alban Squires" userId="ea5e56ce-a135-43b6-93e7-ad198f021451" providerId="ADAL" clId="{9D1BC18A-3A1D-4E40-B041-A0E3CB8BE1CF}" dt="2025-04-16T15:26:10.364" v="705" actId="1076"/>
          <ac:spMkLst>
            <pc:docMk/>
            <pc:sldMk cId="1738310883" sldId="355"/>
            <ac:spMk id="6" creationId="{6A7AB686-742B-DD3A-9585-E848E37B5E4C}"/>
          </ac:spMkLst>
        </pc:spChg>
        <pc:spChg chg="mod">
          <ac:chgData name="Alban Squires" userId="ea5e56ce-a135-43b6-93e7-ad198f021451" providerId="ADAL" clId="{9D1BC18A-3A1D-4E40-B041-A0E3CB8BE1CF}" dt="2025-04-16T15:27:17.497" v="839" actId="20577"/>
          <ac:spMkLst>
            <pc:docMk/>
            <pc:sldMk cId="1738310883" sldId="355"/>
            <ac:spMk id="9" creationId="{B1837C4B-D9AC-F1AA-9192-E19774CD8DDA}"/>
          </ac:spMkLst>
        </pc:spChg>
        <pc:spChg chg="mod">
          <ac:chgData name="Alban Squires" userId="ea5e56ce-a135-43b6-93e7-ad198f021451" providerId="ADAL" clId="{9D1BC18A-3A1D-4E40-B041-A0E3CB8BE1CF}" dt="2025-04-16T15:26:14.013" v="706" actId="1076"/>
          <ac:spMkLst>
            <pc:docMk/>
            <pc:sldMk cId="1738310883" sldId="355"/>
            <ac:spMk id="11" creationId="{15C9038E-C6D4-C524-3229-7FF9C66176C7}"/>
          </ac:spMkLst>
        </pc:spChg>
        <pc:spChg chg="mod">
          <ac:chgData name="Alban Squires" userId="ea5e56ce-a135-43b6-93e7-ad198f021451" providerId="ADAL" clId="{9D1BC18A-3A1D-4E40-B041-A0E3CB8BE1CF}" dt="2025-04-16T15:32:08.822" v="976" actId="6549"/>
          <ac:spMkLst>
            <pc:docMk/>
            <pc:sldMk cId="1738310883" sldId="355"/>
            <ac:spMk id="13" creationId="{55E075D8-1CF0-D018-B7F4-0E9542AC9C5F}"/>
          </ac:spMkLst>
        </pc:spChg>
        <pc:spChg chg="mod">
          <ac:chgData name="Alban Squires" userId="ea5e56ce-a135-43b6-93e7-ad198f021451" providerId="ADAL" clId="{9D1BC18A-3A1D-4E40-B041-A0E3CB8BE1CF}" dt="2025-04-16T15:41:49.315" v="1408" actId="1076"/>
          <ac:spMkLst>
            <pc:docMk/>
            <pc:sldMk cId="1738310883" sldId="355"/>
            <ac:spMk id="14" creationId="{310E54AE-2477-EFF1-99E9-ED39BB0466E8}"/>
          </ac:spMkLst>
        </pc:spChg>
        <pc:spChg chg="mod">
          <ac:chgData name="Alban Squires" userId="ea5e56ce-a135-43b6-93e7-ad198f021451" providerId="ADAL" clId="{9D1BC18A-3A1D-4E40-B041-A0E3CB8BE1CF}" dt="2025-04-16T15:41:02.496" v="1397" actId="20577"/>
          <ac:spMkLst>
            <pc:docMk/>
            <pc:sldMk cId="1738310883" sldId="355"/>
            <ac:spMk id="15" creationId="{EFA98EDF-54DB-F4EC-7702-4F05AD84968C}"/>
          </ac:spMkLst>
        </pc:spChg>
        <pc:spChg chg="mod">
          <ac:chgData name="Alban Squires" userId="ea5e56ce-a135-43b6-93e7-ad198f021451" providerId="ADAL" clId="{9D1BC18A-3A1D-4E40-B041-A0E3CB8BE1CF}" dt="2025-04-16T15:41:57.790" v="1416" actId="1035"/>
          <ac:spMkLst>
            <pc:docMk/>
            <pc:sldMk cId="1738310883" sldId="355"/>
            <ac:spMk id="16" creationId="{4D0794F7-36D7-5D98-A179-C7947EE55F40}"/>
          </ac:spMkLst>
        </pc:spChg>
        <pc:spChg chg="mod">
          <ac:chgData name="Alban Squires" userId="ea5e56ce-a135-43b6-93e7-ad198f021451" providerId="ADAL" clId="{9D1BC18A-3A1D-4E40-B041-A0E3CB8BE1CF}" dt="2025-04-16T15:41:24.211" v="1407" actId="1038"/>
          <ac:spMkLst>
            <pc:docMk/>
            <pc:sldMk cId="1738310883" sldId="355"/>
            <ac:spMk id="17" creationId="{12E45641-9E36-BA54-5A09-F10BCFE93906}"/>
          </ac:spMkLst>
        </pc:spChg>
        <pc:spChg chg="mod">
          <ac:chgData name="Alban Squires" userId="ea5e56ce-a135-43b6-93e7-ad198f021451" providerId="ADAL" clId="{9D1BC18A-3A1D-4E40-B041-A0E3CB8BE1CF}" dt="2025-04-16T15:26:25.239" v="740" actId="1035"/>
          <ac:spMkLst>
            <pc:docMk/>
            <pc:sldMk cId="1738310883" sldId="355"/>
            <ac:spMk id="21" creationId="{D50F6605-24D8-8129-0EFB-E64DF0E35E98}"/>
          </ac:spMkLst>
        </pc:spChg>
      </pc:sldChg>
      <pc:sldChg chg="modSp add mod ord modAnim">
        <pc:chgData name="Alban Squires" userId="ea5e56ce-a135-43b6-93e7-ad198f021451" providerId="ADAL" clId="{9D1BC18A-3A1D-4E40-B041-A0E3CB8BE1CF}" dt="2025-04-17T10:25:02.415" v="3209" actId="20577"/>
        <pc:sldMkLst>
          <pc:docMk/>
          <pc:sldMk cId="2568247904" sldId="361"/>
        </pc:sldMkLst>
        <pc:spChg chg="mod">
          <ac:chgData name="Alban Squires" userId="ea5e56ce-a135-43b6-93e7-ad198f021451" providerId="ADAL" clId="{9D1BC18A-3A1D-4E40-B041-A0E3CB8BE1CF}" dt="2025-04-17T08:56:40.848" v="2106" actId="20577"/>
          <ac:spMkLst>
            <pc:docMk/>
            <pc:sldMk cId="2568247904" sldId="361"/>
            <ac:spMk id="4" creationId="{38B8094E-E6AE-9D92-1BBB-6DA1C88261A0}"/>
          </ac:spMkLst>
        </pc:spChg>
        <pc:spChg chg="mod">
          <ac:chgData name="Alban Squires" userId="ea5e56ce-a135-43b6-93e7-ad198f021451" providerId="ADAL" clId="{9D1BC18A-3A1D-4E40-B041-A0E3CB8BE1CF}" dt="2025-04-17T09:55:00.951" v="2145" actId="20577"/>
          <ac:spMkLst>
            <pc:docMk/>
            <pc:sldMk cId="2568247904" sldId="361"/>
            <ac:spMk id="5" creationId="{3881ABD3-07F6-0BDB-C877-C028954E0649}"/>
          </ac:spMkLst>
        </pc:spChg>
        <pc:spChg chg="mod">
          <ac:chgData name="Alban Squires" userId="ea5e56ce-a135-43b6-93e7-ad198f021451" providerId="ADAL" clId="{9D1BC18A-3A1D-4E40-B041-A0E3CB8BE1CF}" dt="2025-04-17T10:23:59.640" v="3136" actId="14100"/>
          <ac:spMkLst>
            <pc:docMk/>
            <pc:sldMk cId="2568247904" sldId="361"/>
            <ac:spMk id="6" creationId="{BA4F21B5-3EF9-A76B-2660-216AECD2612E}"/>
          </ac:spMkLst>
        </pc:spChg>
        <pc:spChg chg="mod">
          <ac:chgData name="Alban Squires" userId="ea5e56ce-a135-43b6-93e7-ad198f021451" providerId="ADAL" clId="{9D1BC18A-3A1D-4E40-B041-A0E3CB8BE1CF}" dt="2025-04-17T10:07:13.516" v="2888" actId="20577"/>
          <ac:spMkLst>
            <pc:docMk/>
            <pc:sldMk cId="2568247904" sldId="361"/>
            <ac:spMk id="7" creationId="{43AA93BD-F51A-3D8C-83BE-A9A06AB76556}"/>
          </ac:spMkLst>
        </pc:spChg>
        <pc:spChg chg="mod">
          <ac:chgData name="Alban Squires" userId="ea5e56ce-a135-43b6-93e7-ad198f021451" providerId="ADAL" clId="{9D1BC18A-3A1D-4E40-B041-A0E3CB8BE1CF}" dt="2025-04-17T10:09:59.114" v="2972" actId="20577"/>
          <ac:spMkLst>
            <pc:docMk/>
            <pc:sldMk cId="2568247904" sldId="361"/>
            <ac:spMk id="17" creationId="{1D4CCD02-724E-5E9F-D0FC-286A823FB60A}"/>
          </ac:spMkLst>
        </pc:spChg>
        <pc:spChg chg="mod">
          <ac:chgData name="Alban Squires" userId="ea5e56ce-a135-43b6-93e7-ad198f021451" providerId="ADAL" clId="{9D1BC18A-3A1D-4E40-B041-A0E3CB8BE1CF}" dt="2025-04-17T10:25:02.415" v="3209" actId="20577"/>
          <ac:spMkLst>
            <pc:docMk/>
            <pc:sldMk cId="2568247904" sldId="361"/>
            <ac:spMk id="18" creationId="{83C2BBD5-999B-C69A-A9E4-16BD95AB1342}"/>
          </ac:spMkLst>
        </pc:spChg>
        <pc:spChg chg="mod">
          <ac:chgData name="Alban Squires" userId="ea5e56ce-a135-43b6-93e7-ad198f021451" providerId="ADAL" clId="{9D1BC18A-3A1D-4E40-B041-A0E3CB8BE1CF}" dt="2025-04-17T10:24:20.555" v="3150" actId="20577"/>
          <ac:spMkLst>
            <pc:docMk/>
            <pc:sldMk cId="2568247904" sldId="361"/>
            <ac:spMk id="19" creationId="{2369B69D-1B54-52F5-84BE-5A41C2EBCCBD}"/>
          </ac:spMkLst>
        </pc:spChg>
        <pc:picChg chg="mod modCrop">
          <ac:chgData name="Alban Squires" userId="ea5e56ce-a135-43b6-93e7-ad198f021451" providerId="ADAL" clId="{9D1BC18A-3A1D-4E40-B041-A0E3CB8BE1CF}" dt="2025-04-17T10:23:08.163" v="3133" actId="732"/>
          <ac:picMkLst>
            <pc:docMk/>
            <pc:sldMk cId="2568247904" sldId="361"/>
            <ac:picMk id="16" creationId="{E04C6C34-D1CE-4EB2-20D5-72F148A7E022}"/>
          </ac:picMkLst>
        </pc:picChg>
      </pc:sldChg>
      <pc:sldChg chg="addSp delSp modSp add del mod ord modAnim">
        <pc:chgData name="Alban Squires" userId="ea5e56ce-a135-43b6-93e7-ad198f021451" providerId="ADAL" clId="{9D1BC18A-3A1D-4E40-B041-A0E3CB8BE1CF}" dt="2025-04-17T13:20:47.808" v="7773"/>
        <pc:sldMkLst>
          <pc:docMk/>
          <pc:sldMk cId="3218357801" sldId="362"/>
        </pc:sldMkLst>
        <pc:spChg chg="mod">
          <ac:chgData name="Alban Squires" userId="ea5e56ce-a135-43b6-93e7-ad198f021451" providerId="ADAL" clId="{9D1BC18A-3A1D-4E40-B041-A0E3CB8BE1CF}" dt="2025-04-17T13:10:03.827" v="7587" actId="13926"/>
          <ac:spMkLst>
            <pc:docMk/>
            <pc:sldMk cId="3218357801" sldId="362"/>
            <ac:spMk id="2" creationId="{21DD8009-BA37-68BA-5E31-ED19524ED89A}"/>
          </ac:spMkLst>
        </pc:spChg>
        <pc:spChg chg="mod">
          <ac:chgData name="Alban Squires" userId="ea5e56ce-a135-43b6-93e7-ad198f021451" providerId="ADAL" clId="{9D1BC18A-3A1D-4E40-B041-A0E3CB8BE1CF}" dt="2025-04-17T13:20:18.719" v="7769" actId="20577"/>
          <ac:spMkLst>
            <pc:docMk/>
            <pc:sldMk cId="3218357801" sldId="362"/>
            <ac:spMk id="4" creationId="{B58051EE-091E-764A-88AF-759CF2ECF109}"/>
          </ac:spMkLst>
        </pc:spChg>
        <pc:picChg chg="add mod">
          <ac:chgData name="Alban Squires" userId="ea5e56ce-a135-43b6-93e7-ad198f021451" providerId="ADAL" clId="{9D1BC18A-3A1D-4E40-B041-A0E3CB8BE1CF}" dt="2025-04-17T13:09:51.941" v="7584" actId="1076"/>
          <ac:picMkLst>
            <pc:docMk/>
            <pc:sldMk cId="3218357801" sldId="362"/>
            <ac:picMk id="5" creationId="{6F1519BC-AC9E-8356-87C3-3FA357494830}"/>
          </ac:picMkLst>
        </pc:picChg>
      </pc:sldChg>
      <pc:sldChg chg="modSp del mod">
        <pc:chgData name="Alban Squires" userId="ea5e56ce-a135-43b6-93e7-ad198f021451" providerId="ADAL" clId="{9D1BC18A-3A1D-4E40-B041-A0E3CB8BE1CF}" dt="2025-04-17T11:23:32.426" v="6112" actId="47"/>
        <pc:sldMkLst>
          <pc:docMk/>
          <pc:sldMk cId="2376061748" sldId="363"/>
        </pc:sldMkLst>
      </pc:sldChg>
      <pc:sldChg chg="del">
        <pc:chgData name="Alban Squires" userId="ea5e56ce-a135-43b6-93e7-ad198f021451" providerId="ADAL" clId="{9D1BC18A-3A1D-4E40-B041-A0E3CB8BE1CF}" dt="2025-04-17T11:23:45.754" v="6113" actId="47"/>
        <pc:sldMkLst>
          <pc:docMk/>
          <pc:sldMk cId="1511040743" sldId="366"/>
        </pc:sldMkLst>
      </pc:sldChg>
      <pc:sldChg chg="del">
        <pc:chgData name="Alban Squires" userId="ea5e56ce-a135-43b6-93e7-ad198f021451" providerId="ADAL" clId="{9D1BC18A-3A1D-4E40-B041-A0E3CB8BE1CF}" dt="2025-04-17T11:23:48.201" v="6114" actId="47"/>
        <pc:sldMkLst>
          <pc:docMk/>
          <pc:sldMk cId="1742683091" sldId="367"/>
        </pc:sldMkLst>
      </pc:sldChg>
      <pc:sldChg chg="del">
        <pc:chgData name="Alban Squires" userId="ea5e56ce-a135-43b6-93e7-ad198f021451" providerId="ADAL" clId="{9D1BC18A-3A1D-4E40-B041-A0E3CB8BE1CF}" dt="2025-04-17T11:23:49.679" v="6115" actId="47"/>
        <pc:sldMkLst>
          <pc:docMk/>
          <pc:sldMk cId="351257669" sldId="369"/>
        </pc:sldMkLst>
      </pc:sldChg>
      <pc:sldChg chg="del">
        <pc:chgData name="Alban Squires" userId="ea5e56ce-a135-43b6-93e7-ad198f021451" providerId="ADAL" clId="{9D1BC18A-3A1D-4E40-B041-A0E3CB8BE1CF}" dt="2025-04-17T11:23:51.784" v="6116" actId="47"/>
        <pc:sldMkLst>
          <pc:docMk/>
          <pc:sldMk cId="634019172" sldId="370"/>
        </pc:sldMkLst>
      </pc:sldChg>
      <pc:sldChg chg="modSp new mod ord">
        <pc:chgData name="Alban Squires" userId="ea5e56ce-a135-43b6-93e7-ad198f021451" providerId="ADAL" clId="{9D1BC18A-3A1D-4E40-B041-A0E3CB8BE1CF}" dt="2025-04-17T12:16:21.883" v="7534" actId="113"/>
        <pc:sldMkLst>
          <pc:docMk/>
          <pc:sldMk cId="3369515101" sldId="371"/>
        </pc:sldMkLst>
        <pc:spChg chg="mod">
          <ac:chgData name="Alban Squires" userId="ea5e56ce-a135-43b6-93e7-ad198f021451" providerId="ADAL" clId="{9D1BC18A-3A1D-4E40-B041-A0E3CB8BE1CF}" dt="2025-04-16T15:42:36.797" v="1438" actId="20577"/>
          <ac:spMkLst>
            <pc:docMk/>
            <pc:sldMk cId="3369515101" sldId="371"/>
            <ac:spMk id="2" creationId="{2CBA8E67-62AB-B358-7F3B-436029671E9A}"/>
          </ac:spMkLst>
        </pc:spChg>
        <pc:spChg chg="mod">
          <ac:chgData name="Alban Squires" userId="ea5e56ce-a135-43b6-93e7-ad198f021451" providerId="ADAL" clId="{9D1BC18A-3A1D-4E40-B041-A0E3CB8BE1CF}" dt="2025-04-17T12:16:21.883" v="7534" actId="113"/>
          <ac:spMkLst>
            <pc:docMk/>
            <pc:sldMk cId="3369515101" sldId="371"/>
            <ac:spMk id="4" creationId="{DE9C5330-4A70-87FF-763E-EE8D7CC3428F}"/>
          </ac:spMkLst>
        </pc:spChg>
        <pc:spChg chg="mod">
          <ac:chgData name="Alban Squires" userId="ea5e56ce-a135-43b6-93e7-ad198f021451" providerId="ADAL" clId="{9D1BC18A-3A1D-4E40-B041-A0E3CB8BE1CF}" dt="2025-04-17T09:02:34.315" v="2139" actId="27636"/>
          <ac:spMkLst>
            <pc:docMk/>
            <pc:sldMk cId="3369515101" sldId="371"/>
            <ac:spMk id="5" creationId="{D8BB727C-B0BD-D36B-3FB2-A37F8B0CED73}"/>
          </ac:spMkLst>
        </pc:spChg>
        <pc:spChg chg="mod">
          <ac:chgData name="Alban Squires" userId="ea5e56ce-a135-43b6-93e7-ad198f021451" providerId="ADAL" clId="{9D1BC18A-3A1D-4E40-B041-A0E3CB8BE1CF}" dt="2025-04-16T15:43:28.726" v="1446" actId="242"/>
          <ac:spMkLst>
            <pc:docMk/>
            <pc:sldMk cId="3369515101" sldId="371"/>
            <ac:spMk id="6" creationId="{83237F40-5AE1-6423-1406-8962075879FD}"/>
          </ac:spMkLst>
        </pc:spChg>
        <pc:spChg chg="mod">
          <ac:chgData name="Alban Squires" userId="ea5e56ce-a135-43b6-93e7-ad198f021451" providerId="ADAL" clId="{9D1BC18A-3A1D-4E40-B041-A0E3CB8BE1CF}" dt="2025-04-16T15:43:18.944" v="1443" actId="20577"/>
          <ac:spMkLst>
            <pc:docMk/>
            <pc:sldMk cId="3369515101" sldId="371"/>
            <ac:spMk id="7" creationId="{27B866E6-C4A1-0BEC-2ADF-FA2EF0489B61}"/>
          </ac:spMkLst>
        </pc:spChg>
      </pc:sldChg>
      <pc:sldChg chg="addSp delSp modSp add mod delAnim modAnim">
        <pc:chgData name="Alban Squires" userId="ea5e56ce-a135-43b6-93e7-ad198f021451" providerId="ADAL" clId="{9D1BC18A-3A1D-4E40-B041-A0E3CB8BE1CF}" dt="2025-04-17T11:20:41.752" v="6100"/>
        <pc:sldMkLst>
          <pc:docMk/>
          <pc:sldMk cId="1899879796" sldId="372"/>
        </pc:sldMkLst>
        <pc:spChg chg="mod">
          <ac:chgData name="Alban Squires" userId="ea5e56ce-a135-43b6-93e7-ad198f021451" providerId="ADAL" clId="{9D1BC18A-3A1D-4E40-B041-A0E3CB8BE1CF}" dt="2025-04-17T10:55:24.915" v="4687" actId="20577"/>
          <ac:spMkLst>
            <pc:docMk/>
            <pc:sldMk cId="1899879796" sldId="372"/>
            <ac:spMk id="2" creationId="{F78C3615-901B-2CEE-0CE5-7B236455EE53}"/>
          </ac:spMkLst>
        </pc:spChg>
        <pc:spChg chg="mod">
          <ac:chgData name="Alban Squires" userId="ea5e56ce-a135-43b6-93e7-ad198f021451" providerId="ADAL" clId="{9D1BC18A-3A1D-4E40-B041-A0E3CB8BE1CF}" dt="2025-04-17T10:45:55.455" v="4166" actId="20577"/>
          <ac:spMkLst>
            <pc:docMk/>
            <pc:sldMk cId="1899879796" sldId="372"/>
            <ac:spMk id="4" creationId="{CE275D0B-1CD4-7F1B-CC71-3938D2EA6F42}"/>
          </ac:spMkLst>
        </pc:spChg>
        <pc:spChg chg="mod">
          <ac:chgData name="Alban Squires" userId="ea5e56ce-a135-43b6-93e7-ad198f021451" providerId="ADAL" clId="{9D1BC18A-3A1D-4E40-B041-A0E3CB8BE1CF}" dt="2025-04-17T11:20:36.488" v="6097" actId="20577"/>
          <ac:spMkLst>
            <pc:docMk/>
            <pc:sldMk cId="1899879796" sldId="372"/>
            <ac:spMk id="6" creationId="{DAF0E104-61C2-A642-DCFB-06B056B4E072}"/>
          </ac:spMkLst>
        </pc:spChg>
        <pc:picChg chg="add mod">
          <ac:chgData name="Alban Squires" userId="ea5e56ce-a135-43b6-93e7-ad198f021451" providerId="ADAL" clId="{9D1BC18A-3A1D-4E40-B041-A0E3CB8BE1CF}" dt="2025-04-17T11:00:47.872" v="4785" actId="1038"/>
          <ac:picMkLst>
            <pc:docMk/>
            <pc:sldMk cId="1899879796" sldId="372"/>
            <ac:picMk id="9" creationId="{FDFECE17-273A-7DF1-C14F-259557A32EBA}"/>
          </ac:picMkLst>
        </pc:picChg>
      </pc:sldChg>
      <pc:sldChg chg="addSp delSp modSp add mod modAnim">
        <pc:chgData name="Alban Squires" userId="ea5e56ce-a135-43b6-93e7-ad198f021451" providerId="ADAL" clId="{9D1BC18A-3A1D-4E40-B041-A0E3CB8BE1CF}" dt="2025-04-17T11:20:55.243" v="6104"/>
        <pc:sldMkLst>
          <pc:docMk/>
          <pc:sldMk cId="3317901919" sldId="373"/>
        </pc:sldMkLst>
        <pc:spChg chg="mod">
          <ac:chgData name="Alban Squires" userId="ea5e56ce-a135-43b6-93e7-ad198f021451" providerId="ADAL" clId="{9D1BC18A-3A1D-4E40-B041-A0E3CB8BE1CF}" dt="2025-04-17T10:55:18.445" v="4685" actId="20577"/>
          <ac:spMkLst>
            <pc:docMk/>
            <pc:sldMk cId="3317901919" sldId="373"/>
            <ac:spMk id="2" creationId="{204A6BC9-0DC6-1D9D-68DA-21E873785B03}"/>
          </ac:spMkLst>
        </pc:spChg>
        <pc:spChg chg="mod">
          <ac:chgData name="Alban Squires" userId="ea5e56ce-a135-43b6-93e7-ad198f021451" providerId="ADAL" clId="{9D1BC18A-3A1D-4E40-B041-A0E3CB8BE1CF}" dt="2025-04-17T11:08:05.872" v="4912" actId="20577"/>
          <ac:spMkLst>
            <pc:docMk/>
            <pc:sldMk cId="3317901919" sldId="373"/>
            <ac:spMk id="4" creationId="{CC0460A5-2598-4845-B57B-FFAD8F01373A}"/>
          </ac:spMkLst>
        </pc:spChg>
        <pc:spChg chg="mod">
          <ac:chgData name="Alban Squires" userId="ea5e56ce-a135-43b6-93e7-ad198f021451" providerId="ADAL" clId="{9D1BC18A-3A1D-4E40-B041-A0E3CB8BE1CF}" dt="2025-04-17T11:20:48.281" v="6101" actId="20577"/>
          <ac:spMkLst>
            <pc:docMk/>
            <pc:sldMk cId="3317901919" sldId="373"/>
            <ac:spMk id="6" creationId="{96364B80-AB49-2E22-FED5-17D5DEA6F5E6}"/>
          </ac:spMkLst>
        </pc:spChg>
        <pc:picChg chg="add mod">
          <ac:chgData name="Alban Squires" userId="ea5e56ce-a135-43b6-93e7-ad198f021451" providerId="ADAL" clId="{9D1BC18A-3A1D-4E40-B041-A0E3CB8BE1CF}" dt="2025-04-17T11:02:23.305" v="4788" actId="14826"/>
          <ac:picMkLst>
            <pc:docMk/>
            <pc:sldMk cId="3317901919" sldId="373"/>
            <ac:picMk id="7" creationId="{1AD60C9C-B1D1-B0DA-95E5-160B01F05744}"/>
          </ac:picMkLst>
        </pc:picChg>
      </pc:sldChg>
      <pc:sldChg chg="modSp add mod modAnim">
        <pc:chgData name="Alban Squires" userId="ea5e56ce-a135-43b6-93e7-ad198f021451" providerId="ADAL" clId="{9D1BC18A-3A1D-4E40-B041-A0E3CB8BE1CF}" dt="2025-04-17T11:21:22.116" v="6110" actId="20577"/>
        <pc:sldMkLst>
          <pc:docMk/>
          <pc:sldMk cId="3457977621" sldId="374"/>
        </pc:sldMkLst>
        <pc:spChg chg="mod">
          <ac:chgData name="Alban Squires" userId="ea5e56ce-a135-43b6-93e7-ad198f021451" providerId="ADAL" clId="{9D1BC18A-3A1D-4E40-B041-A0E3CB8BE1CF}" dt="2025-04-17T11:02:56.704" v="4807" actId="20577"/>
          <ac:spMkLst>
            <pc:docMk/>
            <pc:sldMk cId="3457977621" sldId="374"/>
            <ac:spMk id="2" creationId="{61EF40C5-1DA5-CB07-039B-07D5BE530753}"/>
          </ac:spMkLst>
        </pc:spChg>
        <pc:spChg chg="mod">
          <ac:chgData name="Alban Squires" userId="ea5e56ce-a135-43b6-93e7-ad198f021451" providerId="ADAL" clId="{9D1BC18A-3A1D-4E40-B041-A0E3CB8BE1CF}" dt="2025-04-17T11:15:27.916" v="5750" actId="20577"/>
          <ac:spMkLst>
            <pc:docMk/>
            <pc:sldMk cId="3457977621" sldId="374"/>
            <ac:spMk id="4" creationId="{11327B4C-9D6D-6E2B-2172-E390AD3E1474}"/>
          </ac:spMkLst>
        </pc:spChg>
        <pc:spChg chg="mod">
          <ac:chgData name="Alban Squires" userId="ea5e56ce-a135-43b6-93e7-ad198f021451" providerId="ADAL" clId="{9D1BC18A-3A1D-4E40-B041-A0E3CB8BE1CF}" dt="2025-04-17T11:21:22.116" v="6110" actId="20577"/>
          <ac:spMkLst>
            <pc:docMk/>
            <pc:sldMk cId="3457977621" sldId="374"/>
            <ac:spMk id="6" creationId="{DEA3CE72-8878-F706-DC49-490691448F75}"/>
          </ac:spMkLst>
        </pc:spChg>
        <pc:picChg chg="mod">
          <ac:chgData name="Alban Squires" userId="ea5e56ce-a135-43b6-93e7-ad198f021451" providerId="ADAL" clId="{9D1BC18A-3A1D-4E40-B041-A0E3CB8BE1CF}" dt="2025-04-17T11:05:16.155" v="4810" actId="14826"/>
          <ac:picMkLst>
            <pc:docMk/>
            <pc:sldMk cId="3457977621" sldId="374"/>
            <ac:picMk id="7" creationId="{8CD22E84-D8C1-7FC1-AB56-9F97FAC97F08}"/>
          </ac:picMkLst>
        </pc:picChg>
      </pc:sldChg>
      <pc:sldChg chg="modSp add mod ord">
        <pc:chgData name="Alban Squires" userId="ea5e56ce-a135-43b6-93e7-ad198f021451" providerId="ADAL" clId="{9D1BC18A-3A1D-4E40-B041-A0E3CB8BE1CF}" dt="2025-04-17T13:21:35.358" v="7774" actId="14826"/>
        <pc:sldMkLst>
          <pc:docMk/>
          <pc:sldMk cId="3004667569" sldId="375"/>
        </pc:sldMkLst>
        <pc:spChg chg="mod">
          <ac:chgData name="Alban Squires" userId="ea5e56ce-a135-43b6-93e7-ad198f021451" providerId="ADAL" clId="{9D1BC18A-3A1D-4E40-B041-A0E3CB8BE1CF}" dt="2025-04-17T12:09:45.785" v="7145" actId="20577"/>
          <ac:spMkLst>
            <pc:docMk/>
            <pc:sldMk cId="3004667569" sldId="375"/>
            <ac:spMk id="2" creationId="{303BB3C7-7C72-E7E2-BA82-0A57884AAF81}"/>
          </ac:spMkLst>
        </pc:spChg>
        <pc:spChg chg="mod">
          <ac:chgData name="Alban Squires" userId="ea5e56ce-a135-43b6-93e7-ad198f021451" providerId="ADAL" clId="{9D1BC18A-3A1D-4E40-B041-A0E3CB8BE1CF}" dt="2025-04-17T13:10:28.951" v="7589" actId="20577"/>
          <ac:spMkLst>
            <pc:docMk/>
            <pc:sldMk cId="3004667569" sldId="375"/>
            <ac:spMk id="5" creationId="{3237EF6C-1930-37CD-5E56-0BF077D213D7}"/>
          </ac:spMkLst>
        </pc:spChg>
        <pc:picChg chg="mod">
          <ac:chgData name="Alban Squires" userId="ea5e56ce-a135-43b6-93e7-ad198f021451" providerId="ADAL" clId="{9D1BC18A-3A1D-4E40-B041-A0E3CB8BE1CF}" dt="2025-04-17T13:21:35.358" v="7774" actId="14826"/>
          <ac:picMkLst>
            <pc:docMk/>
            <pc:sldMk cId="3004667569" sldId="375"/>
            <ac:picMk id="7" creationId="{C9B4B5C7-2EF1-644A-5864-F592C07CB175}"/>
          </ac:picMkLst>
        </pc:picChg>
      </pc:sldChg>
      <pc:sldMasterChg chg="modSldLayout">
        <pc:chgData name="Alban Squires" userId="ea5e56ce-a135-43b6-93e7-ad198f021451" providerId="ADAL" clId="{9D1BC18A-3A1D-4E40-B041-A0E3CB8BE1CF}" dt="2025-04-17T11:20:07.772" v="6092" actId="20577"/>
        <pc:sldMasterMkLst>
          <pc:docMk/>
          <pc:sldMasterMk cId="1690898850" sldId="2147483696"/>
        </pc:sldMasterMkLst>
        <pc:sldLayoutChg chg="modSp mod">
          <pc:chgData name="Alban Squires" userId="ea5e56ce-a135-43b6-93e7-ad198f021451" providerId="ADAL" clId="{9D1BC18A-3A1D-4E40-B041-A0E3CB8BE1CF}" dt="2025-04-17T11:20:07.772" v="6092" actId="20577"/>
          <pc:sldLayoutMkLst>
            <pc:docMk/>
            <pc:sldMasterMk cId="1690898850" sldId="2147483696"/>
            <pc:sldLayoutMk cId="2084177649" sldId="2147483777"/>
          </pc:sldLayoutMkLst>
          <pc:spChg chg="mod">
            <ac:chgData name="Alban Squires" userId="ea5e56ce-a135-43b6-93e7-ad198f021451" providerId="ADAL" clId="{9D1BC18A-3A1D-4E40-B041-A0E3CB8BE1CF}" dt="2025-04-17T11:20:07.772" v="6092" actId="20577"/>
            <ac:spMkLst>
              <pc:docMk/>
              <pc:sldMasterMk cId="1690898850" sldId="2147483696"/>
              <pc:sldLayoutMk cId="2084177649" sldId="2147483777"/>
              <ac:spMk id="7" creationId="{6AA2051E-C70C-4C7D-2CE9-B87F19F2C7FE}"/>
            </ac:spMkLst>
          </pc:spChg>
        </pc:sldLayoutChg>
      </pc:sldMasterChg>
    </pc:docChg>
  </pc:docChgLst>
  <pc:docChgLst>
    <pc:chgData name="Alban Squires" userId="ea5e56ce-a135-43b6-93e7-ad198f021451" providerId="ADAL" clId="{9A77DD51-77D0-4A7A-B995-030EB069309E}"/>
    <pc:docChg chg="custSel modSld">
      <pc:chgData name="Alban Squires" userId="ea5e56ce-a135-43b6-93e7-ad198f021451" providerId="ADAL" clId="{9A77DD51-77D0-4A7A-B995-030EB069309E}" dt="2025-06-23T13:25:55.629" v="47"/>
      <pc:docMkLst>
        <pc:docMk/>
      </pc:docMkLst>
      <pc:sldChg chg="delSp mod">
        <pc:chgData name="Alban Squires" userId="ea5e56ce-a135-43b6-93e7-ad198f021451" providerId="ADAL" clId="{9A77DD51-77D0-4A7A-B995-030EB069309E}" dt="2025-06-23T13:21:34.152" v="19" actId="478"/>
        <pc:sldMkLst>
          <pc:docMk/>
          <pc:sldMk cId="4063087291" sldId="294"/>
        </pc:sldMkLst>
        <pc:spChg chg="del">
          <ac:chgData name="Alban Squires" userId="ea5e56ce-a135-43b6-93e7-ad198f021451" providerId="ADAL" clId="{9A77DD51-77D0-4A7A-B995-030EB069309E}" dt="2025-06-23T13:21:34.152" v="19" actId="478"/>
          <ac:spMkLst>
            <pc:docMk/>
            <pc:sldMk cId="4063087291" sldId="294"/>
            <ac:spMk id="17" creationId="{5092E707-FB4A-3093-6CEF-002B4AE0C809}"/>
          </ac:spMkLst>
        </pc:spChg>
      </pc:sldChg>
      <pc:sldChg chg="addSp modSp mod modNotesTx">
        <pc:chgData name="Alban Squires" userId="ea5e56ce-a135-43b6-93e7-ad198f021451" providerId="ADAL" clId="{9A77DD51-77D0-4A7A-B995-030EB069309E}" dt="2025-06-23T13:20:05.288" v="7" actId="1076"/>
        <pc:sldMkLst>
          <pc:docMk/>
          <pc:sldMk cId="4196247511" sldId="326"/>
        </pc:sldMkLst>
        <pc:spChg chg="add mod">
          <ac:chgData name="Alban Squires" userId="ea5e56ce-a135-43b6-93e7-ad198f021451" providerId="ADAL" clId="{9A77DD51-77D0-4A7A-B995-030EB069309E}" dt="2025-06-23T13:20:05.288" v="7" actId="1076"/>
          <ac:spMkLst>
            <pc:docMk/>
            <pc:sldMk cId="4196247511" sldId="326"/>
            <ac:spMk id="4" creationId="{A3C0445C-80A4-937B-0909-93BCE1605973}"/>
          </ac:spMkLst>
        </pc:spChg>
      </pc:sldChg>
      <pc:sldChg chg="delSp mod">
        <pc:chgData name="Alban Squires" userId="ea5e56ce-a135-43b6-93e7-ad198f021451" providerId="ADAL" clId="{9A77DD51-77D0-4A7A-B995-030EB069309E}" dt="2025-06-23T13:21:09.018" v="8" actId="478"/>
        <pc:sldMkLst>
          <pc:docMk/>
          <pc:sldMk cId="989361444" sldId="327"/>
        </pc:sldMkLst>
        <pc:spChg chg="del">
          <ac:chgData name="Alban Squires" userId="ea5e56ce-a135-43b6-93e7-ad198f021451" providerId="ADAL" clId="{9A77DD51-77D0-4A7A-B995-030EB069309E}" dt="2025-06-23T13:21:09.018" v="8" actId="478"/>
          <ac:spMkLst>
            <pc:docMk/>
            <pc:sldMk cId="989361444" sldId="327"/>
            <ac:spMk id="4" creationId="{A0F2B6DD-41A5-C6C6-1371-057FF5EF6DA6}"/>
          </ac:spMkLst>
        </pc:spChg>
      </pc:sldChg>
      <pc:sldChg chg="delSp mod">
        <pc:chgData name="Alban Squires" userId="ea5e56ce-a135-43b6-93e7-ad198f021451" providerId="ADAL" clId="{9A77DD51-77D0-4A7A-B995-030EB069309E}" dt="2025-06-23T13:21:10.685" v="9" actId="478"/>
        <pc:sldMkLst>
          <pc:docMk/>
          <pc:sldMk cId="2820299366" sldId="328"/>
        </pc:sldMkLst>
        <pc:spChg chg="del">
          <ac:chgData name="Alban Squires" userId="ea5e56ce-a135-43b6-93e7-ad198f021451" providerId="ADAL" clId="{9A77DD51-77D0-4A7A-B995-030EB069309E}" dt="2025-06-23T13:21:10.685" v="9" actId="478"/>
          <ac:spMkLst>
            <pc:docMk/>
            <pc:sldMk cId="2820299366" sldId="328"/>
            <ac:spMk id="4" creationId="{A0F2B6DD-41A5-C6C6-1371-057FF5EF6DA6}"/>
          </ac:spMkLst>
        </pc:spChg>
      </pc:sldChg>
      <pc:sldChg chg="delSp mod">
        <pc:chgData name="Alban Squires" userId="ea5e56ce-a135-43b6-93e7-ad198f021451" providerId="ADAL" clId="{9A77DD51-77D0-4A7A-B995-030EB069309E}" dt="2025-06-23T13:21:36.821" v="20" actId="478"/>
        <pc:sldMkLst>
          <pc:docMk/>
          <pc:sldMk cId="3184919501" sldId="330"/>
        </pc:sldMkLst>
        <pc:spChg chg="del">
          <ac:chgData name="Alban Squires" userId="ea5e56ce-a135-43b6-93e7-ad198f021451" providerId="ADAL" clId="{9A77DD51-77D0-4A7A-B995-030EB069309E}" dt="2025-06-23T13:21:36.821" v="20" actId="478"/>
          <ac:spMkLst>
            <pc:docMk/>
            <pc:sldMk cId="3184919501" sldId="330"/>
            <ac:spMk id="4" creationId="{A0F2B6DD-41A5-C6C6-1371-057FF5EF6DA6}"/>
          </ac:spMkLst>
        </pc:spChg>
      </pc:sldChg>
      <pc:sldChg chg="delSp mod">
        <pc:chgData name="Alban Squires" userId="ea5e56ce-a135-43b6-93e7-ad198f021451" providerId="ADAL" clId="{9A77DD51-77D0-4A7A-B995-030EB069309E}" dt="2025-06-23T13:21:18.333" v="12" actId="478"/>
        <pc:sldMkLst>
          <pc:docMk/>
          <pc:sldMk cId="4215941963" sldId="344"/>
        </pc:sldMkLst>
        <pc:spChg chg="del">
          <ac:chgData name="Alban Squires" userId="ea5e56ce-a135-43b6-93e7-ad198f021451" providerId="ADAL" clId="{9A77DD51-77D0-4A7A-B995-030EB069309E}" dt="2025-06-23T13:21:18.333" v="12" actId="478"/>
          <ac:spMkLst>
            <pc:docMk/>
            <pc:sldMk cId="4215941963" sldId="344"/>
            <ac:spMk id="3" creationId="{CA8B919E-5EED-A698-2DDB-79EBB01A8642}"/>
          </ac:spMkLst>
        </pc:spChg>
      </pc:sldChg>
      <pc:sldChg chg="delSp modSp mod">
        <pc:chgData name="Alban Squires" userId="ea5e56ce-a135-43b6-93e7-ad198f021451" providerId="ADAL" clId="{9A77DD51-77D0-4A7A-B995-030EB069309E}" dt="2025-06-23T13:25:55.629" v="47"/>
        <pc:sldMkLst>
          <pc:docMk/>
          <pc:sldMk cId="1212013444" sldId="350"/>
        </pc:sldMkLst>
        <pc:spChg chg="del">
          <ac:chgData name="Alban Squires" userId="ea5e56ce-a135-43b6-93e7-ad198f021451" providerId="ADAL" clId="{9A77DD51-77D0-4A7A-B995-030EB069309E}" dt="2025-06-23T13:21:26.414" v="16" actId="478"/>
          <ac:spMkLst>
            <pc:docMk/>
            <pc:sldMk cId="1212013444" sldId="350"/>
            <ac:spMk id="3" creationId="{3C18A789-72F4-2D0A-D568-2636B7A0AFD0}"/>
          </ac:spMkLst>
        </pc:spChg>
        <pc:spChg chg="mod">
          <ac:chgData name="Alban Squires" userId="ea5e56ce-a135-43b6-93e7-ad198f021451" providerId="ADAL" clId="{9A77DD51-77D0-4A7A-B995-030EB069309E}" dt="2025-06-23T13:24:41.696" v="46" actId="20577"/>
          <ac:spMkLst>
            <pc:docMk/>
            <pc:sldMk cId="1212013444" sldId="350"/>
            <ac:spMk id="5" creationId="{57A2F7C0-5B19-39AC-723A-7F1729EB4095}"/>
          </ac:spMkLst>
        </pc:spChg>
        <pc:picChg chg="mod">
          <ac:chgData name="Alban Squires" userId="ea5e56ce-a135-43b6-93e7-ad198f021451" providerId="ADAL" clId="{9A77DD51-77D0-4A7A-B995-030EB069309E}" dt="2025-06-23T13:25:55.629" v="47"/>
          <ac:picMkLst>
            <pc:docMk/>
            <pc:sldMk cId="1212013444" sldId="350"/>
            <ac:picMk id="7" creationId="{16F6548F-F7DF-06B7-0112-2965EFF6DF57}"/>
          </ac:picMkLst>
        </pc:picChg>
      </pc:sldChg>
      <pc:sldChg chg="delSp mod">
        <pc:chgData name="Alban Squires" userId="ea5e56ce-a135-43b6-93e7-ad198f021451" providerId="ADAL" clId="{9A77DD51-77D0-4A7A-B995-030EB069309E}" dt="2025-06-23T13:21:16.243" v="11" actId="478"/>
        <pc:sldMkLst>
          <pc:docMk/>
          <pc:sldMk cId="2568247904" sldId="361"/>
        </pc:sldMkLst>
        <pc:spChg chg="del">
          <ac:chgData name="Alban Squires" userId="ea5e56ce-a135-43b6-93e7-ad198f021451" providerId="ADAL" clId="{9A77DD51-77D0-4A7A-B995-030EB069309E}" dt="2025-06-23T13:21:16.243" v="11" actId="478"/>
          <ac:spMkLst>
            <pc:docMk/>
            <pc:sldMk cId="2568247904" sldId="361"/>
            <ac:spMk id="2" creationId="{0ACDD381-52CC-92DF-D483-F87642102B01}"/>
          </ac:spMkLst>
        </pc:spChg>
      </pc:sldChg>
      <pc:sldChg chg="delSp mod">
        <pc:chgData name="Alban Squires" userId="ea5e56ce-a135-43b6-93e7-ad198f021451" providerId="ADAL" clId="{9A77DD51-77D0-4A7A-B995-030EB069309E}" dt="2025-06-23T13:21:28.805" v="17" actId="478"/>
        <pc:sldMkLst>
          <pc:docMk/>
          <pc:sldMk cId="3218357801" sldId="362"/>
        </pc:sldMkLst>
        <pc:spChg chg="del">
          <ac:chgData name="Alban Squires" userId="ea5e56ce-a135-43b6-93e7-ad198f021451" providerId="ADAL" clId="{9A77DD51-77D0-4A7A-B995-030EB069309E}" dt="2025-06-23T13:21:28.805" v="17" actId="478"/>
          <ac:spMkLst>
            <pc:docMk/>
            <pc:sldMk cId="3218357801" sldId="362"/>
            <ac:spMk id="3" creationId="{5514F689-07A7-43A1-E69A-DABDCF93D211}"/>
          </ac:spMkLst>
        </pc:spChg>
      </pc:sldChg>
      <pc:sldChg chg="delSp mod">
        <pc:chgData name="Alban Squires" userId="ea5e56ce-a135-43b6-93e7-ad198f021451" providerId="ADAL" clId="{9A77DD51-77D0-4A7A-B995-030EB069309E}" dt="2025-06-23T13:21:14.003" v="10" actId="478"/>
        <pc:sldMkLst>
          <pc:docMk/>
          <pc:sldMk cId="3369515101" sldId="371"/>
        </pc:sldMkLst>
        <pc:spChg chg="del">
          <ac:chgData name="Alban Squires" userId="ea5e56ce-a135-43b6-93e7-ad198f021451" providerId="ADAL" clId="{9A77DD51-77D0-4A7A-B995-030EB069309E}" dt="2025-06-23T13:21:14.003" v="10" actId="478"/>
          <ac:spMkLst>
            <pc:docMk/>
            <pc:sldMk cId="3369515101" sldId="371"/>
            <ac:spMk id="3" creationId="{EB041F4E-C42F-4EE5-981C-2801B96DD089}"/>
          </ac:spMkLst>
        </pc:spChg>
      </pc:sldChg>
      <pc:sldChg chg="delSp mod">
        <pc:chgData name="Alban Squires" userId="ea5e56ce-a135-43b6-93e7-ad198f021451" providerId="ADAL" clId="{9A77DD51-77D0-4A7A-B995-030EB069309E}" dt="2025-06-23T13:21:20.362" v="13" actId="478"/>
        <pc:sldMkLst>
          <pc:docMk/>
          <pc:sldMk cId="1899879796" sldId="372"/>
        </pc:sldMkLst>
        <pc:spChg chg="del">
          <ac:chgData name="Alban Squires" userId="ea5e56ce-a135-43b6-93e7-ad198f021451" providerId="ADAL" clId="{9A77DD51-77D0-4A7A-B995-030EB069309E}" dt="2025-06-23T13:21:20.362" v="13" actId="478"/>
          <ac:spMkLst>
            <pc:docMk/>
            <pc:sldMk cId="1899879796" sldId="372"/>
            <ac:spMk id="3" creationId="{8797CE63-B2DC-BF80-481D-9EC6766626EB}"/>
          </ac:spMkLst>
        </pc:spChg>
      </pc:sldChg>
      <pc:sldChg chg="delSp mod">
        <pc:chgData name="Alban Squires" userId="ea5e56ce-a135-43b6-93e7-ad198f021451" providerId="ADAL" clId="{9A77DD51-77D0-4A7A-B995-030EB069309E}" dt="2025-06-23T13:21:22.364" v="14" actId="478"/>
        <pc:sldMkLst>
          <pc:docMk/>
          <pc:sldMk cId="3317901919" sldId="373"/>
        </pc:sldMkLst>
        <pc:spChg chg="del">
          <ac:chgData name="Alban Squires" userId="ea5e56ce-a135-43b6-93e7-ad198f021451" providerId="ADAL" clId="{9A77DD51-77D0-4A7A-B995-030EB069309E}" dt="2025-06-23T13:21:22.364" v="14" actId="478"/>
          <ac:spMkLst>
            <pc:docMk/>
            <pc:sldMk cId="3317901919" sldId="373"/>
            <ac:spMk id="3" creationId="{5408CEF3-3E50-1272-3CE2-4B4A6339A61D}"/>
          </ac:spMkLst>
        </pc:spChg>
      </pc:sldChg>
      <pc:sldChg chg="delSp mod">
        <pc:chgData name="Alban Squires" userId="ea5e56ce-a135-43b6-93e7-ad198f021451" providerId="ADAL" clId="{9A77DD51-77D0-4A7A-B995-030EB069309E}" dt="2025-06-23T13:21:24.502" v="15" actId="478"/>
        <pc:sldMkLst>
          <pc:docMk/>
          <pc:sldMk cId="3457977621" sldId="374"/>
        </pc:sldMkLst>
        <pc:spChg chg="del">
          <ac:chgData name="Alban Squires" userId="ea5e56ce-a135-43b6-93e7-ad198f021451" providerId="ADAL" clId="{9A77DD51-77D0-4A7A-B995-030EB069309E}" dt="2025-06-23T13:21:24.502" v="15" actId="478"/>
          <ac:spMkLst>
            <pc:docMk/>
            <pc:sldMk cId="3457977621" sldId="374"/>
            <ac:spMk id="3" creationId="{8B370AE2-DD31-8F76-22D3-65B3D9C0E8C2}"/>
          </ac:spMkLst>
        </pc:spChg>
      </pc:sldChg>
      <pc:sldChg chg="delSp mod">
        <pc:chgData name="Alban Squires" userId="ea5e56ce-a135-43b6-93e7-ad198f021451" providerId="ADAL" clId="{9A77DD51-77D0-4A7A-B995-030EB069309E}" dt="2025-06-23T13:21:30.872" v="18" actId="478"/>
        <pc:sldMkLst>
          <pc:docMk/>
          <pc:sldMk cId="3004667569" sldId="375"/>
        </pc:sldMkLst>
        <pc:spChg chg="del">
          <ac:chgData name="Alban Squires" userId="ea5e56ce-a135-43b6-93e7-ad198f021451" providerId="ADAL" clId="{9A77DD51-77D0-4A7A-B995-030EB069309E}" dt="2025-06-23T13:21:30.872" v="18" actId="478"/>
          <ac:spMkLst>
            <pc:docMk/>
            <pc:sldMk cId="3004667569" sldId="375"/>
            <ac:spMk id="3" creationId="{F8AA5088-2DDB-0884-CE79-A1D8DD965E64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045831F7-587E-788F-1820-EE46E3CE264A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9D6DF77-3515-CBC2-107B-FE9B7038CB9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66D7769-D1CC-4379-9D85-021E2CD1CBFA}" type="datetimeFigureOut">
              <a:rPr lang="en-GB" smtClean="0"/>
              <a:t>23/06/2025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9E68E8F-4A3A-7BB8-F829-E42D35FAAC9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FBF3B63-A549-EC18-C8AB-041832A8A376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4424AA6-4BFE-4549-B93D-711C471696A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5228108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B699ED-DCBF-443D-BE23-2A84295EB88D}" type="datetimeFigureOut">
              <a:rPr lang="en-GB" smtClean="0"/>
              <a:t>23/06/2025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B01E05-DB08-4C28-BF09-AE681D68E86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248268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b="1" dirty="0">
              <a:solidFill>
                <a:srgbClr val="FF0000"/>
              </a:solidFill>
              <a:highlight>
                <a:srgbClr val="FF0000"/>
              </a:highlight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B01E05-DB08-4C28-BF09-AE681D68E868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700618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F73C8A-84A7-DF6C-018A-F17C5F6B7D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949B23D-3792-EFFA-6C64-5D09281B7A7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35421A4-732C-07B2-77C3-59F6194E7D5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902A734-3112-6157-9E75-086BE40AEFE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B01E05-DB08-4C28-BF09-AE681D68E868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0507940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B01E05-DB08-4C28-BF09-AE681D68E868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546901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B01E05-DB08-4C28-BF09-AE681D68E868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40403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57200" indent="-228600">
              <a:spcBef>
                <a:spcPts val="600"/>
              </a:spcBef>
              <a:spcAft>
                <a:spcPts val="600"/>
              </a:spcAft>
            </a:pPr>
            <a:endParaRPr lang="en-GB" sz="1800" dirty="0">
              <a:effectLst/>
              <a:latin typeface="Nunito" panose="00000500000000000000" pitchFamily="2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B01E05-DB08-4C28-BF09-AE681D68E868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728964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50C50283-48AE-15CD-38DB-DE4FFF92EC82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850280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 image 1 text 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9936FD-936E-13AA-350F-F36B914B20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5F2F63-2288-F169-A696-06FD55432B2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183C02E-FA56-5DCE-80AA-86DDC88F12CE}"/>
              </a:ext>
            </a:extLst>
          </p:cNvPr>
          <p:cNvSpPr>
            <a:spLocks/>
          </p:cNvSpPr>
          <p:nvPr/>
        </p:nvSpPr>
        <p:spPr>
          <a:xfrm>
            <a:off x="499472" y="1118429"/>
            <a:ext cx="11201479" cy="509191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86683A0-40D4-CB7F-5F14-9901AA5EDA3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658504" y="1177770"/>
            <a:ext cx="10984856" cy="390507"/>
          </a:xfrm>
        </p:spPr>
        <p:txBody>
          <a:bodyPr wrap="square" lIns="180000" tIns="108000" rIns="180000" bIns="108000" anchor="ctr" anchorCtr="0">
            <a:noAutofit/>
          </a:bodyPr>
          <a:lstStyle>
            <a:lvl1pPr marL="0" indent="0">
              <a:lnSpc>
                <a:spcPct val="100000"/>
              </a:lnSpc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C85BA611-4B45-2E12-B37D-76752EE48B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756548" y="1743411"/>
            <a:ext cx="8563979" cy="4112909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07195368"/>
      </p:ext>
    </p:extLst>
  </p:cSld>
  <p:clrMapOvr>
    <a:masterClrMapping/>
  </p:clrMapOvr>
  <p:hf sldNum="0" hd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image text top and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9936FD-936E-13AA-350F-F36B914B20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5F2F63-2288-F169-A696-06FD55432B2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183C02E-FA56-5DCE-80AA-86DDC88F12CE}"/>
              </a:ext>
            </a:extLst>
          </p:cNvPr>
          <p:cNvSpPr>
            <a:spLocks/>
          </p:cNvSpPr>
          <p:nvPr/>
        </p:nvSpPr>
        <p:spPr>
          <a:xfrm>
            <a:off x="499472" y="1118429"/>
            <a:ext cx="11201479" cy="509191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86683A0-40D4-CB7F-5F14-9901AA5EDA3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658504" y="1177770"/>
            <a:ext cx="10984856" cy="390507"/>
          </a:xfrm>
        </p:spPr>
        <p:txBody>
          <a:bodyPr wrap="square" lIns="180000" tIns="108000" rIns="180000" bIns="108000" anchor="ctr" anchorCtr="0">
            <a:noAutofit/>
          </a:bodyPr>
          <a:lstStyle>
            <a:lvl1pPr marL="0" indent="0">
              <a:lnSpc>
                <a:spcPct val="100000"/>
              </a:lnSpc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C85BA611-4B45-2E12-B37D-76752EE48B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2702393" y="1753037"/>
            <a:ext cx="6787214" cy="3183696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CD00A8A9-21B6-5FF2-8474-E40893B452EC}"/>
              </a:ext>
            </a:extLst>
          </p:cNvPr>
          <p:cNvSpPr/>
          <p:nvPr userDrawn="1"/>
        </p:nvSpPr>
        <p:spPr>
          <a:xfrm>
            <a:off x="491045" y="5020260"/>
            <a:ext cx="11209905" cy="1025923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C02149D7-B684-47D0-B9D3-47AA10DC7AE9}"/>
              </a:ext>
            </a:extLst>
          </p:cNvPr>
          <p:cNvSpPr>
            <a:spLocks noGrp="1"/>
          </p:cNvSpPr>
          <p:nvPr>
            <p:ph type="body" idx="18"/>
          </p:nvPr>
        </p:nvSpPr>
        <p:spPr>
          <a:xfrm>
            <a:off x="698238" y="5187314"/>
            <a:ext cx="10795518" cy="686377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buNone/>
              <a:defRPr lang="en-US" sz="18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Tx/>
              <a:buNone/>
            </a:pPr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63711259"/>
      </p:ext>
    </p:extLst>
  </p:cSld>
  <p:clrMapOvr>
    <a:masterClrMapping/>
  </p:clrMapOvr>
  <p:hf sldNum="0" hd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image text top and bottom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9936FD-936E-13AA-350F-F36B914B20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5F2F63-2288-F169-A696-06FD55432B2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183C02E-FA56-5DCE-80AA-86DDC88F12CE}"/>
              </a:ext>
            </a:extLst>
          </p:cNvPr>
          <p:cNvSpPr>
            <a:spLocks/>
          </p:cNvSpPr>
          <p:nvPr/>
        </p:nvSpPr>
        <p:spPr>
          <a:xfrm>
            <a:off x="499472" y="1118429"/>
            <a:ext cx="11201479" cy="509191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86683A0-40D4-CB7F-5F14-9901AA5EDA3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658504" y="1177770"/>
            <a:ext cx="10984856" cy="390507"/>
          </a:xfrm>
        </p:spPr>
        <p:txBody>
          <a:bodyPr wrap="square" lIns="180000" tIns="108000" rIns="180000" bIns="108000" anchor="ctr" anchorCtr="0">
            <a:no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C85BA611-4B45-2E12-B37D-76752EE48B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2702393" y="1753037"/>
            <a:ext cx="6787214" cy="2114113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CD00A8A9-21B6-5FF2-8474-E40893B452EC}"/>
              </a:ext>
            </a:extLst>
          </p:cNvPr>
          <p:cNvSpPr/>
          <p:nvPr userDrawn="1"/>
        </p:nvSpPr>
        <p:spPr>
          <a:xfrm>
            <a:off x="491045" y="3992568"/>
            <a:ext cx="11209905" cy="2053616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C02149D7-B684-47D0-B9D3-47AA10DC7AE9}"/>
              </a:ext>
            </a:extLst>
          </p:cNvPr>
          <p:cNvSpPr>
            <a:spLocks noGrp="1"/>
          </p:cNvSpPr>
          <p:nvPr>
            <p:ph type="body" idx="18"/>
          </p:nvPr>
        </p:nvSpPr>
        <p:spPr>
          <a:xfrm>
            <a:off x="698238" y="4143376"/>
            <a:ext cx="10795518" cy="1730316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buNone/>
              <a:defRPr lang="en-US" sz="18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Tx/>
              <a:buNone/>
            </a:pPr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58464279"/>
      </p:ext>
    </p:extLst>
  </p:cSld>
  <p:clrMapOvr>
    <a:masterClrMapping/>
  </p:clrMapOvr>
  <p:hf sldNum="0" hd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image text top and bottom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9936FD-936E-13AA-350F-F36B914B20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5F2F63-2288-F169-A696-06FD55432B2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183C02E-FA56-5DCE-80AA-86DDC88F12CE}"/>
              </a:ext>
            </a:extLst>
          </p:cNvPr>
          <p:cNvSpPr>
            <a:spLocks/>
          </p:cNvSpPr>
          <p:nvPr/>
        </p:nvSpPr>
        <p:spPr>
          <a:xfrm>
            <a:off x="499472" y="1118429"/>
            <a:ext cx="11201479" cy="509191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86683A0-40D4-CB7F-5F14-9901AA5EDA3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658504" y="1177770"/>
            <a:ext cx="10984856" cy="390507"/>
          </a:xfrm>
        </p:spPr>
        <p:txBody>
          <a:bodyPr wrap="square" lIns="180000" tIns="108000" rIns="180000" bIns="108000" anchor="ctr" anchorCtr="0">
            <a:noAutofit/>
          </a:bodyPr>
          <a:lstStyle>
            <a:lvl1pPr marL="0" indent="0">
              <a:spcAft>
                <a:spcPts val="600"/>
              </a:spcAft>
              <a:buNone/>
              <a:defRPr lang="en-US" sz="18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Tx/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C85BA611-4B45-2E12-B37D-76752EE48B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2608866" y="1743411"/>
            <a:ext cx="6974267" cy="3538054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E8AAD968-B733-0E2A-A2C0-950D8C282736}"/>
              </a:ext>
            </a:extLst>
          </p:cNvPr>
          <p:cNvSpPr>
            <a:spLocks/>
          </p:cNvSpPr>
          <p:nvPr userDrawn="1"/>
        </p:nvSpPr>
        <p:spPr>
          <a:xfrm>
            <a:off x="441881" y="5425634"/>
            <a:ext cx="11201479" cy="509191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B01629AF-2A9A-E610-C6BD-89574265DBA2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00913" y="5484975"/>
            <a:ext cx="10984856" cy="390507"/>
          </a:xfrm>
        </p:spPr>
        <p:txBody>
          <a:bodyPr wrap="square" lIns="180000" tIns="108000" rIns="180000" bIns="108000" anchor="ctr" anchorCtr="0">
            <a:noAutofit/>
          </a:bodyPr>
          <a:lstStyle>
            <a:lvl1pPr marL="0" indent="0">
              <a:spcAft>
                <a:spcPts val="600"/>
              </a:spcAft>
              <a:buNone/>
              <a:defRPr lang="en-US" sz="18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Tx/>
              <a:buNone/>
            </a:pPr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8450551"/>
      </p:ext>
    </p:extLst>
  </p:cSld>
  <p:clrMapOvr>
    <a:masterClrMapping/>
  </p:clrMapOvr>
  <p:hf sldNum="0" hd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imag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9936FD-936E-13AA-350F-F36B914B20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5F2F63-2288-F169-A696-06FD55432B2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183C02E-FA56-5DCE-80AA-86DDC88F12CE}"/>
              </a:ext>
            </a:extLst>
          </p:cNvPr>
          <p:cNvSpPr>
            <a:spLocks/>
          </p:cNvSpPr>
          <p:nvPr/>
        </p:nvSpPr>
        <p:spPr>
          <a:xfrm>
            <a:off x="499472" y="1233996"/>
            <a:ext cx="3726299" cy="4674399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86683A0-40D4-CB7F-5F14-9901AA5EDA3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652409" y="1353438"/>
            <a:ext cx="3360298" cy="4431542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C85BA611-4B45-2E12-B37D-76752EE48B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378709" y="1252446"/>
            <a:ext cx="3382879" cy="4674399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99523AA5-3995-2DF2-ADC0-470AAF51A8E1}"/>
              </a:ext>
            </a:extLst>
          </p:cNvPr>
          <p:cNvSpPr>
            <a:spLocks/>
          </p:cNvSpPr>
          <p:nvPr userDrawn="1"/>
        </p:nvSpPr>
        <p:spPr>
          <a:xfrm>
            <a:off x="7974652" y="1252447"/>
            <a:ext cx="3726299" cy="4674399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818CA1E2-A6FF-C197-9688-CBBC06D9C9E6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8127589" y="1371889"/>
            <a:ext cx="3360298" cy="4431542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7788563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text image combo 8 (C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9936FD-936E-13AA-350F-F36B914B20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5F2F63-2288-F169-A696-06FD55432B2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183C02E-FA56-5DCE-80AA-86DDC88F12CE}"/>
              </a:ext>
            </a:extLst>
          </p:cNvPr>
          <p:cNvSpPr>
            <a:spLocks/>
          </p:cNvSpPr>
          <p:nvPr/>
        </p:nvSpPr>
        <p:spPr>
          <a:xfrm>
            <a:off x="491045" y="1098558"/>
            <a:ext cx="5422357" cy="2330442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86683A0-40D4-CB7F-5F14-9901AA5EDA3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683582" y="1313895"/>
            <a:ext cx="5093698" cy="1945186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C85BA611-4B45-2E12-B37D-76752EE48B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270172" y="1098558"/>
            <a:ext cx="5430779" cy="2330442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3B478129-AD33-0C27-CCF6-699D0406A5C9}"/>
              </a:ext>
            </a:extLst>
          </p:cNvPr>
          <p:cNvSpPr>
            <a:spLocks/>
          </p:cNvSpPr>
          <p:nvPr userDrawn="1"/>
        </p:nvSpPr>
        <p:spPr>
          <a:xfrm>
            <a:off x="491045" y="3672556"/>
            <a:ext cx="5422357" cy="2330442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20C07054-7187-781E-B438-A8BCB6384C04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89130" y="3852730"/>
            <a:ext cx="4999369" cy="2006106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Picture Placeholder 15">
            <a:extLst>
              <a:ext uri="{FF2B5EF4-FFF2-40B4-BE49-F238E27FC236}">
                <a16:creationId xmlns:a16="http://schemas.microsoft.com/office/drawing/2014/main" id="{0E247853-6CB2-5E46-A2EB-4AC6F62B3333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270172" y="3672556"/>
            <a:ext cx="5430779" cy="2330442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628618"/>
      </p:ext>
    </p:extLst>
  </p:cSld>
  <p:clrMapOvr>
    <a:masterClrMapping/>
  </p:clrMapOvr>
  <p:hf sldNum="0" hd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p text 2 images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9936FD-936E-13AA-350F-F36B914B20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5F2F63-2288-F169-A696-06FD55432B2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183C02E-FA56-5DCE-80AA-86DDC88F12CE}"/>
              </a:ext>
            </a:extLst>
          </p:cNvPr>
          <p:cNvSpPr>
            <a:spLocks/>
          </p:cNvSpPr>
          <p:nvPr/>
        </p:nvSpPr>
        <p:spPr>
          <a:xfrm>
            <a:off x="499472" y="1118429"/>
            <a:ext cx="11201479" cy="509191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86683A0-40D4-CB7F-5F14-9901AA5EDA3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658504" y="1177770"/>
            <a:ext cx="10984856" cy="390507"/>
          </a:xfrm>
        </p:spPr>
        <p:txBody>
          <a:bodyPr wrap="square" lIns="180000" tIns="108000" rIns="180000" bIns="108000" anchor="ctr" anchorCtr="0">
            <a:no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C85BA611-4B45-2E12-B37D-76752EE48B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99472" y="1791656"/>
            <a:ext cx="5244380" cy="3538054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7" name="Picture Placeholder 15">
            <a:extLst>
              <a:ext uri="{FF2B5EF4-FFF2-40B4-BE49-F238E27FC236}">
                <a16:creationId xmlns:a16="http://schemas.microsoft.com/office/drawing/2014/main" id="{F43A613E-D4F2-5071-C91C-8363CA3AEE92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341389" y="1771065"/>
            <a:ext cx="5244380" cy="3538054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1642968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hf sldNum="0" hd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op text 2 images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9936FD-936E-13AA-350F-F36B914B20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5F2F63-2288-F169-A696-06FD55432B2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183C02E-FA56-5DCE-80AA-86DDC88F12CE}"/>
              </a:ext>
            </a:extLst>
          </p:cNvPr>
          <p:cNvSpPr>
            <a:spLocks/>
          </p:cNvSpPr>
          <p:nvPr/>
        </p:nvSpPr>
        <p:spPr>
          <a:xfrm>
            <a:off x="499472" y="1118429"/>
            <a:ext cx="11201479" cy="1001757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86683A0-40D4-CB7F-5F14-9901AA5EDA3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674703" y="1321941"/>
            <a:ext cx="10821429" cy="655218"/>
          </a:xfrm>
        </p:spPr>
        <p:txBody>
          <a:bodyPr wrap="square" lIns="180000" tIns="108000" rIns="180000" bIns="108000" anchor="ctr" anchorCtr="0">
            <a:no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C85BA611-4B45-2E12-B37D-76752EE48B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07899" y="2300847"/>
            <a:ext cx="5244380" cy="3538054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60BD16C0-95B0-4E7D-4666-53DE469D3236}"/>
              </a:ext>
            </a:extLst>
          </p:cNvPr>
          <p:cNvSpPr>
            <a:spLocks/>
          </p:cNvSpPr>
          <p:nvPr userDrawn="1"/>
        </p:nvSpPr>
        <p:spPr>
          <a:xfrm>
            <a:off x="6104427" y="2296462"/>
            <a:ext cx="5596524" cy="3538054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ED005CF7-B5D5-8108-C5D3-49D546D7F553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284940" y="2444523"/>
            <a:ext cx="5211192" cy="3213717"/>
          </a:xfrm>
        </p:spPr>
        <p:txBody>
          <a:bodyPr wrap="square" lIns="180000" tIns="108000" rIns="180000" bIns="108000" anchor="ctr" anchorCtr="0">
            <a:no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268940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hf sldNum="0" hd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images text top and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492E6C-9AE8-1112-82E2-6F6471FADE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29A487F-D63F-A289-E6AF-B8F5C24986E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380F48B7-1208-0E34-15F9-511B155F326A}"/>
              </a:ext>
            </a:extLst>
          </p:cNvPr>
          <p:cNvSpPr/>
          <p:nvPr/>
        </p:nvSpPr>
        <p:spPr>
          <a:xfrm>
            <a:off x="491045" y="1239007"/>
            <a:ext cx="11209905" cy="767947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A7A86A04-5460-A33C-BC41-861563B9642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804671" y="1307252"/>
            <a:ext cx="10619233" cy="631456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lang="en-US" sz="18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9133C7F4-6F1E-18BB-7BCB-5B6EAB2E175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2096625" y="2408872"/>
            <a:ext cx="2369742" cy="2040255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7" name="Picture Placeholder 15">
            <a:extLst>
              <a:ext uri="{FF2B5EF4-FFF2-40B4-BE49-F238E27FC236}">
                <a16:creationId xmlns:a16="http://schemas.microsoft.com/office/drawing/2014/main" id="{1C5DDE54-1FA5-7F67-8FBB-60156233741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5040537" y="2408872"/>
            <a:ext cx="2369742" cy="2040255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8" name="Picture Placeholder 15">
            <a:extLst>
              <a:ext uri="{FF2B5EF4-FFF2-40B4-BE49-F238E27FC236}">
                <a16:creationId xmlns:a16="http://schemas.microsoft.com/office/drawing/2014/main" id="{A2676613-5829-D3B8-DEBD-251ADBCA9AB6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984449" y="2408872"/>
            <a:ext cx="2369742" cy="2040255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41A7F774-7B5D-6058-3045-DDA29F853957}"/>
              </a:ext>
            </a:extLst>
          </p:cNvPr>
          <p:cNvSpPr/>
          <p:nvPr/>
        </p:nvSpPr>
        <p:spPr>
          <a:xfrm>
            <a:off x="491045" y="4851045"/>
            <a:ext cx="11209905" cy="767947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9B865A19-65AF-469F-8E59-A99731FF2897}"/>
              </a:ext>
            </a:extLst>
          </p:cNvPr>
          <p:cNvSpPr>
            <a:spLocks noGrp="1"/>
          </p:cNvSpPr>
          <p:nvPr>
            <p:ph type="body" idx="17"/>
          </p:nvPr>
        </p:nvSpPr>
        <p:spPr>
          <a:xfrm>
            <a:off x="804671" y="4919290"/>
            <a:ext cx="10619233" cy="631456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lang="en-US" sz="18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</a:pPr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44146335"/>
      </p:ext>
    </p:extLst>
  </p:cSld>
  <p:clrMapOvr>
    <a:masterClrMapping/>
  </p:clrMapOvr>
  <p:hf sldNum="0" hd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finition and 3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492E6C-9AE8-1112-82E2-6F6471FADE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29A487F-D63F-A289-E6AF-B8F5C24986E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380F48B7-1208-0E34-15F9-511B155F326A}"/>
              </a:ext>
            </a:extLst>
          </p:cNvPr>
          <p:cNvSpPr/>
          <p:nvPr/>
        </p:nvSpPr>
        <p:spPr>
          <a:xfrm>
            <a:off x="491045" y="1239007"/>
            <a:ext cx="11209905" cy="767947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A7A86A04-5460-A33C-BC41-861563B9642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804671" y="1307252"/>
            <a:ext cx="10619233" cy="631456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lang="en-US" sz="18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9133C7F4-6F1E-18BB-7BCB-5B6EAB2E175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812540" y="3314394"/>
            <a:ext cx="2369742" cy="2040255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7" name="Picture Placeholder 15">
            <a:extLst>
              <a:ext uri="{FF2B5EF4-FFF2-40B4-BE49-F238E27FC236}">
                <a16:creationId xmlns:a16="http://schemas.microsoft.com/office/drawing/2014/main" id="{1C5DDE54-1FA5-7F67-8FBB-60156233741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756452" y="3314394"/>
            <a:ext cx="2369742" cy="2040255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8" name="Picture Placeholder 15">
            <a:extLst>
              <a:ext uri="{FF2B5EF4-FFF2-40B4-BE49-F238E27FC236}">
                <a16:creationId xmlns:a16="http://schemas.microsoft.com/office/drawing/2014/main" id="{A2676613-5829-D3B8-DEBD-251ADBCA9AB6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700364" y="3314394"/>
            <a:ext cx="2369742" cy="2040255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39924151"/>
      </p:ext>
    </p:extLst>
  </p:cSld>
  <p:clrMapOvr>
    <a:masterClrMapping/>
  </p:clrMapOvr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DA6F0B-CF63-BF16-53EB-28C4E901EE3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Add text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D8679F3-73B0-7F10-EFFE-E6A28F8CC148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9742371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text image combo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492E6C-9AE8-1112-82E2-6F6471FADE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29A487F-D63F-A289-E6AF-B8F5C24986E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380F48B7-1208-0E34-15F9-511B155F326A}"/>
              </a:ext>
            </a:extLst>
          </p:cNvPr>
          <p:cNvSpPr/>
          <p:nvPr userDrawn="1"/>
        </p:nvSpPr>
        <p:spPr>
          <a:xfrm>
            <a:off x="499473" y="3423304"/>
            <a:ext cx="11209905" cy="2485091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A7A86A04-5460-A33C-BC41-861563B9642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706666" y="3644147"/>
            <a:ext cx="10795518" cy="2043404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lang="en-US" sz="18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9133C7F4-6F1E-18BB-7BCB-5B6EAB2E175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99473" y="1220320"/>
            <a:ext cx="2369742" cy="2040255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7" name="Picture Placeholder 15">
            <a:extLst>
              <a:ext uri="{FF2B5EF4-FFF2-40B4-BE49-F238E27FC236}">
                <a16:creationId xmlns:a16="http://schemas.microsoft.com/office/drawing/2014/main" id="{1C5DDE54-1FA5-7F67-8FBB-60156233741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443385" y="1220320"/>
            <a:ext cx="2369742" cy="2040255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8" name="Picture Placeholder 15">
            <a:extLst>
              <a:ext uri="{FF2B5EF4-FFF2-40B4-BE49-F238E27FC236}">
                <a16:creationId xmlns:a16="http://schemas.microsoft.com/office/drawing/2014/main" id="{A2676613-5829-D3B8-DEBD-251ADBCA9AB6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387297" y="1220320"/>
            <a:ext cx="2369742" cy="2040255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9" name="Picture Placeholder 15">
            <a:extLst>
              <a:ext uri="{FF2B5EF4-FFF2-40B4-BE49-F238E27FC236}">
                <a16:creationId xmlns:a16="http://schemas.microsoft.com/office/drawing/2014/main" id="{9ED94091-0D63-6179-34F9-25179E802BB9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9331209" y="1220320"/>
            <a:ext cx="2369742" cy="2040255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065084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images text top and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492E6C-9AE8-1112-82E2-6F6471FADE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29A487F-D63F-A289-E6AF-B8F5C24986E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380F48B7-1208-0E34-15F9-511B155F326A}"/>
              </a:ext>
            </a:extLst>
          </p:cNvPr>
          <p:cNvSpPr/>
          <p:nvPr/>
        </p:nvSpPr>
        <p:spPr>
          <a:xfrm>
            <a:off x="491045" y="1115916"/>
            <a:ext cx="11209905" cy="767947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A7A86A04-5460-A33C-BC41-861563B9642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804671" y="1184161"/>
            <a:ext cx="10619233" cy="631456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spcAft>
                <a:spcPts val="600"/>
              </a:spcAft>
              <a:buNone/>
              <a:defRPr lang="en-US" sz="18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Tx/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9133C7F4-6F1E-18BB-7BCB-5B6EAB2E175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457757" y="2032351"/>
            <a:ext cx="3896759" cy="2513271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7" name="Picture Placeholder 15">
            <a:extLst>
              <a:ext uri="{FF2B5EF4-FFF2-40B4-BE49-F238E27FC236}">
                <a16:creationId xmlns:a16="http://schemas.microsoft.com/office/drawing/2014/main" id="{1C5DDE54-1FA5-7F67-8FBB-60156233741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016262" y="2041101"/>
            <a:ext cx="3896759" cy="2513271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41A7F774-7B5D-6058-3045-DDA29F853957}"/>
              </a:ext>
            </a:extLst>
          </p:cNvPr>
          <p:cNvSpPr/>
          <p:nvPr/>
        </p:nvSpPr>
        <p:spPr>
          <a:xfrm>
            <a:off x="491045" y="5211530"/>
            <a:ext cx="11209905" cy="767947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9B865A19-65AF-469F-8E59-A99731FF2897}"/>
              </a:ext>
            </a:extLst>
          </p:cNvPr>
          <p:cNvSpPr>
            <a:spLocks noGrp="1"/>
          </p:cNvSpPr>
          <p:nvPr>
            <p:ph type="body" idx="17"/>
          </p:nvPr>
        </p:nvSpPr>
        <p:spPr>
          <a:xfrm>
            <a:off x="804671" y="5279775"/>
            <a:ext cx="10619233" cy="631456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06087080"/>
      </p:ext>
    </p:extLst>
  </p:cSld>
  <p:clrMapOvr>
    <a:masterClrMapping/>
  </p:clrMapOvr>
  <p:hf sldNum="0" hdr="0" dt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and image side by s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9936FD-936E-13AA-350F-F36B914B20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5F2F63-2288-F169-A696-06FD55432B2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183C02E-FA56-5DCE-80AA-86DDC88F12CE}"/>
              </a:ext>
            </a:extLst>
          </p:cNvPr>
          <p:cNvSpPr>
            <a:spLocks/>
          </p:cNvSpPr>
          <p:nvPr/>
        </p:nvSpPr>
        <p:spPr>
          <a:xfrm>
            <a:off x="499473" y="1233996"/>
            <a:ext cx="3602010" cy="4674399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86683A0-40D4-CB7F-5F14-9901AA5EDA3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652409" y="1353438"/>
            <a:ext cx="3275780" cy="4431542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5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C85BA611-4B45-2E12-B37D-76752EE48B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329061" y="1233996"/>
            <a:ext cx="7371890" cy="4674399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059214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and image side by s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9936FD-936E-13AA-350F-F36B914B20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5F2F63-2288-F169-A696-06FD55432B2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183C02E-FA56-5DCE-80AA-86DDC88F12CE}"/>
              </a:ext>
            </a:extLst>
          </p:cNvPr>
          <p:cNvSpPr>
            <a:spLocks/>
          </p:cNvSpPr>
          <p:nvPr/>
        </p:nvSpPr>
        <p:spPr>
          <a:xfrm>
            <a:off x="499472" y="1233996"/>
            <a:ext cx="4827129" cy="4674399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86683A0-40D4-CB7F-5F14-9901AA5EDA3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652408" y="1353438"/>
            <a:ext cx="4523273" cy="4431542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C85BA611-4B45-2E12-B37D-76752EE48B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699464" y="1669002"/>
            <a:ext cx="6001487" cy="3906175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2818570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and image side by s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9936FD-936E-13AA-350F-F36B914B20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5F2F63-2288-F169-A696-06FD55432B2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183C02E-FA56-5DCE-80AA-86DDC88F12CE}"/>
              </a:ext>
            </a:extLst>
          </p:cNvPr>
          <p:cNvSpPr>
            <a:spLocks/>
          </p:cNvSpPr>
          <p:nvPr/>
        </p:nvSpPr>
        <p:spPr>
          <a:xfrm>
            <a:off x="6279468" y="1243221"/>
            <a:ext cx="5421483" cy="4674399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86683A0-40D4-CB7F-5F14-9901AA5EDA3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6445188" y="1362663"/>
            <a:ext cx="5104843" cy="4431542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C85BA611-4B45-2E12-B37D-76752EE48B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91045" y="1243221"/>
            <a:ext cx="5421483" cy="4674399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9565684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Custom text picture in egg comb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2C285F-F17F-9963-3B9E-CFD7EB9B31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213566F-563F-F1F7-031F-206F1FDF726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Picture Placeholder 11">
            <a:extLst>
              <a:ext uri="{FF2B5EF4-FFF2-40B4-BE49-F238E27FC236}">
                <a16:creationId xmlns:a16="http://schemas.microsoft.com/office/drawing/2014/main" id="{54F7B53A-A4DA-A09F-C2E8-BC972C34C11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394372" y="1275709"/>
            <a:ext cx="4306579" cy="4306582"/>
          </a:xfrm>
          <a:custGeom>
            <a:avLst/>
            <a:gdLst>
              <a:gd name="connsiteX0" fmla="*/ 1816212 w 4175998"/>
              <a:gd name="connsiteY0" fmla="*/ 0 h 4176001"/>
              <a:gd name="connsiteX1" fmla="*/ 4046832 w 4175998"/>
              <a:gd name="connsiteY1" fmla="*/ 1990245 h 4176001"/>
              <a:gd name="connsiteX2" fmla="*/ 2262011 w 4175998"/>
              <a:gd name="connsiteY2" fmla="*/ 4165082 h 4176001"/>
              <a:gd name="connsiteX3" fmla="*/ 31393 w 4175998"/>
              <a:gd name="connsiteY3" fmla="*/ 2174843 h 4176001"/>
              <a:gd name="connsiteX4" fmla="*/ 1816212 w 4175998"/>
              <a:gd name="connsiteY4" fmla="*/ 0 h 4176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175998" h="4176001">
                <a:moveTo>
                  <a:pt x="1816212" y="0"/>
                </a:moveTo>
                <a:cubicBezTo>
                  <a:pt x="2556503" y="0"/>
                  <a:pt x="3583130" y="940052"/>
                  <a:pt x="4046832" y="1990245"/>
                </a:cubicBezTo>
                <a:cubicBezTo>
                  <a:pt x="4458461" y="2925644"/>
                  <a:pt x="3892259" y="4047188"/>
                  <a:pt x="2262011" y="4165082"/>
                </a:cubicBezTo>
                <a:cubicBezTo>
                  <a:pt x="631754" y="4284528"/>
                  <a:pt x="-173611" y="3411174"/>
                  <a:pt x="31393" y="2174843"/>
                </a:cubicBezTo>
                <a:cubicBezTo>
                  <a:pt x="238020" y="940052"/>
                  <a:pt x="1033623" y="0"/>
                  <a:pt x="1816212" y="0"/>
                </a:cubicBezTo>
                <a:close/>
              </a:path>
            </a:pathLst>
          </a:custGeom>
          <a:solidFill>
            <a:schemeClr val="bg1"/>
          </a:solidFill>
          <a:ln w="57150">
            <a:solidFill>
              <a:schemeClr val="tx2"/>
            </a:solidFill>
          </a:ln>
        </p:spPr>
        <p:txBody>
          <a:bodyPr wrap="square">
            <a:noAutofit/>
          </a:bodyPr>
          <a:lstStyle>
            <a:lvl1pPr marL="0" indent="0">
              <a:buNone/>
              <a:defRPr sz="1600"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4A632E3E-BACD-7164-9FA9-9F9BB70AA794}"/>
              </a:ext>
            </a:extLst>
          </p:cNvPr>
          <p:cNvSpPr>
            <a:spLocks/>
          </p:cNvSpPr>
          <p:nvPr/>
        </p:nvSpPr>
        <p:spPr>
          <a:xfrm>
            <a:off x="499472" y="1233996"/>
            <a:ext cx="6621999" cy="4799056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700ED039-B55C-0140-9890-0B81DECEF70E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669951" y="1426500"/>
            <a:ext cx="6267562" cy="439783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Add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8845620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op image bottom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0039C6-F105-FB2B-C7EE-E3DFFB5EB5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1926C1D-D053-7B31-3502-B239A1564390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1739326E-8696-B01C-D9DE-006A6173EE0C}"/>
              </a:ext>
            </a:extLst>
          </p:cNvPr>
          <p:cNvSpPr>
            <a:spLocks/>
          </p:cNvSpPr>
          <p:nvPr/>
        </p:nvSpPr>
        <p:spPr>
          <a:xfrm>
            <a:off x="491048" y="3160450"/>
            <a:ext cx="11209904" cy="2814222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A1F744A-0184-DD38-89CF-0779AE4B9E98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61566" y="3329126"/>
            <a:ext cx="10860833" cy="2425039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7F3B3E1C-7644-CD6F-C964-11DAF73EAB4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084084" y="1103835"/>
            <a:ext cx="5430779" cy="1785153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861333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custom text image combo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Rectangle: Rounded Corners 45">
            <a:extLst>
              <a:ext uri="{FF2B5EF4-FFF2-40B4-BE49-F238E27FC236}">
                <a16:creationId xmlns:a16="http://schemas.microsoft.com/office/drawing/2014/main" id="{A5DC2ADE-9B5D-B3A0-2BB9-A6355CCC7E94}"/>
              </a:ext>
            </a:extLst>
          </p:cNvPr>
          <p:cNvSpPr/>
          <p:nvPr/>
        </p:nvSpPr>
        <p:spPr>
          <a:xfrm>
            <a:off x="5597593" y="2003268"/>
            <a:ext cx="6136779" cy="887886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AEDD64C-DD3D-1E43-832D-72BDA496D2D5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0" name="Picture Placeholder 15">
            <a:extLst>
              <a:ext uri="{FF2B5EF4-FFF2-40B4-BE49-F238E27FC236}">
                <a16:creationId xmlns:a16="http://schemas.microsoft.com/office/drawing/2014/main" id="{3B3F9630-D3E8-D59B-DD25-5A25B31F9AD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23872" y="2109218"/>
            <a:ext cx="4804938" cy="3071103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41" name="Title 40">
            <a:extLst>
              <a:ext uri="{FF2B5EF4-FFF2-40B4-BE49-F238E27FC236}">
                <a16:creationId xmlns:a16="http://schemas.microsoft.com/office/drawing/2014/main" id="{DD0747D7-6048-D506-9906-9971406009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42" name="Text Placeholder 2">
            <a:extLst>
              <a:ext uri="{FF2B5EF4-FFF2-40B4-BE49-F238E27FC236}">
                <a16:creationId xmlns:a16="http://schemas.microsoft.com/office/drawing/2014/main" id="{7D5EF658-B117-2B0A-6928-3A10401D30E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491045" y="1279010"/>
            <a:ext cx="4837765" cy="724258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43" name="Text Placeholder 2">
            <a:extLst>
              <a:ext uri="{FF2B5EF4-FFF2-40B4-BE49-F238E27FC236}">
                <a16:creationId xmlns:a16="http://schemas.microsoft.com/office/drawing/2014/main" id="{8A742D98-FFB6-39F5-F305-9587BC537A06}"/>
              </a:ext>
            </a:extLst>
          </p:cNvPr>
          <p:cNvSpPr>
            <a:spLocks noGrp="1"/>
          </p:cNvSpPr>
          <p:nvPr>
            <p:ph type="body" idx="12" hasCustomPrompt="1"/>
          </p:nvPr>
        </p:nvSpPr>
        <p:spPr>
          <a:xfrm>
            <a:off x="507458" y="5301939"/>
            <a:ext cx="4837765" cy="447885"/>
          </a:xfrm>
        </p:spPr>
        <p:txBody>
          <a:bodyPr wrap="square" lIns="180000" tIns="108000" rIns="180000" bIns="108000" anchor="t" anchorCtr="0">
            <a:noAutofit/>
          </a:bodyPr>
          <a:lstStyle>
            <a:lvl1pPr marL="0" indent="0">
              <a:buNone/>
              <a:defRPr lang="en-US" sz="18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Tx/>
              <a:buNone/>
            </a:pPr>
            <a:r>
              <a:rPr lang="en-US"/>
              <a:t>Add text</a:t>
            </a:r>
          </a:p>
        </p:txBody>
      </p:sp>
      <p:sp>
        <p:nvSpPr>
          <p:cNvPr id="44" name="Text Placeholder 2">
            <a:extLst>
              <a:ext uri="{FF2B5EF4-FFF2-40B4-BE49-F238E27FC236}">
                <a16:creationId xmlns:a16="http://schemas.microsoft.com/office/drawing/2014/main" id="{445935B4-268A-B03A-E1AD-2EDC77E89C06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6624000" y="2109218"/>
            <a:ext cx="4995275" cy="684000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45" name="Picture Placeholder 15">
            <a:extLst>
              <a:ext uri="{FF2B5EF4-FFF2-40B4-BE49-F238E27FC236}">
                <a16:creationId xmlns:a16="http://schemas.microsoft.com/office/drawing/2014/main" id="{C19D4233-5083-6704-06D9-CFBB11E0DE0F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676900" y="2109218"/>
            <a:ext cx="861059" cy="674338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47" name="Rectangle: Rounded Corners 46">
            <a:extLst>
              <a:ext uri="{FF2B5EF4-FFF2-40B4-BE49-F238E27FC236}">
                <a16:creationId xmlns:a16="http://schemas.microsoft.com/office/drawing/2014/main" id="{6B9AC8FB-63CD-7E91-0D5D-249CA45A38FD}"/>
              </a:ext>
            </a:extLst>
          </p:cNvPr>
          <p:cNvSpPr/>
          <p:nvPr/>
        </p:nvSpPr>
        <p:spPr>
          <a:xfrm>
            <a:off x="5582460" y="2981864"/>
            <a:ext cx="6136779" cy="887886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8" name="Text Placeholder 2">
            <a:extLst>
              <a:ext uri="{FF2B5EF4-FFF2-40B4-BE49-F238E27FC236}">
                <a16:creationId xmlns:a16="http://schemas.microsoft.com/office/drawing/2014/main" id="{8D28805C-9364-9AF3-0B18-B1BE6AB76274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6608867" y="3087814"/>
            <a:ext cx="4995275" cy="684000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49" name="Picture Placeholder 15">
            <a:extLst>
              <a:ext uri="{FF2B5EF4-FFF2-40B4-BE49-F238E27FC236}">
                <a16:creationId xmlns:a16="http://schemas.microsoft.com/office/drawing/2014/main" id="{C552998B-A25A-7249-D0AF-B3730BB1C6AC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5661767" y="3087814"/>
            <a:ext cx="861059" cy="674338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50" name="Rectangle: Rounded Corners 49">
            <a:extLst>
              <a:ext uri="{FF2B5EF4-FFF2-40B4-BE49-F238E27FC236}">
                <a16:creationId xmlns:a16="http://schemas.microsoft.com/office/drawing/2014/main" id="{B3FC2B63-C784-ED6A-CE0C-CE2F9D3281B6}"/>
              </a:ext>
            </a:extLst>
          </p:cNvPr>
          <p:cNvSpPr/>
          <p:nvPr/>
        </p:nvSpPr>
        <p:spPr>
          <a:xfrm>
            <a:off x="5582460" y="3975700"/>
            <a:ext cx="6136779" cy="887886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1" name="Text Placeholder 2">
            <a:extLst>
              <a:ext uri="{FF2B5EF4-FFF2-40B4-BE49-F238E27FC236}">
                <a16:creationId xmlns:a16="http://schemas.microsoft.com/office/drawing/2014/main" id="{A9BC2BCF-A85C-BEC7-2FB3-F346A6252E09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6608867" y="4081650"/>
            <a:ext cx="4995275" cy="684000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52" name="Picture Placeholder 15">
            <a:extLst>
              <a:ext uri="{FF2B5EF4-FFF2-40B4-BE49-F238E27FC236}">
                <a16:creationId xmlns:a16="http://schemas.microsoft.com/office/drawing/2014/main" id="{3FBD6206-1B21-813F-0C8E-02ED57852064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5661767" y="4081650"/>
            <a:ext cx="861059" cy="674338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53" name="Rectangle: Rounded Corners 52">
            <a:extLst>
              <a:ext uri="{FF2B5EF4-FFF2-40B4-BE49-F238E27FC236}">
                <a16:creationId xmlns:a16="http://schemas.microsoft.com/office/drawing/2014/main" id="{B061C1CB-C732-F370-6326-CF94C9A50686}"/>
              </a:ext>
            </a:extLst>
          </p:cNvPr>
          <p:cNvSpPr/>
          <p:nvPr/>
        </p:nvSpPr>
        <p:spPr>
          <a:xfrm>
            <a:off x="5582460" y="4969536"/>
            <a:ext cx="6136779" cy="887886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4" name="Text Placeholder 2">
            <a:extLst>
              <a:ext uri="{FF2B5EF4-FFF2-40B4-BE49-F238E27FC236}">
                <a16:creationId xmlns:a16="http://schemas.microsoft.com/office/drawing/2014/main" id="{DFDB72E9-EF1C-2BA1-4064-23FB9B46D7DB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6608867" y="5075486"/>
            <a:ext cx="4995275" cy="684000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55" name="Picture Placeholder 15">
            <a:extLst>
              <a:ext uri="{FF2B5EF4-FFF2-40B4-BE49-F238E27FC236}">
                <a16:creationId xmlns:a16="http://schemas.microsoft.com/office/drawing/2014/main" id="{8FEAC366-DBCE-D8F4-52B1-5CCCA70647C8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5661767" y="5075486"/>
            <a:ext cx="861059" cy="674338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57" name="Title 40">
            <a:extLst>
              <a:ext uri="{FF2B5EF4-FFF2-40B4-BE49-F238E27FC236}">
                <a16:creationId xmlns:a16="http://schemas.microsoft.com/office/drawing/2014/main" id="{0E2E009B-B7BD-E611-8E24-9D0666B36CC7}"/>
              </a:ext>
            </a:extLst>
          </p:cNvPr>
          <p:cNvSpPr txBox="1">
            <a:spLocks/>
          </p:cNvSpPr>
          <p:nvPr/>
        </p:nvSpPr>
        <p:spPr>
          <a:xfrm>
            <a:off x="5600918" y="1528512"/>
            <a:ext cx="6118321" cy="44788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GB" sz="4000" b="1" kern="1200" dirty="0" smtClean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/>
              <a:t>Sub header</a:t>
            </a:r>
          </a:p>
        </p:txBody>
      </p:sp>
      <p:sp>
        <p:nvSpPr>
          <p:cNvPr id="7" name="Title 40">
            <a:extLst>
              <a:ext uri="{FF2B5EF4-FFF2-40B4-BE49-F238E27FC236}">
                <a16:creationId xmlns:a16="http://schemas.microsoft.com/office/drawing/2014/main" id="{6AA2051E-C70C-4C7D-2CE9-B87F19F2C7FE}"/>
              </a:ext>
            </a:extLst>
          </p:cNvPr>
          <p:cNvSpPr txBox="1">
            <a:spLocks/>
          </p:cNvSpPr>
          <p:nvPr userDrawn="1"/>
        </p:nvSpPr>
        <p:spPr>
          <a:xfrm>
            <a:off x="5600918" y="1528512"/>
            <a:ext cx="6118321" cy="44788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GB" sz="4000" b="1" kern="1200" dirty="0" smtClean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/>
              <a:t>Sub header</a:t>
            </a:r>
          </a:p>
        </p:txBody>
      </p:sp>
    </p:spTree>
    <p:extLst>
      <p:ext uri="{BB962C8B-B14F-4D97-AF65-F5344CB8AC3E}">
        <p14:creationId xmlns:p14="http://schemas.microsoft.com/office/powerpoint/2010/main" val="19079705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custom text image combo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Rectangle: Rounded Corners 45">
            <a:extLst>
              <a:ext uri="{FF2B5EF4-FFF2-40B4-BE49-F238E27FC236}">
                <a16:creationId xmlns:a16="http://schemas.microsoft.com/office/drawing/2014/main" id="{A5DC2ADE-9B5D-B3A0-2BB9-A6355CCC7E94}"/>
              </a:ext>
            </a:extLst>
          </p:cNvPr>
          <p:cNvSpPr/>
          <p:nvPr/>
        </p:nvSpPr>
        <p:spPr>
          <a:xfrm>
            <a:off x="5597593" y="2187419"/>
            <a:ext cx="6136779" cy="887886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AEDD64C-DD3D-1E43-832D-72BDA496D2D5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0" name="Picture Placeholder 15">
            <a:extLst>
              <a:ext uri="{FF2B5EF4-FFF2-40B4-BE49-F238E27FC236}">
                <a16:creationId xmlns:a16="http://schemas.microsoft.com/office/drawing/2014/main" id="{3B3F9630-D3E8-D59B-DD25-5A25B31F9AD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23872" y="2109218"/>
            <a:ext cx="4804938" cy="3071103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41" name="Title 40">
            <a:extLst>
              <a:ext uri="{FF2B5EF4-FFF2-40B4-BE49-F238E27FC236}">
                <a16:creationId xmlns:a16="http://schemas.microsoft.com/office/drawing/2014/main" id="{DD0747D7-6048-D506-9906-9971406009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42" name="Text Placeholder 2">
            <a:extLst>
              <a:ext uri="{FF2B5EF4-FFF2-40B4-BE49-F238E27FC236}">
                <a16:creationId xmlns:a16="http://schemas.microsoft.com/office/drawing/2014/main" id="{7D5EF658-B117-2B0A-6928-3A10401D30E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491045" y="1166383"/>
            <a:ext cx="11228194" cy="724258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43" name="Text Placeholder 2">
            <a:extLst>
              <a:ext uri="{FF2B5EF4-FFF2-40B4-BE49-F238E27FC236}">
                <a16:creationId xmlns:a16="http://schemas.microsoft.com/office/drawing/2014/main" id="{8A742D98-FFB6-39F5-F305-9587BC537A06}"/>
              </a:ext>
            </a:extLst>
          </p:cNvPr>
          <p:cNvSpPr>
            <a:spLocks noGrp="1"/>
          </p:cNvSpPr>
          <p:nvPr>
            <p:ph type="body" idx="12" hasCustomPrompt="1"/>
          </p:nvPr>
        </p:nvSpPr>
        <p:spPr>
          <a:xfrm>
            <a:off x="523872" y="5301939"/>
            <a:ext cx="4821351" cy="739634"/>
          </a:xfrm>
        </p:spPr>
        <p:txBody>
          <a:bodyPr wrap="square" lIns="180000" tIns="108000" rIns="180000" bIns="108000" anchor="t" anchorCtr="0">
            <a:noAutofit/>
          </a:bodyPr>
          <a:lstStyle>
            <a:lvl1pPr marL="0" indent="0">
              <a:buNone/>
              <a:defRPr lang="en-US" sz="18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Tx/>
              <a:buNone/>
            </a:pPr>
            <a:r>
              <a:rPr lang="en-US" dirty="0"/>
              <a:t>Add text</a:t>
            </a:r>
          </a:p>
        </p:txBody>
      </p:sp>
      <p:sp>
        <p:nvSpPr>
          <p:cNvPr id="44" name="Text Placeholder 2">
            <a:extLst>
              <a:ext uri="{FF2B5EF4-FFF2-40B4-BE49-F238E27FC236}">
                <a16:creationId xmlns:a16="http://schemas.microsoft.com/office/drawing/2014/main" id="{445935B4-268A-B03A-E1AD-2EDC77E89C06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6624000" y="2293369"/>
            <a:ext cx="4995275" cy="684000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45" name="Picture Placeholder 15">
            <a:extLst>
              <a:ext uri="{FF2B5EF4-FFF2-40B4-BE49-F238E27FC236}">
                <a16:creationId xmlns:a16="http://schemas.microsoft.com/office/drawing/2014/main" id="{C19D4233-5083-6704-06D9-CFBB11E0DE0F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676900" y="2293369"/>
            <a:ext cx="861059" cy="674338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47" name="Rectangle: Rounded Corners 46">
            <a:extLst>
              <a:ext uri="{FF2B5EF4-FFF2-40B4-BE49-F238E27FC236}">
                <a16:creationId xmlns:a16="http://schemas.microsoft.com/office/drawing/2014/main" id="{6B9AC8FB-63CD-7E91-0D5D-249CA45A38FD}"/>
              </a:ext>
            </a:extLst>
          </p:cNvPr>
          <p:cNvSpPr/>
          <p:nvPr/>
        </p:nvSpPr>
        <p:spPr>
          <a:xfrm>
            <a:off x="5582460" y="3166015"/>
            <a:ext cx="6136779" cy="887886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8" name="Text Placeholder 2">
            <a:extLst>
              <a:ext uri="{FF2B5EF4-FFF2-40B4-BE49-F238E27FC236}">
                <a16:creationId xmlns:a16="http://schemas.microsoft.com/office/drawing/2014/main" id="{8D28805C-9364-9AF3-0B18-B1BE6AB76274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6608867" y="3271965"/>
            <a:ext cx="4995275" cy="684000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49" name="Picture Placeholder 15">
            <a:extLst>
              <a:ext uri="{FF2B5EF4-FFF2-40B4-BE49-F238E27FC236}">
                <a16:creationId xmlns:a16="http://schemas.microsoft.com/office/drawing/2014/main" id="{C552998B-A25A-7249-D0AF-B3730BB1C6AC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5661767" y="3271965"/>
            <a:ext cx="861059" cy="674338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50" name="Rectangle: Rounded Corners 49">
            <a:extLst>
              <a:ext uri="{FF2B5EF4-FFF2-40B4-BE49-F238E27FC236}">
                <a16:creationId xmlns:a16="http://schemas.microsoft.com/office/drawing/2014/main" id="{B3FC2B63-C784-ED6A-CE0C-CE2F9D3281B6}"/>
              </a:ext>
            </a:extLst>
          </p:cNvPr>
          <p:cNvSpPr/>
          <p:nvPr/>
        </p:nvSpPr>
        <p:spPr>
          <a:xfrm>
            <a:off x="5582460" y="4159851"/>
            <a:ext cx="6136779" cy="887886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1" name="Text Placeholder 2">
            <a:extLst>
              <a:ext uri="{FF2B5EF4-FFF2-40B4-BE49-F238E27FC236}">
                <a16:creationId xmlns:a16="http://schemas.microsoft.com/office/drawing/2014/main" id="{A9BC2BCF-A85C-BEC7-2FB3-F346A6252E09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6608867" y="4265801"/>
            <a:ext cx="4995275" cy="684000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52" name="Picture Placeholder 15">
            <a:extLst>
              <a:ext uri="{FF2B5EF4-FFF2-40B4-BE49-F238E27FC236}">
                <a16:creationId xmlns:a16="http://schemas.microsoft.com/office/drawing/2014/main" id="{3FBD6206-1B21-813F-0C8E-02ED57852064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5661767" y="4265801"/>
            <a:ext cx="861059" cy="674338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53" name="Rectangle: Rounded Corners 52">
            <a:extLst>
              <a:ext uri="{FF2B5EF4-FFF2-40B4-BE49-F238E27FC236}">
                <a16:creationId xmlns:a16="http://schemas.microsoft.com/office/drawing/2014/main" id="{B061C1CB-C732-F370-6326-CF94C9A50686}"/>
              </a:ext>
            </a:extLst>
          </p:cNvPr>
          <p:cNvSpPr/>
          <p:nvPr/>
        </p:nvSpPr>
        <p:spPr>
          <a:xfrm>
            <a:off x="5582460" y="5153687"/>
            <a:ext cx="6136779" cy="887886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4" name="Text Placeholder 2">
            <a:extLst>
              <a:ext uri="{FF2B5EF4-FFF2-40B4-BE49-F238E27FC236}">
                <a16:creationId xmlns:a16="http://schemas.microsoft.com/office/drawing/2014/main" id="{DFDB72E9-EF1C-2BA1-4064-23FB9B46D7DB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6608867" y="5259637"/>
            <a:ext cx="4995275" cy="684000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55" name="Picture Placeholder 15">
            <a:extLst>
              <a:ext uri="{FF2B5EF4-FFF2-40B4-BE49-F238E27FC236}">
                <a16:creationId xmlns:a16="http://schemas.microsoft.com/office/drawing/2014/main" id="{8FEAC366-DBCE-D8F4-52B1-5CCCA70647C8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5661767" y="5259637"/>
            <a:ext cx="861059" cy="674338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7" name="Title 40">
            <a:extLst>
              <a:ext uri="{FF2B5EF4-FFF2-40B4-BE49-F238E27FC236}">
                <a16:creationId xmlns:a16="http://schemas.microsoft.com/office/drawing/2014/main" id="{6AA2051E-C70C-4C7D-2CE9-B87F19F2C7FE}"/>
              </a:ext>
            </a:extLst>
          </p:cNvPr>
          <p:cNvSpPr txBox="1">
            <a:spLocks/>
          </p:cNvSpPr>
          <p:nvPr userDrawn="1"/>
        </p:nvSpPr>
        <p:spPr>
          <a:xfrm>
            <a:off x="5544810" y="1843164"/>
            <a:ext cx="6118321" cy="44788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GB" sz="4000" b="1" kern="1200" dirty="0" smtClean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800" dirty="0"/>
              <a:t>Evaluation Criteria Suggestions:</a:t>
            </a:r>
          </a:p>
        </p:txBody>
      </p:sp>
    </p:spTree>
    <p:extLst>
      <p:ext uri="{BB962C8B-B14F-4D97-AF65-F5344CB8AC3E}">
        <p14:creationId xmlns:p14="http://schemas.microsoft.com/office/powerpoint/2010/main" val="208417764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text image combo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AEDD64C-DD3D-1E43-832D-72BDA496D2D5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0" name="Picture Placeholder 15">
            <a:extLst>
              <a:ext uri="{FF2B5EF4-FFF2-40B4-BE49-F238E27FC236}">
                <a16:creationId xmlns:a16="http://schemas.microsoft.com/office/drawing/2014/main" id="{3B3F9630-D3E8-D59B-DD25-5A25B31F9AD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39005" y="2867452"/>
            <a:ext cx="4804938" cy="3071103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41" name="Title 40">
            <a:extLst>
              <a:ext uri="{FF2B5EF4-FFF2-40B4-BE49-F238E27FC236}">
                <a16:creationId xmlns:a16="http://schemas.microsoft.com/office/drawing/2014/main" id="{DD0747D7-6048-D506-9906-9971406009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42" name="Text Placeholder 2">
            <a:extLst>
              <a:ext uri="{FF2B5EF4-FFF2-40B4-BE49-F238E27FC236}">
                <a16:creationId xmlns:a16="http://schemas.microsoft.com/office/drawing/2014/main" id="{7D5EF658-B117-2B0A-6928-3A10401D30E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507458" y="1108177"/>
            <a:ext cx="11202551" cy="743954"/>
          </a:xfrm>
        </p:spPr>
        <p:txBody>
          <a:bodyPr wrap="square" lIns="180000" tIns="108000" rIns="180000" bIns="108000" anchor="t" anchorCtr="0">
            <a:normAutofit/>
          </a:bodyPr>
          <a:lstStyle>
            <a:lvl1pPr marL="0" indent="0"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43" name="Text Placeholder 2">
            <a:extLst>
              <a:ext uri="{FF2B5EF4-FFF2-40B4-BE49-F238E27FC236}">
                <a16:creationId xmlns:a16="http://schemas.microsoft.com/office/drawing/2014/main" id="{8A742D98-FFB6-39F5-F305-9587BC537A06}"/>
              </a:ext>
            </a:extLst>
          </p:cNvPr>
          <p:cNvSpPr>
            <a:spLocks noGrp="1"/>
          </p:cNvSpPr>
          <p:nvPr>
            <p:ph type="body" idx="12" hasCustomPrompt="1"/>
          </p:nvPr>
        </p:nvSpPr>
        <p:spPr>
          <a:xfrm>
            <a:off x="501349" y="1875462"/>
            <a:ext cx="4837765" cy="887886"/>
          </a:xfrm>
        </p:spPr>
        <p:txBody>
          <a:bodyPr wrap="square" lIns="180000" tIns="108000" rIns="180000" bIns="108000" anchor="t" anchorCtr="0">
            <a:normAutofit/>
          </a:bodyPr>
          <a:lstStyle>
            <a:lvl1pPr marL="0" indent="0"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A5DC2ADE-9B5D-B3A0-2BB9-A6355CCC7E94}"/>
              </a:ext>
            </a:extLst>
          </p:cNvPr>
          <p:cNvSpPr/>
          <p:nvPr userDrawn="1"/>
        </p:nvSpPr>
        <p:spPr>
          <a:xfrm>
            <a:off x="5531349" y="2191999"/>
            <a:ext cx="6136779" cy="887886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445935B4-268A-B03A-E1AD-2EDC77E89C06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6557756" y="2297949"/>
            <a:ext cx="4995275" cy="684000"/>
          </a:xfrm>
        </p:spPr>
        <p:txBody>
          <a:bodyPr wrap="square" lIns="180000" tIns="108000" rIns="180000" bIns="108000" anchor="t" anchorCtr="0">
            <a:normAutofit/>
          </a:bodyPr>
          <a:lstStyle>
            <a:lvl1pPr marL="0" indent="0"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10" name="Picture Placeholder 15">
            <a:extLst>
              <a:ext uri="{FF2B5EF4-FFF2-40B4-BE49-F238E27FC236}">
                <a16:creationId xmlns:a16="http://schemas.microsoft.com/office/drawing/2014/main" id="{C19D4233-5083-6704-06D9-CFBB11E0DE0F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610656" y="2297949"/>
            <a:ext cx="861059" cy="674338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6B9AC8FB-63CD-7E91-0D5D-249CA45A38FD}"/>
              </a:ext>
            </a:extLst>
          </p:cNvPr>
          <p:cNvSpPr/>
          <p:nvPr userDrawn="1"/>
        </p:nvSpPr>
        <p:spPr>
          <a:xfrm>
            <a:off x="5516216" y="3170595"/>
            <a:ext cx="6136779" cy="887886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8D28805C-9364-9AF3-0B18-B1BE6AB76274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6542623" y="3276545"/>
            <a:ext cx="4995275" cy="684000"/>
          </a:xfrm>
        </p:spPr>
        <p:txBody>
          <a:bodyPr wrap="square" lIns="180000" tIns="108000" rIns="180000" bIns="108000" anchor="t" anchorCtr="0">
            <a:normAutofit/>
          </a:bodyPr>
          <a:lstStyle>
            <a:lvl1pPr marL="0" indent="0"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13" name="Picture Placeholder 15">
            <a:extLst>
              <a:ext uri="{FF2B5EF4-FFF2-40B4-BE49-F238E27FC236}">
                <a16:creationId xmlns:a16="http://schemas.microsoft.com/office/drawing/2014/main" id="{C552998B-A25A-7249-D0AF-B3730BB1C6AC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5595523" y="3276545"/>
            <a:ext cx="861059" cy="674338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B3FC2B63-C784-ED6A-CE0C-CE2F9D3281B6}"/>
              </a:ext>
            </a:extLst>
          </p:cNvPr>
          <p:cNvSpPr/>
          <p:nvPr userDrawn="1"/>
        </p:nvSpPr>
        <p:spPr>
          <a:xfrm>
            <a:off x="5516216" y="4164431"/>
            <a:ext cx="6136779" cy="887886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A9BC2BCF-A85C-BEC7-2FB3-F346A6252E09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6542623" y="4270381"/>
            <a:ext cx="4995275" cy="684000"/>
          </a:xfrm>
        </p:spPr>
        <p:txBody>
          <a:bodyPr wrap="square" lIns="180000" tIns="108000" rIns="180000" bIns="108000" anchor="t" anchorCtr="0">
            <a:normAutofit/>
          </a:bodyPr>
          <a:lstStyle>
            <a:lvl1pPr marL="0" indent="0"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3FBD6206-1B21-813F-0C8E-02ED57852064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5595523" y="4270381"/>
            <a:ext cx="861059" cy="674338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B061C1CB-C732-F370-6326-CF94C9A50686}"/>
              </a:ext>
            </a:extLst>
          </p:cNvPr>
          <p:cNvSpPr/>
          <p:nvPr userDrawn="1"/>
        </p:nvSpPr>
        <p:spPr>
          <a:xfrm>
            <a:off x="5516216" y="5158267"/>
            <a:ext cx="6136779" cy="887886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DFDB72E9-EF1C-2BA1-4064-23FB9B46D7DB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6542623" y="5264217"/>
            <a:ext cx="4995275" cy="684000"/>
          </a:xfrm>
        </p:spPr>
        <p:txBody>
          <a:bodyPr wrap="square" lIns="180000" tIns="108000" rIns="180000" bIns="108000" anchor="t" anchorCtr="0">
            <a:normAutofit/>
          </a:bodyPr>
          <a:lstStyle>
            <a:lvl1pPr marL="0" indent="0"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19" name="Picture Placeholder 15">
            <a:extLst>
              <a:ext uri="{FF2B5EF4-FFF2-40B4-BE49-F238E27FC236}">
                <a16:creationId xmlns:a16="http://schemas.microsoft.com/office/drawing/2014/main" id="{8FEAC366-DBCE-D8F4-52B1-5CCCA70647C8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5595523" y="5264217"/>
            <a:ext cx="861059" cy="674338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07937116-539A-E26C-F220-8D089770C1B7}"/>
              </a:ext>
            </a:extLst>
          </p:cNvPr>
          <p:cNvSpPr>
            <a:spLocks noGrp="1"/>
          </p:cNvSpPr>
          <p:nvPr>
            <p:ph type="body" idx="21" hasCustomPrompt="1"/>
          </p:nvPr>
        </p:nvSpPr>
        <p:spPr>
          <a:xfrm>
            <a:off x="5526520" y="1902974"/>
            <a:ext cx="4995275" cy="287377"/>
          </a:xfrm>
        </p:spPr>
        <p:txBody>
          <a:bodyPr vert="horz" lIns="91440" tIns="45720" rIns="91440" bIns="45720" rtlCol="0" anchor="ctr">
            <a:noAutofit/>
          </a:bodyPr>
          <a:lstStyle>
            <a:lvl1pPr>
              <a:defRPr lang="en-US" sz="1800" b="1" dirty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Add text</a:t>
            </a:r>
          </a:p>
        </p:txBody>
      </p:sp>
    </p:spTree>
    <p:extLst>
      <p:ext uri="{BB962C8B-B14F-4D97-AF65-F5344CB8AC3E}">
        <p14:creationId xmlns:p14="http://schemas.microsoft.com/office/powerpoint/2010/main" val="26079721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phic 10">
            <a:extLst>
              <a:ext uri="{FF2B5EF4-FFF2-40B4-BE49-F238E27FC236}">
                <a16:creationId xmlns:a16="http://schemas.microsoft.com/office/drawing/2014/main" id="{23936AFB-1BBC-B4A7-47F3-FC82694B794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52570" t="23960" b="10415"/>
          <a:stretch/>
        </p:blipFill>
        <p:spPr>
          <a:xfrm>
            <a:off x="0" y="1"/>
            <a:ext cx="4735436" cy="6858000"/>
          </a:xfrm>
          <a:prstGeom prst="rect">
            <a:avLst/>
          </a:prstGeom>
        </p:spPr>
      </p:pic>
      <p:sp>
        <p:nvSpPr>
          <p:cNvPr id="3" name="Subtitle 2">
            <a:extLst>
              <a:ext uri="{FF2B5EF4-FFF2-40B4-BE49-F238E27FC236}">
                <a16:creationId xmlns:a16="http://schemas.microsoft.com/office/drawing/2014/main" id="{3EFD01FF-D6B7-AC6E-3930-54D7B675C79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882897" y="3328699"/>
            <a:ext cx="6782879" cy="735707"/>
          </a:xfrm>
        </p:spPr>
        <p:txBody>
          <a:bodyPr>
            <a:normAutofit/>
          </a:bodyPr>
          <a:lstStyle>
            <a:lvl1pPr marL="0" indent="0" algn="l">
              <a:buNone/>
              <a:defRPr sz="3600" b="1"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Title</a:t>
            </a:r>
            <a:endParaRPr lang="en-GB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D45B76B-C9AE-0CFD-4554-06576456CAD3}"/>
              </a:ext>
            </a:extLst>
          </p:cNvPr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0463339" y="6052543"/>
            <a:ext cx="1237615" cy="342819"/>
          </a:xfrm>
          <a:prstGeom prst="rect">
            <a:avLst/>
          </a:prstGeom>
          <a:noFill/>
        </p:spPr>
      </p:pic>
      <p:sp>
        <p:nvSpPr>
          <p:cNvPr id="13" name="Title 12">
            <a:extLst>
              <a:ext uri="{FF2B5EF4-FFF2-40B4-BE49-F238E27FC236}">
                <a16:creationId xmlns:a16="http://schemas.microsoft.com/office/drawing/2014/main" id="{DCE47C2F-671B-56CC-98F9-75BBF244EC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2897" y="2411618"/>
            <a:ext cx="6818057" cy="73570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pic>
        <p:nvPicPr>
          <p:cNvPr id="15" name="Picture 14" descr="A purple and white text on a black background&#10;&#10;Description automatically generated">
            <a:extLst>
              <a:ext uri="{FF2B5EF4-FFF2-40B4-BE49-F238E27FC236}">
                <a16:creationId xmlns:a16="http://schemas.microsoft.com/office/drawing/2014/main" id="{0BAA2781-6642-C2DD-238B-7BD2605B042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262" y="1985582"/>
            <a:ext cx="3330708" cy="250616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1333C44-2406-E148-91CE-F880A83E7CA0}"/>
              </a:ext>
            </a:extLst>
          </p:cNvPr>
          <p:cNvSpPr txBox="1"/>
          <p:nvPr userDrawn="1"/>
        </p:nvSpPr>
        <p:spPr>
          <a:xfrm>
            <a:off x="4882897" y="617220"/>
            <a:ext cx="681805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dirty="0"/>
              <a:t>Purple Mash Computing Scheme</a:t>
            </a:r>
            <a:br>
              <a:rPr lang="en-US" sz="1600" dirty="0"/>
            </a:br>
            <a:r>
              <a:rPr lang="en-US" sz="1600" dirty="0"/>
              <a:t>Year 4 - Animation</a:t>
            </a:r>
          </a:p>
        </p:txBody>
      </p:sp>
    </p:spTree>
    <p:extLst>
      <p:ext uri="{BB962C8B-B14F-4D97-AF65-F5344CB8AC3E}">
        <p14:creationId xmlns:p14="http://schemas.microsoft.com/office/powerpoint/2010/main" val="257795938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text image combo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AEDD64C-DD3D-1E43-832D-72BDA496D2D5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0" name="Picture Placeholder 15">
            <a:extLst>
              <a:ext uri="{FF2B5EF4-FFF2-40B4-BE49-F238E27FC236}">
                <a16:creationId xmlns:a16="http://schemas.microsoft.com/office/drawing/2014/main" id="{3B3F9630-D3E8-D59B-DD25-5A25B31F9AD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905721" y="2245047"/>
            <a:ext cx="4804938" cy="3071103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41" name="Title 40">
            <a:extLst>
              <a:ext uri="{FF2B5EF4-FFF2-40B4-BE49-F238E27FC236}">
                <a16:creationId xmlns:a16="http://schemas.microsoft.com/office/drawing/2014/main" id="{DD0747D7-6048-D506-9906-9971406009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42" name="Text Placeholder 2">
            <a:extLst>
              <a:ext uri="{FF2B5EF4-FFF2-40B4-BE49-F238E27FC236}">
                <a16:creationId xmlns:a16="http://schemas.microsoft.com/office/drawing/2014/main" id="{7D5EF658-B117-2B0A-6928-3A10401D30E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507458" y="1108177"/>
            <a:ext cx="11202551" cy="743954"/>
          </a:xfrm>
        </p:spPr>
        <p:txBody>
          <a:bodyPr wrap="square" lIns="180000" tIns="108000" rIns="180000" bIns="108000" anchor="t" anchorCtr="0">
            <a:normAutofit/>
          </a:bodyPr>
          <a:lstStyle>
            <a:lvl1pPr marL="0" indent="0"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43" name="Text Placeholder 2">
            <a:extLst>
              <a:ext uri="{FF2B5EF4-FFF2-40B4-BE49-F238E27FC236}">
                <a16:creationId xmlns:a16="http://schemas.microsoft.com/office/drawing/2014/main" id="{8A742D98-FFB6-39F5-F305-9587BC537A06}"/>
              </a:ext>
            </a:extLst>
          </p:cNvPr>
          <p:cNvSpPr>
            <a:spLocks noGrp="1"/>
          </p:cNvSpPr>
          <p:nvPr>
            <p:ph type="body" idx="12" hasCustomPrompt="1"/>
          </p:nvPr>
        </p:nvSpPr>
        <p:spPr>
          <a:xfrm>
            <a:off x="6905721" y="5433133"/>
            <a:ext cx="4789016" cy="666891"/>
          </a:xfrm>
        </p:spPr>
        <p:txBody>
          <a:bodyPr wrap="square" lIns="180000" tIns="108000" rIns="180000" bIns="108000" anchor="t" anchorCtr="0">
            <a:normAutofit/>
          </a:bodyPr>
          <a:lstStyle>
            <a:lvl1pPr marL="0" indent="0"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A5DC2ADE-9B5D-B3A0-2BB9-A6355CCC7E94}"/>
              </a:ext>
            </a:extLst>
          </p:cNvPr>
          <p:cNvSpPr/>
          <p:nvPr userDrawn="1"/>
        </p:nvSpPr>
        <p:spPr>
          <a:xfrm>
            <a:off x="507458" y="2246695"/>
            <a:ext cx="6136779" cy="887886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445935B4-268A-B03A-E1AD-2EDC77E89C06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1533865" y="2352645"/>
            <a:ext cx="4995275" cy="684000"/>
          </a:xfrm>
        </p:spPr>
        <p:txBody>
          <a:bodyPr wrap="square" lIns="180000" tIns="108000" rIns="180000" bIns="108000" anchor="t" anchorCtr="0">
            <a:normAutofit/>
          </a:bodyPr>
          <a:lstStyle>
            <a:lvl1pPr marL="0" indent="0"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C19D4233-5083-6704-06D9-CFBB11E0DE0F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86765" y="2352645"/>
            <a:ext cx="861059" cy="674338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6B9AC8FB-63CD-7E91-0D5D-249CA45A38FD}"/>
              </a:ext>
            </a:extLst>
          </p:cNvPr>
          <p:cNvSpPr/>
          <p:nvPr userDrawn="1"/>
        </p:nvSpPr>
        <p:spPr>
          <a:xfrm>
            <a:off x="492325" y="3225291"/>
            <a:ext cx="6136779" cy="887886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ext Placeholder 2">
            <a:extLst>
              <a:ext uri="{FF2B5EF4-FFF2-40B4-BE49-F238E27FC236}">
                <a16:creationId xmlns:a16="http://schemas.microsoft.com/office/drawing/2014/main" id="{8D28805C-9364-9AF3-0B18-B1BE6AB76274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1518732" y="3331241"/>
            <a:ext cx="4995275" cy="684000"/>
          </a:xfrm>
        </p:spPr>
        <p:txBody>
          <a:bodyPr wrap="square" lIns="180000" tIns="108000" rIns="180000" bIns="108000" anchor="t" anchorCtr="0">
            <a:normAutofit/>
          </a:bodyPr>
          <a:lstStyle>
            <a:lvl1pPr marL="0" indent="0"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21" name="Picture Placeholder 15">
            <a:extLst>
              <a:ext uri="{FF2B5EF4-FFF2-40B4-BE49-F238E27FC236}">
                <a16:creationId xmlns:a16="http://schemas.microsoft.com/office/drawing/2014/main" id="{C552998B-A25A-7249-D0AF-B3730BB1C6AC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571632" y="3331241"/>
            <a:ext cx="861059" cy="674338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B3FC2B63-C784-ED6A-CE0C-CE2F9D3281B6}"/>
              </a:ext>
            </a:extLst>
          </p:cNvPr>
          <p:cNvSpPr/>
          <p:nvPr userDrawn="1"/>
        </p:nvSpPr>
        <p:spPr>
          <a:xfrm>
            <a:off x="492325" y="4219127"/>
            <a:ext cx="6136779" cy="887886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Text Placeholder 2">
            <a:extLst>
              <a:ext uri="{FF2B5EF4-FFF2-40B4-BE49-F238E27FC236}">
                <a16:creationId xmlns:a16="http://schemas.microsoft.com/office/drawing/2014/main" id="{A9BC2BCF-A85C-BEC7-2FB3-F346A6252E09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1518732" y="4325077"/>
            <a:ext cx="4995275" cy="684000"/>
          </a:xfrm>
        </p:spPr>
        <p:txBody>
          <a:bodyPr wrap="square" lIns="180000" tIns="108000" rIns="180000" bIns="108000" anchor="t" anchorCtr="0">
            <a:normAutofit/>
          </a:bodyPr>
          <a:lstStyle>
            <a:lvl1pPr marL="0" indent="0"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24" name="Picture Placeholder 15">
            <a:extLst>
              <a:ext uri="{FF2B5EF4-FFF2-40B4-BE49-F238E27FC236}">
                <a16:creationId xmlns:a16="http://schemas.microsoft.com/office/drawing/2014/main" id="{3FBD6206-1B21-813F-0C8E-02ED57852064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571632" y="4325077"/>
            <a:ext cx="861059" cy="674338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B061C1CB-C732-F370-6326-CF94C9A50686}"/>
              </a:ext>
            </a:extLst>
          </p:cNvPr>
          <p:cNvSpPr/>
          <p:nvPr userDrawn="1"/>
        </p:nvSpPr>
        <p:spPr>
          <a:xfrm>
            <a:off x="492325" y="5212963"/>
            <a:ext cx="6136779" cy="887886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" name="Text Placeholder 2">
            <a:extLst>
              <a:ext uri="{FF2B5EF4-FFF2-40B4-BE49-F238E27FC236}">
                <a16:creationId xmlns:a16="http://schemas.microsoft.com/office/drawing/2014/main" id="{DFDB72E9-EF1C-2BA1-4064-23FB9B46D7DB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1518732" y="5318913"/>
            <a:ext cx="4995275" cy="684000"/>
          </a:xfrm>
        </p:spPr>
        <p:txBody>
          <a:bodyPr wrap="square" lIns="180000" tIns="108000" rIns="180000" bIns="108000" anchor="t" anchorCtr="0">
            <a:normAutofit/>
          </a:bodyPr>
          <a:lstStyle>
            <a:lvl1pPr marL="0" indent="0"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27" name="Picture Placeholder 15">
            <a:extLst>
              <a:ext uri="{FF2B5EF4-FFF2-40B4-BE49-F238E27FC236}">
                <a16:creationId xmlns:a16="http://schemas.microsoft.com/office/drawing/2014/main" id="{8FEAC366-DBCE-D8F4-52B1-5CCCA70647C8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571632" y="5318913"/>
            <a:ext cx="861059" cy="674338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28" name="Text Placeholder 2">
            <a:extLst>
              <a:ext uri="{FF2B5EF4-FFF2-40B4-BE49-F238E27FC236}">
                <a16:creationId xmlns:a16="http://schemas.microsoft.com/office/drawing/2014/main" id="{07937116-539A-E26C-F220-8D089770C1B7}"/>
              </a:ext>
            </a:extLst>
          </p:cNvPr>
          <p:cNvSpPr>
            <a:spLocks noGrp="1"/>
          </p:cNvSpPr>
          <p:nvPr>
            <p:ph type="body" idx="21" hasCustomPrompt="1"/>
          </p:nvPr>
        </p:nvSpPr>
        <p:spPr>
          <a:xfrm>
            <a:off x="502629" y="1957670"/>
            <a:ext cx="4995275" cy="287377"/>
          </a:xfrm>
        </p:spPr>
        <p:txBody>
          <a:bodyPr vert="horz" lIns="91440" tIns="45720" rIns="91440" bIns="45720" rtlCol="0" anchor="ctr">
            <a:noAutofit/>
          </a:bodyPr>
          <a:lstStyle>
            <a:lvl1pPr>
              <a:defRPr lang="en-US" sz="1800" b="1" dirty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Add text</a:t>
            </a:r>
          </a:p>
        </p:txBody>
      </p:sp>
    </p:spTree>
    <p:extLst>
      <p:ext uri="{BB962C8B-B14F-4D97-AF65-F5344CB8AC3E}">
        <p14:creationId xmlns:p14="http://schemas.microsoft.com/office/powerpoint/2010/main" val="64117428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text image combo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130DA8EA-7D48-1B05-C85F-38C2A63C2C3F}"/>
              </a:ext>
            </a:extLst>
          </p:cNvPr>
          <p:cNvSpPr/>
          <p:nvPr userDrawn="1"/>
        </p:nvSpPr>
        <p:spPr>
          <a:xfrm>
            <a:off x="481991" y="1039951"/>
            <a:ext cx="11228018" cy="666891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AEDD64C-DD3D-1E43-832D-72BDA496D2D5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0" name="Picture Placeholder 15">
            <a:extLst>
              <a:ext uri="{FF2B5EF4-FFF2-40B4-BE49-F238E27FC236}">
                <a16:creationId xmlns:a16="http://schemas.microsoft.com/office/drawing/2014/main" id="{3B3F9630-D3E8-D59B-DD25-5A25B31F9AD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382395" y="2111295"/>
            <a:ext cx="5327614" cy="3747380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41" name="Title 40">
            <a:extLst>
              <a:ext uri="{FF2B5EF4-FFF2-40B4-BE49-F238E27FC236}">
                <a16:creationId xmlns:a16="http://schemas.microsoft.com/office/drawing/2014/main" id="{DD0747D7-6048-D506-9906-9971406009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42" name="Text Placeholder 2">
            <a:extLst>
              <a:ext uri="{FF2B5EF4-FFF2-40B4-BE49-F238E27FC236}">
                <a16:creationId xmlns:a16="http://schemas.microsoft.com/office/drawing/2014/main" id="{7D5EF658-B117-2B0A-6928-3A10401D30E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507458" y="1108177"/>
            <a:ext cx="11202551" cy="532755"/>
          </a:xfrm>
        </p:spPr>
        <p:txBody>
          <a:bodyPr wrap="square" lIns="180000" tIns="108000" rIns="180000" bIns="108000" anchor="t" anchorCtr="0">
            <a:normAutofit/>
          </a:bodyPr>
          <a:lstStyle>
            <a:lvl1pPr marL="0" indent="0"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6B9AC8FB-63CD-7E91-0D5D-249CA45A38FD}"/>
              </a:ext>
            </a:extLst>
          </p:cNvPr>
          <p:cNvSpPr/>
          <p:nvPr userDrawn="1"/>
        </p:nvSpPr>
        <p:spPr>
          <a:xfrm>
            <a:off x="481341" y="2111295"/>
            <a:ext cx="5614659" cy="706531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ext Placeholder 2">
            <a:extLst>
              <a:ext uri="{FF2B5EF4-FFF2-40B4-BE49-F238E27FC236}">
                <a16:creationId xmlns:a16="http://schemas.microsoft.com/office/drawing/2014/main" id="{8D28805C-9364-9AF3-0B18-B1BE6AB76274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1507748" y="2217246"/>
            <a:ext cx="4570275" cy="544290"/>
          </a:xfrm>
        </p:spPr>
        <p:txBody>
          <a:bodyPr wrap="square" lIns="180000" tIns="108000" rIns="180000" bIns="108000" anchor="t" anchorCtr="0">
            <a:normAutofit/>
          </a:bodyPr>
          <a:lstStyle>
            <a:lvl1pPr marL="0" indent="0"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21" name="Picture Placeholder 15">
            <a:extLst>
              <a:ext uri="{FF2B5EF4-FFF2-40B4-BE49-F238E27FC236}">
                <a16:creationId xmlns:a16="http://schemas.microsoft.com/office/drawing/2014/main" id="{C552998B-A25A-7249-D0AF-B3730BB1C6AC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560649" y="2217246"/>
            <a:ext cx="787800" cy="536601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B3FC2B63-C784-ED6A-CE0C-CE2F9D3281B6}"/>
              </a:ext>
            </a:extLst>
          </p:cNvPr>
          <p:cNvSpPr/>
          <p:nvPr userDrawn="1"/>
        </p:nvSpPr>
        <p:spPr>
          <a:xfrm>
            <a:off x="481341" y="2883181"/>
            <a:ext cx="5614659" cy="706531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Text Placeholder 2">
            <a:extLst>
              <a:ext uri="{FF2B5EF4-FFF2-40B4-BE49-F238E27FC236}">
                <a16:creationId xmlns:a16="http://schemas.microsoft.com/office/drawing/2014/main" id="{A9BC2BCF-A85C-BEC7-2FB3-F346A6252E09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1507748" y="2989132"/>
            <a:ext cx="4570275" cy="544290"/>
          </a:xfrm>
        </p:spPr>
        <p:txBody>
          <a:bodyPr wrap="square" lIns="180000" tIns="108000" rIns="180000" bIns="108000" anchor="t" anchorCtr="0">
            <a:normAutofit/>
          </a:bodyPr>
          <a:lstStyle>
            <a:lvl1pPr marL="0" indent="0"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24" name="Picture Placeholder 15">
            <a:extLst>
              <a:ext uri="{FF2B5EF4-FFF2-40B4-BE49-F238E27FC236}">
                <a16:creationId xmlns:a16="http://schemas.microsoft.com/office/drawing/2014/main" id="{3FBD6206-1B21-813F-0C8E-02ED57852064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560649" y="2989132"/>
            <a:ext cx="787800" cy="536601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B061C1CB-C732-F370-6326-CF94C9A50686}"/>
              </a:ext>
            </a:extLst>
          </p:cNvPr>
          <p:cNvSpPr/>
          <p:nvPr userDrawn="1"/>
        </p:nvSpPr>
        <p:spPr>
          <a:xfrm>
            <a:off x="481341" y="3672823"/>
            <a:ext cx="5614659" cy="706531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" name="Text Placeholder 2">
            <a:extLst>
              <a:ext uri="{FF2B5EF4-FFF2-40B4-BE49-F238E27FC236}">
                <a16:creationId xmlns:a16="http://schemas.microsoft.com/office/drawing/2014/main" id="{DFDB72E9-EF1C-2BA1-4064-23FB9B46D7DB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1507748" y="3778774"/>
            <a:ext cx="4570275" cy="544290"/>
          </a:xfrm>
        </p:spPr>
        <p:txBody>
          <a:bodyPr wrap="square" lIns="180000" tIns="108000" rIns="180000" bIns="108000" anchor="t" anchorCtr="0">
            <a:normAutofit/>
          </a:bodyPr>
          <a:lstStyle>
            <a:lvl1pPr marL="0" indent="0"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27" name="Picture Placeholder 15">
            <a:extLst>
              <a:ext uri="{FF2B5EF4-FFF2-40B4-BE49-F238E27FC236}">
                <a16:creationId xmlns:a16="http://schemas.microsoft.com/office/drawing/2014/main" id="{8FEAC366-DBCE-D8F4-52B1-5CCCA70647C8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560649" y="3778774"/>
            <a:ext cx="787800" cy="536601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28" name="Text Placeholder 2">
            <a:extLst>
              <a:ext uri="{FF2B5EF4-FFF2-40B4-BE49-F238E27FC236}">
                <a16:creationId xmlns:a16="http://schemas.microsoft.com/office/drawing/2014/main" id="{07937116-539A-E26C-F220-8D089770C1B7}"/>
              </a:ext>
            </a:extLst>
          </p:cNvPr>
          <p:cNvSpPr>
            <a:spLocks noGrp="1"/>
          </p:cNvSpPr>
          <p:nvPr>
            <p:ph type="body" idx="21" hasCustomPrompt="1"/>
          </p:nvPr>
        </p:nvSpPr>
        <p:spPr>
          <a:xfrm>
            <a:off x="502629" y="1753480"/>
            <a:ext cx="4995275" cy="287377"/>
          </a:xfrm>
        </p:spPr>
        <p:txBody>
          <a:bodyPr vert="horz" lIns="91440" tIns="45720" rIns="91440" bIns="45720" rtlCol="0" anchor="ctr">
            <a:noAutofit/>
          </a:bodyPr>
          <a:lstStyle>
            <a:lvl1pPr>
              <a:defRPr lang="en-US" sz="16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</a:pPr>
            <a:r>
              <a:rPr lang="en-US"/>
              <a:t>Add text</a:t>
            </a:r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60999495-84C8-3496-5299-608F6BBB4501}"/>
              </a:ext>
            </a:extLst>
          </p:cNvPr>
          <p:cNvSpPr/>
          <p:nvPr userDrawn="1"/>
        </p:nvSpPr>
        <p:spPr>
          <a:xfrm>
            <a:off x="491045" y="4502227"/>
            <a:ext cx="5614659" cy="706531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D4AEC019-D1F7-0FD6-3D98-9E1CC5178AE3}"/>
              </a:ext>
            </a:extLst>
          </p:cNvPr>
          <p:cNvSpPr>
            <a:spLocks noGrp="1"/>
          </p:cNvSpPr>
          <p:nvPr>
            <p:ph type="body" idx="22" hasCustomPrompt="1"/>
          </p:nvPr>
        </p:nvSpPr>
        <p:spPr>
          <a:xfrm>
            <a:off x="1517452" y="4608178"/>
            <a:ext cx="4570275" cy="544290"/>
          </a:xfrm>
        </p:spPr>
        <p:txBody>
          <a:bodyPr wrap="square" lIns="180000" tIns="108000" rIns="180000" bIns="108000" anchor="t" anchorCtr="0">
            <a:normAutofit/>
          </a:bodyPr>
          <a:lstStyle>
            <a:lvl1pPr marL="0" indent="0"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19" name="Picture Placeholder 15">
            <a:extLst>
              <a:ext uri="{FF2B5EF4-FFF2-40B4-BE49-F238E27FC236}">
                <a16:creationId xmlns:a16="http://schemas.microsoft.com/office/drawing/2014/main" id="{280FD4FB-263F-84F2-EE15-580B12EF4F48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570353" y="4608178"/>
            <a:ext cx="787800" cy="536601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094DAF08-6CE6-40F8-5E59-7E3EBC3893AE}"/>
              </a:ext>
            </a:extLst>
          </p:cNvPr>
          <p:cNvSpPr/>
          <p:nvPr userDrawn="1"/>
        </p:nvSpPr>
        <p:spPr>
          <a:xfrm>
            <a:off x="491045" y="5327381"/>
            <a:ext cx="5614659" cy="706531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0" name="Text Placeholder 2">
            <a:extLst>
              <a:ext uri="{FF2B5EF4-FFF2-40B4-BE49-F238E27FC236}">
                <a16:creationId xmlns:a16="http://schemas.microsoft.com/office/drawing/2014/main" id="{73EABC45-1EBF-9711-A386-889742FF81CB}"/>
              </a:ext>
            </a:extLst>
          </p:cNvPr>
          <p:cNvSpPr>
            <a:spLocks noGrp="1"/>
          </p:cNvSpPr>
          <p:nvPr>
            <p:ph type="body" idx="24" hasCustomPrompt="1"/>
          </p:nvPr>
        </p:nvSpPr>
        <p:spPr>
          <a:xfrm>
            <a:off x="1517452" y="5433332"/>
            <a:ext cx="4570275" cy="544290"/>
          </a:xfrm>
        </p:spPr>
        <p:txBody>
          <a:bodyPr wrap="square" lIns="180000" tIns="108000" rIns="180000" bIns="108000" anchor="t" anchorCtr="0">
            <a:normAutofit/>
          </a:bodyPr>
          <a:lstStyle>
            <a:lvl1pPr marL="0" indent="0"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31" name="Picture Placeholder 15">
            <a:extLst>
              <a:ext uri="{FF2B5EF4-FFF2-40B4-BE49-F238E27FC236}">
                <a16:creationId xmlns:a16="http://schemas.microsoft.com/office/drawing/2014/main" id="{26DA891B-1890-1879-756E-7E2B527F151C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570353" y="5433332"/>
            <a:ext cx="787800" cy="536601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8673282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custom text image combo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492E6C-9AE8-1112-82E2-6F6471FADE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29A487F-D63F-A289-E6AF-B8F5C24986E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380F48B7-1208-0E34-15F9-511B155F326A}"/>
              </a:ext>
            </a:extLst>
          </p:cNvPr>
          <p:cNvSpPr/>
          <p:nvPr/>
        </p:nvSpPr>
        <p:spPr>
          <a:xfrm>
            <a:off x="499473" y="3423304"/>
            <a:ext cx="11209905" cy="2485091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A7A86A04-5460-A33C-BC41-861563B9642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706666" y="3644147"/>
            <a:ext cx="10795518" cy="2043404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9133C7F4-6F1E-18BB-7BCB-5B6EAB2E175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99473" y="1220320"/>
            <a:ext cx="2369742" cy="2040255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7" name="Picture Placeholder 15">
            <a:extLst>
              <a:ext uri="{FF2B5EF4-FFF2-40B4-BE49-F238E27FC236}">
                <a16:creationId xmlns:a16="http://schemas.microsoft.com/office/drawing/2014/main" id="{1C5DDE54-1FA5-7F67-8FBB-60156233741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443385" y="1220320"/>
            <a:ext cx="2369742" cy="2040255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8" name="Picture Placeholder 15">
            <a:extLst>
              <a:ext uri="{FF2B5EF4-FFF2-40B4-BE49-F238E27FC236}">
                <a16:creationId xmlns:a16="http://schemas.microsoft.com/office/drawing/2014/main" id="{A2676613-5829-D3B8-DEBD-251ADBCA9AB6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387297" y="1220320"/>
            <a:ext cx="2369742" cy="2040255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9" name="Picture Placeholder 15">
            <a:extLst>
              <a:ext uri="{FF2B5EF4-FFF2-40B4-BE49-F238E27FC236}">
                <a16:creationId xmlns:a16="http://schemas.microsoft.com/office/drawing/2014/main" id="{9ED94091-0D63-6179-34F9-25179E802BB9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9331209" y="1220320"/>
            <a:ext cx="2369742" cy="2040255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3619474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custom text image combo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9936FD-936E-13AA-350F-F36B914B20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5F2F63-2288-F169-A696-06FD55432B2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183C02E-FA56-5DCE-80AA-86DDC88F12CE}"/>
              </a:ext>
            </a:extLst>
          </p:cNvPr>
          <p:cNvSpPr>
            <a:spLocks/>
          </p:cNvSpPr>
          <p:nvPr/>
        </p:nvSpPr>
        <p:spPr>
          <a:xfrm>
            <a:off x="499472" y="1233996"/>
            <a:ext cx="5422357" cy="4674399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86683A0-40D4-CB7F-5F14-9901AA5EDA3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710965" y="1436914"/>
            <a:ext cx="4999369" cy="4273421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C85BA611-4B45-2E12-B37D-76752EE48B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270171" y="3144416"/>
            <a:ext cx="5430779" cy="2763980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A8D994B5-3959-7AF7-024A-36F22F4DA967}"/>
              </a:ext>
            </a:extLst>
          </p:cNvPr>
          <p:cNvSpPr>
            <a:spLocks/>
          </p:cNvSpPr>
          <p:nvPr/>
        </p:nvSpPr>
        <p:spPr>
          <a:xfrm>
            <a:off x="6270171" y="1233996"/>
            <a:ext cx="5422357" cy="1555857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7B8EF1D0-3BAC-6C2C-34D3-60CF8F4B7D2C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423108" y="1353439"/>
            <a:ext cx="5057926" cy="1268464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94813900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text image combo 8 (A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9936FD-936E-13AA-350F-F36B914B20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5F2F63-2288-F169-A696-06FD55432B2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183C02E-FA56-5DCE-80AA-86DDC88F12CE}"/>
              </a:ext>
            </a:extLst>
          </p:cNvPr>
          <p:cNvSpPr>
            <a:spLocks/>
          </p:cNvSpPr>
          <p:nvPr/>
        </p:nvSpPr>
        <p:spPr>
          <a:xfrm>
            <a:off x="499472" y="3144415"/>
            <a:ext cx="5422357" cy="2763980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86683A0-40D4-CB7F-5F14-9901AA5EDA3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710965" y="3331029"/>
            <a:ext cx="4999369" cy="2379306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C85BA611-4B45-2E12-B37D-76752EE48B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270171" y="3144416"/>
            <a:ext cx="5430779" cy="2763980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A8D994B5-3959-7AF7-024A-36F22F4DA967}"/>
              </a:ext>
            </a:extLst>
          </p:cNvPr>
          <p:cNvSpPr>
            <a:spLocks/>
          </p:cNvSpPr>
          <p:nvPr/>
        </p:nvSpPr>
        <p:spPr>
          <a:xfrm>
            <a:off x="482625" y="1233996"/>
            <a:ext cx="11209904" cy="1555857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7B8EF1D0-3BAC-6C2C-34D3-60CF8F4B7D2C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53143" y="1427583"/>
            <a:ext cx="10860833" cy="1194319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94031876"/>
      </p:ext>
    </p:extLst>
  </p:cSld>
  <p:clrMapOvr>
    <a:masterClrMapping/>
  </p:clrMapOvr>
  <p:hf sldNum="0" hdr="0" dt="0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text image combo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9936FD-936E-13AA-350F-F36B914B20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5F2F63-2288-F169-A696-06FD55432B2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183C02E-FA56-5DCE-80AA-86DDC88F12CE}"/>
              </a:ext>
            </a:extLst>
          </p:cNvPr>
          <p:cNvSpPr>
            <a:spLocks/>
          </p:cNvSpPr>
          <p:nvPr userDrawn="1"/>
        </p:nvSpPr>
        <p:spPr>
          <a:xfrm>
            <a:off x="499472" y="2364593"/>
            <a:ext cx="5422357" cy="3543802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86683A0-40D4-CB7F-5F14-9901AA5EDA3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710965" y="2576146"/>
            <a:ext cx="4999369" cy="3134189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C85BA611-4B45-2E12-B37D-76752EE48B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270171" y="2364593"/>
            <a:ext cx="5430779" cy="3543803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A8D994B5-3959-7AF7-024A-36F22F4DA967}"/>
              </a:ext>
            </a:extLst>
          </p:cNvPr>
          <p:cNvSpPr>
            <a:spLocks/>
          </p:cNvSpPr>
          <p:nvPr userDrawn="1"/>
        </p:nvSpPr>
        <p:spPr>
          <a:xfrm>
            <a:off x="482625" y="1233996"/>
            <a:ext cx="11209904" cy="902535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7B8EF1D0-3BAC-6C2C-34D3-60CF8F4B7D2C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53143" y="1427584"/>
            <a:ext cx="10860833" cy="489140"/>
          </a:xfrm>
        </p:spPr>
        <p:txBody>
          <a:bodyPr wrap="square" lIns="180000" tIns="108000" rIns="180000" bIns="108000" anchor="ctr" anchorCtr="0">
            <a:no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5120131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text image combo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9936FD-936E-13AA-350F-F36B914B20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5F2F63-2288-F169-A696-06FD55432B2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C85BA611-4B45-2E12-B37D-76752EE48B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82625" y="2330119"/>
            <a:ext cx="5430779" cy="3543803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A8D994B5-3959-7AF7-024A-36F22F4DA967}"/>
              </a:ext>
            </a:extLst>
          </p:cNvPr>
          <p:cNvSpPr>
            <a:spLocks/>
          </p:cNvSpPr>
          <p:nvPr userDrawn="1"/>
        </p:nvSpPr>
        <p:spPr>
          <a:xfrm>
            <a:off x="482625" y="1233996"/>
            <a:ext cx="11209904" cy="902535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7B8EF1D0-3BAC-6C2C-34D3-60CF8F4B7D2C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53143" y="1427584"/>
            <a:ext cx="10860833" cy="489140"/>
          </a:xfrm>
        </p:spPr>
        <p:txBody>
          <a:bodyPr wrap="square" lIns="180000" tIns="108000" rIns="180000" bIns="108000" anchor="ctr" anchorCtr="0">
            <a:no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E183C02E-FA56-5DCE-80AA-86DDC88F12CE}"/>
              </a:ext>
            </a:extLst>
          </p:cNvPr>
          <p:cNvSpPr>
            <a:spLocks/>
          </p:cNvSpPr>
          <p:nvPr userDrawn="1"/>
        </p:nvSpPr>
        <p:spPr>
          <a:xfrm>
            <a:off x="6270172" y="2299355"/>
            <a:ext cx="5422357" cy="3543802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F86683A0-40D4-CB7F-5F14-9901AA5EDA3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6481665" y="2510908"/>
            <a:ext cx="4999369" cy="3134189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8115150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text image combo 8 (B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9936FD-936E-13AA-350F-F36B914B20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5F2F63-2288-F169-A696-06FD55432B2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183C02E-FA56-5DCE-80AA-86DDC88F12CE}"/>
              </a:ext>
            </a:extLst>
          </p:cNvPr>
          <p:cNvSpPr>
            <a:spLocks/>
          </p:cNvSpPr>
          <p:nvPr/>
        </p:nvSpPr>
        <p:spPr>
          <a:xfrm>
            <a:off x="6278594" y="1189906"/>
            <a:ext cx="5422357" cy="2763980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86683A0-40D4-CB7F-5F14-9901AA5EDA3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6565459" y="1344324"/>
            <a:ext cx="4999369" cy="2379306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C85BA611-4B45-2E12-B37D-76752EE48B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62763" y="1189906"/>
            <a:ext cx="5430779" cy="2763980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A8D994B5-3959-7AF7-024A-36F22F4DA967}"/>
              </a:ext>
            </a:extLst>
          </p:cNvPr>
          <p:cNvSpPr>
            <a:spLocks/>
          </p:cNvSpPr>
          <p:nvPr/>
        </p:nvSpPr>
        <p:spPr>
          <a:xfrm>
            <a:off x="491047" y="4377855"/>
            <a:ext cx="11209904" cy="1555857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7B8EF1D0-3BAC-6C2C-34D3-60CF8F4B7D2C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53143" y="4565123"/>
            <a:ext cx="10860833" cy="1194319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40189174"/>
      </p:ext>
    </p:extLst>
  </p:cSld>
  <p:clrMapOvr>
    <a:masterClrMapping/>
  </p:clrMapOvr>
  <p:hf sldNum="0" hdr="0" dt="0"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text image combo 8 (C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9936FD-936E-13AA-350F-F36B914B20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5F2F63-2288-F169-A696-06FD55432B2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183C02E-FA56-5DCE-80AA-86DDC88F12CE}"/>
              </a:ext>
            </a:extLst>
          </p:cNvPr>
          <p:cNvSpPr>
            <a:spLocks/>
          </p:cNvSpPr>
          <p:nvPr/>
        </p:nvSpPr>
        <p:spPr>
          <a:xfrm>
            <a:off x="491045" y="1227130"/>
            <a:ext cx="5422357" cy="2763980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86683A0-40D4-CB7F-5F14-9901AA5EDA3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777910" y="1381548"/>
            <a:ext cx="4999369" cy="2379306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C85BA611-4B45-2E12-B37D-76752EE48B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270172" y="1227130"/>
            <a:ext cx="5430779" cy="2763980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A8D994B5-3959-7AF7-024A-36F22F4DA967}"/>
              </a:ext>
            </a:extLst>
          </p:cNvPr>
          <p:cNvSpPr>
            <a:spLocks/>
          </p:cNvSpPr>
          <p:nvPr/>
        </p:nvSpPr>
        <p:spPr>
          <a:xfrm>
            <a:off x="491047" y="4377855"/>
            <a:ext cx="11209904" cy="1555857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7B8EF1D0-3BAC-6C2C-34D3-60CF8F4B7D2C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53143" y="4565123"/>
            <a:ext cx="10860833" cy="1194319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76261065"/>
      </p:ext>
    </p:extLst>
  </p:cSld>
  <p:clrMapOvr>
    <a:masterClrMapping/>
  </p:clrMapOvr>
  <p:hf sldNum="0" hdr="0" dt="0"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text image combo 8 (D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9936FD-936E-13AA-350F-F36B914B20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5F2F63-2288-F169-A696-06FD55432B2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183C02E-FA56-5DCE-80AA-86DDC88F12CE}"/>
              </a:ext>
            </a:extLst>
          </p:cNvPr>
          <p:cNvSpPr>
            <a:spLocks/>
          </p:cNvSpPr>
          <p:nvPr/>
        </p:nvSpPr>
        <p:spPr>
          <a:xfrm>
            <a:off x="6270172" y="2982190"/>
            <a:ext cx="5422357" cy="2763980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86683A0-40D4-CB7F-5F14-9901AA5EDA3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6481665" y="3174527"/>
            <a:ext cx="4999369" cy="2379306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C85BA611-4B45-2E12-B37D-76752EE48B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82625" y="2982190"/>
            <a:ext cx="5430779" cy="2763980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A8D994B5-3959-7AF7-024A-36F22F4DA967}"/>
              </a:ext>
            </a:extLst>
          </p:cNvPr>
          <p:cNvSpPr>
            <a:spLocks/>
          </p:cNvSpPr>
          <p:nvPr/>
        </p:nvSpPr>
        <p:spPr>
          <a:xfrm>
            <a:off x="482625" y="1233996"/>
            <a:ext cx="11209904" cy="1555857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7B8EF1D0-3BAC-6C2C-34D3-60CF8F4B7D2C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53143" y="1427583"/>
            <a:ext cx="10860833" cy="1194319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60131459"/>
      </p:ext>
    </p:extLst>
  </p:cSld>
  <p:clrMapOvr>
    <a:masterClrMapping/>
  </p:clrMapOvr>
  <p:hf sldNum="0" hd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ims and Learning Objectiv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3B8DCC0-E517-6005-EB66-D90D259E3F8D}"/>
              </a:ext>
            </a:extLst>
          </p:cNvPr>
          <p:cNvSpPr>
            <a:spLocks noGrp="1"/>
          </p:cNvSpPr>
          <p:nvPr>
            <p:ph idx="1" hasCustomPrompt="1"/>
          </p:nvPr>
        </p:nvSpPr>
        <p:spPr/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Add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7832F315-2629-FEF8-22B8-0392FA68B6C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pPr lvl="0"/>
            <a:r>
              <a:rPr lang="en-US"/>
              <a:t>Add text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C1D24EFC-2289-FB99-02F0-00143A92F4A2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61020158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custom text image combo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9936FD-936E-13AA-350F-F36B914B20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5F2F63-2288-F169-A696-06FD55432B2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183C02E-FA56-5DCE-80AA-86DDC88F12CE}"/>
              </a:ext>
            </a:extLst>
          </p:cNvPr>
          <p:cNvSpPr>
            <a:spLocks/>
          </p:cNvSpPr>
          <p:nvPr/>
        </p:nvSpPr>
        <p:spPr>
          <a:xfrm>
            <a:off x="499472" y="1233997"/>
            <a:ext cx="5422357" cy="2834152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86683A0-40D4-CB7F-5F14-9901AA5EDA3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710965" y="1436915"/>
            <a:ext cx="4999369" cy="2407298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C85BA611-4B45-2E12-B37D-76752EE48B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99472" y="4273420"/>
            <a:ext cx="5430779" cy="1634976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9" name="Picture Placeholder 15">
            <a:extLst>
              <a:ext uri="{FF2B5EF4-FFF2-40B4-BE49-F238E27FC236}">
                <a16:creationId xmlns:a16="http://schemas.microsoft.com/office/drawing/2014/main" id="{E31618DB-AA4A-AEE0-7C23-C351AD6BB1E6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270171" y="1233997"/>
            <a:ext cx="5430779" cy="4674399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5518362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custom text image combo 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3FA9D9-5A56-449B-3B86-F2574AEECF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130103A-80B4-E4B8-95F1-63CBB3991D9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85210CB7-8B35-BCBA-1451-F8B7E9876E0F}"/>
              </a:ext>
            </a:extLst>
          </p:cNvPr>
          <p:cNvSpPr/>
          <p:nvPr/>
        </p:nvSpPr>
        <p:spPr>
          <a:xfrm>
            <a:off x="499474" y="4478694"/>
            <a:ext cx="5509440" cy="1429701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8A3154AD-4179-F26E-E9A7-1AF096C192C5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643812" y="4599992"/>
            <a:ext cx="5225143" cy="1138335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E298D0AC-A783-AB2E-EB7F-D780BE1BAA7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098254" y="4486895"/>
            <a:ext cx="1651519" cy="1421501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077091A5-D14B-C7A5-C62D-BDA04EFC8EA7}"/>
              </a:ext>
            </a:extLst>
          </p:cNvPr>
          <p:cNvSpPr>
            <a:spLocks/>
          </p:cNvSpPr>
          <p:nvPr/>
        </p:nvSpPr>
        <p:spPr>
          <a:xfrm>
            <a:off x="7889732" y="1178594"/>
            <a:ext cx="3892565" cy="4761310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FED69553-DE88-EA25-6672-AC0644115332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8046720" y="1380931"/>
            <a:ext cx="3573780" cy="4324762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E39E42C0-AB79-3782-075E-72CB6B75F085}"/>
              </a:ext>
            </a:extLst>
          </p:cNvPr>
          <p:cNvSpPr/>
          <p:nvPr/>
        </p:nvSpPr>
        <p:spPr>
          <a:xfrm>
            <a:off x="499474" y="2799183"/>
            <a:ext cx="5509440" cy="1429701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B5D6D216-18E9-85F9-5945-D1E4C5C9161A}"/>
              </a:ext>
            </a:extLst>
          </p:cNvPr>
          <p:cNvSpPr>
            <a:spLocks noGrp="1"/>
          </p:cNvSpPr>
          <p:nvPr>
            <p:ph type="body" idx="16" hasCustomPrompt="1"/>
          </p:nvPr>
        </p:nvSpPr>
        <p:spPr>
          <a:xfrm>
            <a:off x="643812" y="2920481"/>
            <a:ext cx="5225143" cy="1138335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11" name="Picture Placeholder 15">
            <a:extLst>
              <a:ext uri="{FF2B5EF4-FFF2-40B4-BE49-F238E27FC236}">
                <a16:creationId xmlns:a16="http://schemas.microsoft.com/office/drawing/2014/main" id="{027FF982-46DC-FF2A-3093-FBAE36F83895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098254" y="2807384"/>
            <a:ext cx="1651519" cy="1421501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21005F3F-A456-B0A8-C6D1-530EA2FC168D}"/>
              </a:ext>
            </a:extLst>
          </p:cNvPr>
          <p:cNvSpPr/>
          <p:nvPr/>
        </p:nvSpPr>
        <p:spPr>
          <a:xfrm>
            <a:off x="499474" y="1178594"/>
            <a:ext cx="5509440" cy="1429701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0D04D700-13AA-81E6-B144-8B0095DE8D81}"/>
              </a:ext>
            </a:extLst>
          </p:cNvPr>
          <p:cNvSpPr>
            <a:spLocks noGrp="1"/>
          </p:cNvSpPr>
          <p:nvPr>
            <p:ph type="body" idx="18" hasCustomPrompt="1"/>
          </p:nvPr>
        </p:nvSpPr>
        <p:spPr>
          <a:xfrm>
            <a:off x="643812" y="1299892"/>
            <a:ext cx="5225143" cy="1138335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14" name="Picture Placeholder 15">
            <a:extLst>
              <a:ext uri="{FF2B5EF4-FFF2-40B4-BE49-F238E27FC236}">
                <a16:creationId xmlns:a16="http://schemas.microsoft.com/office/drawing/2014/main" id="{7E16FC58-A009-798E-8D58-547752FCB281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6098254" y="1186795"/>
            <a:ext cx="1651519" cy="1421501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86460874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custom text image combo 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3FA9D9-5A56-449B-3B86-F2574AEECF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130103A-80B4-E4B8-95F1-63CBB3991D9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85210CB7-8B35-BCBA-1451-F8B7E9876E0F}"/>
              </a:ext>
            </a:extLst>
          </p:cNvPr>
          <p:cNvSpPr/>
          <p:nvPr/>
        </p:nvSpPr>
        <p:spPr>
          <a:xfrm>
            <a:off x="7605345" y="4472128"/>
            <a:ext cx="4095605" cy="1429701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8A3154AD-4179-F26E-E9A7-1AF096C192C5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7710854" y="4593426"/>
            <a:ext cx="3850138" cy="1138335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E298D0AC-A783-AB2E-EB7F-D780BE1BAA7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836910" y="4472128"/>
            <a:ext cx="1651519" cy="1421501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077091A5-D14B-C7A5-C62D-BDA04EFC8EA7}"/>
              </a:ext>
            </a:extLst>
          </p:cNvPr>
          <p:cNvSpPr>
            <a:spLocks/>
          </p:cNvSpPr>
          <p:nvPr/>
        </p:nvSpPr>
        <p:spPr>
          <a:xfrm>
            <a:off x="491045" y="1093130"/>
            <a:ext cx="5109655" cy="4761310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FED69553-DE88-EA25-6672-AC0644115332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692913" y="1293326"/>
            <a:ext cx="4661601" cy="4445001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E39E42C0-AB79-3782-075E-72CB6B75F085}"/>
              </a:ext>
            </a:extLst>
          </p:cNvPr>
          <p:cNvSpPr/>
          <p:nvPr/>
        </p:nvSpPr>
        <p:spPr>
          <a:xfrm>
            <a:off x="7605345" y="2792617"/>
            <a:ext cx="4095605" cy="1429701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B5D6D216-18E9-85F9-5945-D1E4C5C9161A}"/>
              </a:ext>
            </a:extLst>
          </p:cNvPr>
          <p:cNvSpPr>
            <a:spLocks noGrp="1"/>
          </p:cNvSpPr>
          <p:nvPr>
            <p:ph type="body" idx="16" hasCustomPrompt="1"/>
          </p:nvPr>
        </p:nvSpPr>
        <p:spPr>
          <a:xfrm>
            <a:off x="7710854" y="2913915"/>
            <a:ext cx="3850138" cy="1138335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11" name="Picture Placeholder 15">
            <a:extLst>
              <a:ext uri="{FF2B5EF4-FFF2-40B4-BE49-F238E27FC236}">
                <a16:creationId xmlns:a16="http://schemas.microsoft.com/office/drawing/2014/main" id="{027FF982-46DC-FF2A-3093-FBAE36F83895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5836910" y="2792617"/>
            <a:ext cx="1651519" cy="1421501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21005F3F-A456-B0A8-C6D1-530EA2FC168D}"/>
              </a:ext>
            </a:extLst>
          </p:cNvPr>
          <p:cNvSpPr/>
          <p:nvPr/>
        </p:nvSpPr>
        <p:spPr>
          <a:xfrm>
            <a:off x="7605345" y="1172028"/>
            <a:ext cx="4095605" cy="1429701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0D04D700-13AA-81E6-B144-8B0095DE8D81}"/>
              </a:ext>
            </a:extLst>
          </p:cNvPr>
          <p:cNvSpPr>
            <a:spLocks noGrp="1"/>
          </p:cNvSpPr>
          <p:nvPr>
            <p:ph type="body" idx="18" hasCustomPrompt="1"/>
          </p:nvPr>
        </p:nvSpPr>
        <p:spPr>
          <a:xfrm>
            <a:off x="7710854" y="1293326"/>
            <a:ext cx="3850138" cy="1138335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14" name="Picture Placeholder 15">
            <a:extLst>
              <a:ext uri="{FF2B5EF4-FFF2-40B4-BE49-F238E27FC236}">
                <a16:creationId xmlns:a16="http://schemas.microsoft.com/office/drawing/2014/main" id="{7E16FC58-A009-798E-8D58-547752FCB281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5836910" y="1172028"/>
            <a:ext cx="1651519" cy="1421501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77178700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image text combo 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492E6C-9AE8-1112-82E2-6F6471FADE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29A487F-D63F-A289-E6AF-B8F5C24986E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380F48B7-1208-0E34-15F9-511B155F326A}"/>
              </a:ext>
            </a:extLst>
          </p:cNvPr>
          <p:cNvSpPr/>
          <p:nvPr/>
        </p:nvSpPr>
        <p:spPr>
          <a:xfrm>
            <a:off x="491045" y="1239007"/>
            <a:ext cx="11209905" cy="1254947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A7A86A04-5460-A33C-BC41-861563B9642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804671" y="1351642"/>
            <a:ext cx="10619233" cy="1033374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9133C7F4-6F1E-18BB-7BCB-5B6EAB2E175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30177" y="2844913"/>
            <a:ext cx="3005190" cy="1254947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8" name="Picture Placeholder 15">
            <a:extLst>
              <a:ext uri="{FF2B5EF4-FFF2-40B4-BE49-F238E27FC236}">
                <a16:creationId xmlns:a16="http://schemas.microsoft.com/office/drawing/2014/main" id="{A2676613-5829-D3B8-DEBD-251ADBCA9AB6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4624258" y="3060982"/>
            <a:ext cx="6350694" cy="2589419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9" name="Picture Placeholder 15">
            <a:extLst>
              <a:ext uri="{FF2B5EF4-FFF2-40B4-BE49-F238E27FC236}">
                <a16:creationId xmlns:a16="http://schemas.microsoft.com/office/drawing/2014/main" id="{1D6A7090-93B0-16B0-8DA2-4A07CB34E62A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963768" y="4364046"/>
            <a:ext cx="3005190" cy="1254947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78172487"/>
      </p:ext>
    </p:extLst>
  </p:cSld>
  <p:clrMapOvr>
    <a:masterClrMapping/>
  </p:clrMapOvr>
  <p:hf sldNum="0" hdr="0" dt="0"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text image combo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Rectangle: Rounded Corners 45">
            <a:extLst>
              <a:ext uri="{FF2B5EF4-FFF2-40B4-BE49-F238E27FC236}">
                <a16:creationId xmlns:a16="http://schemas.microsoft.com/office/drawing/2014/main" id="{A5DC2ADE-9B5D-B3A0-2BB9-A6355CCC7E94}"/>
              </a:ext>
            </a:extLst>
          </p:cNvPr>
          <p:cNvSpPr/>
          <p:nvPr userDrawn="1"/>
        </p:nvSpPr>
        <p:spPr>
          <a:xfrm>
            <a:off x="5597593" y="2003268"/>
            <a:ext cx="6136779" cy="887886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AEDD64C-DD3D-1E43-832D-72BDA496D2D5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0" name="Picture Placeholder 15">
            <a:extLst>
              <a:ext uri="{FF2B5EF4-FFF2-40B4-BE49-F238E27FC236}">
                <a16:creationId xmlns:a16="http://schemas.microsoft.com/office/drawing/2014/main" id="{3B3F9630-D3E8-D59B-DD25-5A25B31F9AD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23872" y="2109218"/>
            <a:ext cx="4804938" cy="3071103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41" name="Title 40">
            <a:extLst>
              <a:ext uri="{FF2B5EF4-FFF2-40B4-BE49-F238E27FC236}">
                <a16:creationId xmlns:a16="http://schemas.microsoft.com/office/drawing/2014/main" id="{DD0747D7-6048-D506-9906-9971406009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42" name="Text Placeholder 2">
            <a:extLst>
              <a:ext uri="{FF2B5EF4-FFF2-40B4-BE49-F238E27FC236}">
                <a16:creationId xmlns:a16="http://schemas.microsoft.com/office/drawing/2014/main" id="{7D5EF658-B117-2B0A-6928-3A10401D30E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491045" y="1279010"/>
            <a:ext cx="4837765" cy="724258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43" name="Text Placeholder 2">
            <a:extLst>
              <a:ext uri="{FF2B5EF4-FFF2-40B4-BE49-F238E27FC236}">
                <a16:creationId xmlns:a16="http://schemas.microsoft.com/office/drawing/2014/main" id="{8A742D98-FFB6-39F5-F305-9587BC537A06}"/>
              </a:ext>
            </a:extLst>
          </p:cNvPr>
          <p:cNvSpPr>
            <a:spLocks noGrp="1"/>
          </p:cNvSpPr>
          <p:nvPr>
            <p:ph type="body" idx="12" hasCustomPrompt="1"/>
          </p:nvPr>
        </p:nvSpPr>
        <p:spPr>
          <a:xfrm>
            <a:off x="507458" y="5301939"/>
            <a:ext cx="4837765" cy="555483"/>
          </a:xfrm>
        </p:spPr>
        <p:txBody>
          <a:bodyPr wrap="square" lIns="180000" tIns="108000" rIns="180000" bIns="108000" anchor="t" anchorCtr="0">
            <a:noAutofit/>
          </a:bodyPr>
          <a:lstStyle>
            <a:lvl1pPr marL="0" indent="0">
              <a:buNone/>
              <a:defRPr lang="en-US" sz="18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Tx/>
              <a:buNone/>
            </a:pPr>
            <a:r>
              <a:rPr lang="en-US"/>
              <a:t>Add text</a:t>
            </a:r>
          </a:p>
        </p:txBody>
      </p:sp>
      <p:sp>
        <p:nvSpPr>
          <p:cNvPr id="44" name="Text Placeholder 2">
            <a:extLst>
              <a:ext uri="{FF2B5EF4-FFF2-40B4-BE49-F238E27FC236}">
                <a16:creationId xmlns:a16="http://schemas.microsoft.com/office/drawing/2014/main" id="{445935B4-268A-B03A-E1AD-2EDC77E89C06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6624000" y="2109218"/>
            <a:ext cx="4995275" cy="684000"/>
          </a:xfrm>
        </p:spPr>
        <p:txBody>
          <a:bodyPr wrap="square" lIns="180000" tIns="108000" rIns="180000" bIns="108000" anchor="t" anchorCtr="0">
            <a:normAutofit/>
          </a:bodyPr>
          <a:lstStyle>
            <a:lvl1pPr marL="0" indent="0"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45" name="Picture Placeholder 15">
            <a:extLst>
              <a:ext uri="{FF2B5EF4-FFF2-40B4-BE49-F238E27FC236}">
                <a16:creationId xmlns:a16="http://schemas.microsoft.com/office/drawing/2014/main" id="{C19D4233-5083-6704-06D9-CFBB11E0DE0F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676900" y="2109218"/>
            <a:ext cx="861059" cy="674338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47" name="Rectangle: Rounded Corners 46">
            <a:extLst>
              <a:ext uri="{FF2B5EF4-FFF2-40B4-BE49-F238E27FC236}">
                <a16:creationId xmlns:a16="http://schemas.microsoft.com/office/drawing/2014/main" id="{6B9AC8FB-63CD-7E91-0D5D-249CA45A38FD}"/>
              </a:ext>
            </a:extLst>
          </p:cNvPr>
          <p:cNvSpPr/>
          <p:nvPr userDrawn="1"/>
        </p:nvSpPr>
        <p:spPr>
          <a:xfrm>
            <a:off x="5582460" y="2981864"/>
            <a:ext cx="6136779" cy="887886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8" name="Text Placeholder 2">
            <a:extLst>
              <a:ext uri="{FF2B5EF4-FFF2-40B4-BE49-F238E27FC236}">
                <a16:creationId xmlns:a16="http://schemas.microsoft.com/office/drawing/2014/main" id="{8D28805C-9364-9AF3-0B18-B1BE6AB76274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6608867" y="3087814"/>
            <a:ext cx="4995275" cy="684000"/>
          </a:xfrm>
        </p:spPr>
        <p:txBody>
          <a:bodyPr wrap="square" lIns="180000" tIns="108000" rIns="180000" bIns="108000" anchor="t" anchorCtr="0">
            <a:normAutofit/>
          </a:bodyPr>
          <a:lstStyle>
            <a:lvl1pPr marL="0" indent="0"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49" name="Picture Placeholder 15">
            <a:extLst>
              <a:ext uri="{FF2B5EF4-FFF2-40B4-BE49-F238E27FC236}">
                <a16:creationId xmlns:a16="http://schemas.microsoft.com/office/drawing/2014/main" id="{C552998B-A25A-7249-D0AF-B3730BB1C6AC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5661767" y="3087814"/>
            <a:ext cx="861059" cy="674338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50" name="Rectangle: Rounded Corners 49">
            <a:extLst>
              <a:ext uri="{FF2B5EF4-FFF2-40B4-BE49-F238E27FC236}">
                <a16:creationId xmlns:a16="http://schemas.microsoft.com/office/drawing/2014/main" id="{B3FC2B63-C784-ED6A-CE0C-CE2F9D3281B6}"/>
              </a:ext>
            </a:extLst>
          </p:cNvPr>
          <p:cNvSpPr/>
          <p:nvPr userDrawn="1"/>
        </p:nvSpPr>
        <p:spPr>
          <a:xfrm>
            <a:off x="5582460" y="3975700"/>
            <a:ext cx="6136779" cy="887886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1" name="Text Placeholder 2">
            <a:extLst>
              <a:ext uri="{FF2B5EF4-FFF2-40B4-BE49-F238E27FC236}">
                <a16:creationId xmlns:a16="http://schemas.microsoft.com/office/drawing/2014/main" id="{A9BC2BCF-A85C-BEC7-2FB3-F346A6252E09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6608867" y="4081650"/>
            <a:ext cx="4995275" cy="684000"/>
          </a:xfrm>
        </p:spPr>
        <p:txBody>
          <a:bodyPr wrap="square" lIns="180000" tIns="108000" rIns="180000" bIns="108000" anchor="t" anchorCtr="0">
            <a:normAutofit/>
          </a:bodyPr>
          <a:lstStyle>
            <a:lvl1pPr marL="0" indent="0"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52" name="Picture Placeholder 15">
            <a:extLst>
              <a:ext uri="{FF2B5EF4-FFF2-40B4-BE49-F238E27FC236}">
                <a16:creationId xmlns:a16="http://schemas.microsoft.com/office/drawing/2014/main" id="{3FBD6206-1B21-813F-0C8E-02ED57852064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5661767" y="4081650"/>
            <a:ext cx="861059" cy="674338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53" name="Rectangle: Rounded Corners 52">
            <a:extLst>
              <a:ext uri="{FF2B5EF4-FFF2-40B4-BE49-F238E27FC236}">
                <a16:creationId xmlns:a16="http://schemas.microsoft.com/office/drawing/2014/main" id="{B061C1CB-C732-F370-6326-CF94C9A50686}"/>
              </a:ext>
            </a:extLst>
          </p:cNvPr>
          <p:cNvSpPr/>
          <p:nvPr userDrawn="1"/>
        </p:nvSpPr>
        <p:spPr>
          <a:xfrm>
            <a:off x="5582460" y="4969536"/>
            <a:ext cx="6136779" cy="887886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4" name="Text Placeholder 2">
            <a:extLst>
              <a:ext uri="{FF2B5EF4-FFF2-40B4-BE49-F238E27FC236}">
                <a16:creationId xmlns:a16="http://schemas.microsoft.com/office/drawing/2014/main" id="{DFDB72E9-EF1C-2BA1-4064-23FB9B46D7DB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6608867" y="5075486"/>
            <a:ext cx="4995275" cy="684000"/>
          </a:xfrm>
        </p:spPr>
        <p:txBody>
          <a:bodyPr wrap="square" lIns="180000" tIns="108000" rIns="180000" bIns="108000" anchor="t" anchorCtr="0">
            <a:normAutofit/>
          </a:bodyPr>
          <a:lstStyle>
            <a:lvl1pPr marL="0" indent="0"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55" name="Picture Placeholder 15">
            <a:extLst>
              <a:ext uri="{FF2B5EF4-FFF2-40B4-BE49-F238E27FC236}">
                <a16:creationId xmlns:a16="http://schemas.microsoft.com/office/drawing/2014/main" id="{8FEAC366-DBCE-D8F4-52B1-5CCCA70647C8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5661767" y="5075486"/>
            <a:ext cx="861059" cy="674338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57" name="Title 40">
            <a:extLst>
              <a:ext uri="{FF2B5EF4-FFF2-40B4-BE49-F238E27FC236}">
                <a16:creationId xmlns:a16="http://schemas.microsoft.com/office/drawing/2014/main" id="{0E2E009B-B7BD-E611-8E24-9D0666B36CC7}"/>
              </a:ext>
            </a:extLst>
          </p:cNvPr>
          <p:cNvSpPr txBox="1">
            <a:spLocks/>
          </p:cNvSpPr>
          <p:nvPr userDrawn="1"/>
        </p:nvSpPr>
        <p:spPr>
          <a:xfrm>
            <a:off x="5600918" y="1528512"/>
            <a:ext cx="6118321" cy="44788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GB" sz="4000" b="1" kern="1200" dirty="0" smtClean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/>
              <a:t>Sub header</a:t>
            </a:r>
          </a:p>
        </p:txBody>
      </p:sp>
    </p:spTree>
    <p:extLst>
      <p:ext uri="{BB962C8B-B14F-4D97-AF65-F5344CB8AC3E}">
        <p14:creationId xmlns:p14="http://schemas.microsoft.com/office/powerpoint/2010/main" val="1339372183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text image comb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0C058B-8636-95A3-28AA-BE083E3DE8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D6BFE7A-7DF3-EDB6-94D4-22579000A1B0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Picture Placeholder 15">
            <a:extLst>
              <a:ext uri="{FF2B5EF4-FFF2-40B4-BE49-F238E27FC236}">
                <a16:creationId xmlns:a16="http://schemas.microsoft.com/office/drawing/2014/main" id="{D262BBAF-8BFB-C01A-C6A3-090DF9F3CC9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03510" y="1180730"/>
            <a:ext cx="5978096" cy="4701911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5" name="Picture Placeholder 15">
            <a:extLst>
              <a:ext uri="{FF2B5EF4-FFF2-40B4-BE49-F238E27FC236}">
                <a16:creationId xmlns:a16="http://schemas.microsoft.com/office/drawing/2014/main" id="{A5318E6B-6D22-242E-BA22-925FF3A3CEF1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7716590" y="1515359"/>
            <a:ext cx="2907807" cy="1152000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9" name="Picture Placeholder 15">
            <a:extLst>
              <a:ext uri="{FF2B5EF4-FFF2-40B4-BE49-F238E27FC236}">
                <a16:creationId xmlns:a16="http://schemas.microsoft.com/office/drawing/2014/main" id="{0D1032B5-7609-C495-A799-67F2FEFE28EF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716590" y="4773483"/>
            <a:ext cx="2907807" cy="1152000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10" name="Picture Placeholder 15">
            <a:extLst>
              <a:ext uri="{FF2B5EF4-FFF2-40B4-BE49-F238E27FC236}">
                <a16:creationId xmlns:a16="http://schemas.microsoft.com/office/drawing/2014/main" id="{7FC28978-EA07-D176-D427-043D28E8B225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716590" y="3144421"/>
            <a:ext cx="2907807" cy="1152000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1D83297D-A661-14C3-454D-EF9C5B6A8689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6652499" y="1053181"/>
            <a:ext cx="5035991" cy="447885"/>
          </a:xfrm>
        </p:spPr>
        <p:txBody>
          <a:bodyPr wrap="square" lIns="180000" tIns="108000" rIns="180000" bIns="108000" anchor="ctr" anchorCtr="0">
            <a:noAutofit/>
          </a:bodyPr>
          <a:lstStyle>
            <a:lvl1pPr marL="0" indent="0">
              <a:lnSpc>
                <a:spcPct val="100000"/>
              </a:lnSpc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B219D978-5F67-845C-B9D8-58BA6D60AFBD}"/>
              </a:ext>
            </a:extLst>
          </p:cNvPr>
          <p:cNvSpPr>
            <a:spLocks noGrp="1"/>
          </p:cNvSpPr>
          <p:nvPr>
            <p:ph type="body" idx="18" hasCustomPrompt="1"/>
          </p:nvPr>
        </p:nvSpPr>
        <p:spPr>
          <a:xfrm>
            <a:off x="6652499" y="2696537"/>
            <a:ext cx="5035991" cy="418708"/>
          </a:xfrm>
        </p:spPr>
        <p:txBody>
          <a:bodyPr wrap="square" lIns="180000" tIns="108000" rIns="180000" bIns="108000" anchor="ctr" anchorCtr="0">
            <a:noAutofit/>
          </a:bodyPr>
          <a:lstStyle>
            <a:lvl1pPr marL="0" indent="0">
              <a:lnSpc>
                <a:spcPct val="100000"/>
              </a:lnSpc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1F8BBA4C-4CC2-51C5-7C7B-90AEA4F9B157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6652499" y="4323055"/>
            <a:ext cx="5035991" cy="421251"/>
          </a:xfrm>
        </p:spPr>
        <p:txBody>
          <a:bodyPr wrap="square" lIns="180000" tIns="108000" rIns="180000" bIns="108000" anchor="ctr" anchorCtr="0">
            <a:noAutofit/>
          </a:bodyPr>
          <a:lstStyle>
            <a:lvl1pPr marL="0" indent="0">
              <a:lnSpc>
                <a:spcPct val="100000"/>
              </a:lnSpc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</p:spTree>
    <p:extLst>
      <p:ext uri="{BB962C8B-B14F-4D97-AF65-F5344CB8AC3E}">
        <p14:creationId xmlns:p14="http://schemas.microsoft.com/office/powerpoint/2010/main" val="1955951635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text image hyperlink combo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15">
            <a:extLst>
              <a:ext uri="{FF2B5EF4-FFF2-40B4-BE49-F238E27FC236}">
                <a16:creationId xmlns:a16="http://schemas.microsoft.com/office/drawing/2014/main" id="{AAB4CD3F-8AC2-9046-946B-20F2C04975F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03510" y="1897243"/>
            <a:ext cx="5978096" cy="3985397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F4F3CE6E-7044-EAA3-4F22-2CC9A9D0A5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9D754AFF-DC01-C652-8950-9758C01CFB91}"/>
              </a:ext>
            </a:extLst>
          </p:cNvPr>
          <p:cNvSpPr/>
          <p:nvPr userDrawn="1"/>
        </p:nvSpPr>
        <p:spPr>
          <a:xfrm>
            <a:off x="6735913" y="5038725"/>
            <a:ext cx="4952577" cy="843915"/>
          </a:xfrm>
          <a:prstGeom prst="roundRect">
            <a:avLst>
              <a:gd name="adj" fmla="val 13243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06633174-BB42-5FBD-157C-775CA5A5688F}"/>
              </a:ext>
            </a:extLst>
          </p:cNvPr>
          <p:cNvSpPr>
            <a:spLocks noGrp="1"/>
          </p:cNvSpPr>
          <p:nvPr>
            <p:ph type="body" idx="16" hasCustomPrompt="1"/>
          </p:nvPr>
        </p:nvSpPr>
        <p:spPr>
          <a:xfrm>
            <a:off x="6869051" y="5157635"/>
            <a:ext cx="4686300" cy="606093"/>
          </a:xfrm>
        </p:spPr>
        <p:txBody>
          <a:bodyPr wrap="square" lIns="180000" tIns="108000" rIns="180000" bIns="108000" anchor="t" anchorCtr="0">
            <a:noAutofit/>
          </a:bodyPr>
          <a:lstStyle>
            <a:lvl1pPr marL="0" indent="0"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algn="ctr"/>
            <a:r>
              <a:rPr lang="en-US">
                <a:solidFill>
                  <a:srgbClr val="8E24AA"/>
                </a:solidFill>
              </a:rPr>
              <a:t>Hyperlink to example “Here’s one we made earlier”</a:t>
            </a:r>
            <a:endParaRPr lang="en-GB">
              <a:solidFill>
                <a:srgbClr val="8E24AA"/>
              </a:solidFill>
            </a:endParaRP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77A698A1-D8E6-5ABD-BB15-B945A719B1E3}"/>
              </a:ext>
            </a:extLst>
          </p:cNvPr>
          <p:cNvSpPr>
            <a:spLocks noGrp="1"/>
          </p:cNvSpPr>
          <p:nvPr>
            <p:ph type="body" idx="15"/>
          </p:nvPr>
        </p:nvSpPr>
        <p:spPr>
          <a:xfrm>
            <a:off x="491046" y="1113382"/>
            <a:ext cx="11209905" cy="705893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6E94032D-B063-3AC2-D8E4-28D80F5EAB81}"/>
              </a:ext>
            </a:extLst>
          </p:cNvPr>
          <p:cNvSpPr>
            <a:spLocks noGrp="1"/>
          </p:cNvSpPr>
          <p:nvPr>
            <p:ph type="body" idx="17"/>
          </p:nvPr>
        </p:nvSpPr>
        <p:spPr>
          <a:xfrm>
            <a:off x="6735913" y="1897243"/>
            <a:ext cx="4932724" cy="2941457"/>
          </a:xfrm>
        </p:spPr>
        <p:txBody>
          <a:bodyPr wrap="square" lIns="180000" tIns="108000" rIns="180000" bIns="108000" anchor="t" anchorCtr="0">
            <a:normAutofit/>
          </a:bodyPr>
          <a:lstStyle>
            <a:lvl1pPr marL="0" indent="0"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AEDD64C-DD3D-1E43-832D-72BDA496D2D5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80014696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text image combo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9936FD-936E-13AA-350F-F36B914B20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5F2F63-2288-F169-A696-06FD55432B2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183C02E-FA56-5DCE-80AA-86DDC88F12CE}"/>
              </a:ext>
            </a:extLst>
          </p:cNvPr>
          <p:cNvSpPr>
            <a:spLocks/>
          </p:cNvSpPr>
          <p:nvPr userDrawn="1"/>
        </p:nvSpPr>
        <p:spPr>
          <a:xfrm>
            <a:off x="499472" y="1233996"/>
            <a:ext cx="5422357" cy="4674399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86683A0-40D4-CB7F-5F14-9901AA5EDA3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710965" y="1436914"/>
            <a:ext cx="4999369" cy="4273421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C85BA611-4B45-2E12-B37D-76752EE48B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270171" y="3144416"/>
            <a:ext cx="5430779" cy="2763980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A8D994B5-3959-7AF7-024A-36F22F4DA967}"/>
              </a:ext>
            </a:extLst>
          </p:cNvPr>
          <p:cNvSpPr>
            <a:spLocks/>
          </p:cNvSpPr>
          <p:nvPr userDrawn="1"/>
        </p:nvSpPr>
        <p:spPr>
          <a:xfrm>
            <a:off x="6270171" y="1233996"/>
            <a:ext cx="5422357" cy="1555857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7B8EF1D0-3BAC-6C2C-34D3-60CF8F4B7D2C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423108" y="1353439"/>
            <a:ext cx="5057926" cy="1268464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08205614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text image combo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9936FD-936E-13AA-350F-F36B914B20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5F2F63-2288-F169-A696-06FD55432B2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183C02E-FA56-5DCE-80AA-86DDC88F12CE}"/>
              </a:ext>
            </a:extLst>
          </p:cNvPr>
          <p:cNvSpPr>
            <a:spLocks/>
          </p:cNvSpPr>
          <p:nvPr userDrawn="1"/>
        </p:nvSpPr>
        <p:spPr>
          <a:xfrm>
            <a:off x="499472" y="3144415"/>
            <a:ext cx="5422357" cy="2763980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86683A0-40D4-CB7F-5F14-9901AA5EDA3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710965" y="3331029"/>
            <a:ext cx="4999369" cy="2379306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C85BA611-4B45-2E12-B37D-76752EE48B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270171" y="3144416"/>
            <a:ext cx="5430779" cy="2763980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A8D994B5-3959-7AF7-024A-36F22F4DA967}"/>
              </a:ext>
            </a:extLst>
          </p:cNvPr>
          <p:cNvSpPr>
            <a:spLocks/>
          </p:cNvSpPr>
          <p:nvPr userDrawn="1"/>
        </p:nvSpPr>
        <p:spPr>
          <a:xfrm>
            <a:off x="482625" y="1233996"/>
            <a:ext cx="11209904" cy="1555857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7B8EF1D0-3BAC-6C2C-34D3-60CF8F4B7D2C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53143" y="1427583"/>
            <a:ext cx="10860833" cy="1194319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59496892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text image combo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9936FD-936E-13AA-350F-F36B914B20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5F2F63-2288-F169-A696-06FD55432B2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183C02E-FA56-5DCE-80AA-86DDC88F12CE}"/>
              </a:ext>
            </a:extLst>
          </p:cNvPr>
          <p:cNvSpPr>
            <a:spLocks/>
          </p:cNvSpPr>
          <p:nvPr userDrawn="1"/>
        </p:nvSpPr>
        <p:spPr>
          <a:xfrm>
            <a:off x="499472" y="1233997"/>
            <a:ext cx="5422357" cy="2834152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86683A0-40D4-CB7F-5F14-9901AA5EDA3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710965" y="1436915"/>
            <a:ext cx="4999369" cy="2407298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C85BA611-4B45-2E12-B37D-76752EE48B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99472" y="4273420"/>
            <a:ext cx="5430779" cy="1634976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9" name="Picture Placeholder 15">
            <a:extLst>
              <a:ext uri="{FF2B5EF4-FFF2-40B4-BE49-F238E27FC236}">
                <a16:creationId xmlns:a16="http://schemas.microsoft.com/office/drawing/2014/main" id="{E31618DB-AA4A-AEE0-7C23-C351AD6BB1E6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270171" y="1233997"/>
            <a:ext cx="5430779" cy="4674399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312609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ocab 2 box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>
            <a:extLst>
              <a:ext uri="{FF2B5EF4-FFF2-40B4-BE49-F238E27FC236}">
                <a16:creationId xmlns:a16="http://schemas.microsoft.com/office/drawing/2014/main" id="{DD401FED-18F6-42CD-AA41-1038E632EEF7}"/>
              </a:ext>
            </a:extLst>
          </p:cNvPr>
          <p:cNvSpPr/>
          <p:nvPr userDrawn="1"/>
        </p:nvSpPr>
        <p:spPr>
          <a:xfrm>
            <a:off x="495637" y="1123949"/>
            <a:ext cx="5421600" cy="637671"/>
          </a:xfrm>
          <a:prstGeom prst="rect">
            <a:avLst/>
          </a:prstGeom>
          <a:solidFill>
            <a:srgbClr val="8E24AA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69936FD-936E-13AA-350F-F36B914B20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1047" y="462638"/>
            <a:ext cx="11175588" cy="540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5F2F63-2288-F169-A696-06FD55432B2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72E300E-4967-03C9-DE2F-5502BAE33181}"/>
              </a:ext>
            </a:extLst>
          </p:cNvPr>
          <p:cNvSpPr>
            <a:spLocks/>
          </p:cNvSpPr>
          <p:nvPr userDrawn="1"/>
        </p:nvSpPr>
        <p:spPr>
          <a:xfrm>
            <a:off x="495259" y="1851660"/>
            <a:ext cx="5422357" cy="4091945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D6D4FCF6-2BD1-8817-A786-5587C6EA92C9}"/>
              </a:ext>
            </a:extLst>
          </p:cNvPr>
          <p:cNvSpPr>
            <a:spLocks/>
          </p:cNvSpPr>
          <p:nvPr userDrawn="1"/>
        </p:nvSpPr>
        <p:spPr>
          <a:xfrm>
            <a:off x="6244656" y="1851660"/>
            <a:ext cx="5422357" cy="4091946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CCE32543-26D8-D580-0A4B-E6FB265D63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51936" y="2034540"/>
            <a:ext cx="5007796" cy="3685129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A312DFC9-3DDF-455A-D440-231396B6EA6F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702539" y="2020545"/>
            <a:ext cx="5007796" cy="3685129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F79E264E-2CE5-A57F-7900-7B356CC8C2B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08124" y="1220094"/>
            <a:ext cx="5196626" cy="447675"/>
          </a:xfrm>
        </p:spPr>
        <p:txBody>
          <a:bodyPr/>
          <a:lstStyle>
            <a:lvl1pPr marL="0" indent="0" algn="ctr">
              <a:buNone/>
              <a:defRPr b="1">
                <a:solidFill>
                  <a:schemeClr val="bg1"/>
                </a:solidFill>
                <a:latin typeface="+mj-l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800"/>
              <a:t>Sub header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A8664AB6-2C50-A948-3715-F67205306AAB}"/>
              </a:ext>
            </a:extLst>
          </p:cNvPr>
          <p:cNvSpPr/>
          <p:nvPr userDrawn="1"/>
        </p:nvSpPr>
        <p:spPr>
          <a:xfrm>
            <a:off x="6245034" y="1123949"/>
            <a:ext cx="5421600" cy="637671"/>
          </a:xfrm>
          <a:prstGeom prst="rect">
            <a:avLst/>
          </a:prstGeom>
          <a:solidFill>
            <a:srgbClr val="8E24AA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GB"/>
          </a:p>
        </p:txBody>
      </p:sp>
      <p:sp>
        <p:nvSpPr>
          <p:cNvPr id="21" name="Text Placeholder 6">
            <a:extLst>
              <a:ext uri="{FF2B5EF4-FFF2-40B4-BE49-F238E27FC236}">
                <a16:creationId xmlns:a16="http://schemas.microsoft.com/office/drawing/2014/main" id="{8A79C8AC-4901-9EF5-3D76-189596A0A8E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357521" y="1220094"/>
            <a:ext cx="5196626" cy="447675"/>
          </a:xfrm>
        </p:spPr>
        <p:txBody>
          <a:bodyPr/>
          <a:lstStyle>
            <a:lvl1pPr marL="0" indent="0" algn="ctr">
              <a:buNone/>
              <a:defRPr b="1">
                <a:solidFill>
                  <a:schemeClr val="bg1"/>
                </a:solidFill>
                <a:latin typeface="+mj-l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800"/>
              <a:t>Sub header</a:t>
            </a:r>
          </a:p>
        </p:txBody>
      </p:sp>
    </p:spTree>
    <p:extLst>
      <p:ext uri="{BB962C8B-B14F-4D97-AF65-F5344CB8AC3E}">
        <p14:creationId xmlns:p14="http://schemas.microsoft.com/office/powerpoint/2010/main" val="4046128150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text image combo 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3FA9D9-5A56-449B-3B86-F2574AEECF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130103A-80B4-E4B8-95F1-63CBB3991D9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85210CB7-8B35-BCBA-1451-F8B7E9876E0F}"/>
              </a:ext>
            </a:extLst>
          </p:cNvPr>
          <p:cNvSpPr/>
          <p:nvPr userDrawn="1"/>
        </p:nvSpPr>
        <p:spPr>
          <a:xfrm>
            <a:off x="499474" y="4478694"/>
            <a:ext cx="5509440" cy="1429701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8A3154AD-4179-F26E-E9A7-1AF096C192C5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643812" y="4599992"/>
            <a:ext cx="5225143" cy="1138335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E298D0AC-A783-AB2E-EB7F-D780BE1BAA7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098254" y="4486895"/>
            <a:ext cx="1651519" cy="1421501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077091A5-D14B-C7A5-C62D-BDA04EFC8EA7}"/>
              </a:ext>
            </a:extLst>
          </p:cNvPr>
          <p:cNvSpPr>
            <a:spLocks/>
          </p:cNvSpPr>
          <p:nvPr userDrawn="1"/>
        </p:nvSpPr>
        <p:spPr>
          <a:xfrm>
            <a:off x="7889732" y="1178594"/>
            <a:ext cx="3892565" cy="4761310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FED69553-DE88-EA25-6672-AC0644115332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8046720" y="1380931"/>
            <a:ext cx="3573780" cy="4324762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E39E42C0-AB79-3782-075E-72CB6B75F085}"/>
              </a:ext>
            </a:extLst>
          </p:cNvPr>
          <p:cNvSpPr/>
          <p:nvPr userDrawn="1"/>
        </p:nvSpPr>
        <p:spPr>
          <a:xfrm>
            <a:off x="499474" y="2799183"/>
            <a:ext cx="5509440" cy="1429701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B5D6D216-18E9-85F9-5945-D1E4C5C9161A}"/>
              </a:ext>
            </a:extLst>
          </p:cNvPr>
          <p:cNvSpPr>
            <a:spLocks noGrp="1"/>
          </p:cNvSpPr>
          <p:nvPr>
            <p:ph type="body" idx="16" hasCustomPrompt="1"/>
          </p:nvPr>
        </p:nvSpPr>
        <p:spPr>
          <a:xfrm>
            <a:off x="643812" y="2920481"/>
            <a:ext cx="5225143" cy="1138335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11" name="Picture Placeholder 15">
            <a:extLst>
              <a:ext uri="{FF2B5EF4-FFF2-40B4-BE49-F238E27FC236}">
                <a16:creationId xmlns:a16="http://schemas.microsoft.com/office/drawing/2014/main" id="{027FF982-46DC-FF2A-3093-FBAE36F83895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098254" y="2807384"/>
            <a:ext cx="1651519" cy="1421501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21005F3F-A456-B0A8-C6D1-530EA2FC168D}"/>
              </a:ext>
            </a:extLst>
          </p:cNvPr>
          <p:cNvSpPr/>
          <p:nvPr userDrawn="1"/>
        </p:nvSpPr>
        <p:spPr>
          <a:xfrm>
            <a:off x="499474" y="1178594"/>
            <a:ext cx="5509440" cy="1429701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0D04D700-13AA-81E6-B144-8B0095DE8D81}"/>
              </a:ext>
            </a:extLst>
          </p:cNvPr>
          <p:cNvSpPr>
            <a:spLocks noGrp="1"/>
          </p:cNvSpPr>
          <p:nvPr>
            <p:ph type="body" idx="18" hasCustomPrompt="1"/>
          </p:nvPr>
        </p:nvSpPr>
        <p:spPr>
          <a:xfrm>
            <a:off x="643812" y="1299892"/>
            <a:ext cx="5225143" cy="1138335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14" name="Picture Placeholder 15">
            <a:extLst>
              <a:ext uri="{FF2B5EF4-FFF2-40B4-BE49-F238E27FC236}">
                <a16:creationId xmlns:a16="http://schemas.microsoft.com/office/drawing/2014/main" id="{7E16FC58-A009-798E-8D58-547752FCB281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6098254" y="1186795"/>
            <a:ext cx="1651519" cy="1421501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291728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ocab 1 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>
            <a:extLst>
              <a:ext uri="{FF2B5EF4-FFF2-40B4-BE49-F238E27FC236}">
                <a16:creationId xmlns:a16="http://schemas.microsoft.com/office/drawing/2014/main" id="{DD401FED-18F6-42CD-AA41-1038E632EEF7}"/>
              </a:ext>
            </a:extLst>
          </p:cNvPr>
          <p:cNvSpPr/>
          <p:nvPr userDrawn="1"/>
        </p:nvSpPr>
        <p:spPr>
          <a:xfrm>
            <a:off x="495637" y="1123949"/>
            <a:ext cx="11169816" cy="637671"/>
          </a:xfrm>
          <a:prstGeom prst="rect">
            <a:avLst/>
          </a:prstGeom>
          <a:solidFill>
            <a:srgbClr val="8E24AA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69936FD-936E-13AA-350F-F36B914B20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1047" y="462638"/>
            <a:ext cx="11175588" cy="540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5F2F63-2288-F169-A696-06FD55432B2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72E300E-4967-03C9-DE2F-5502BAE33181}"/>
              </a:ext>
            </a:extLst>
          </p:cNvPr>
          <p:cNvSpPr>
            <a:spLocks/>
          </p:cNvSpPr>
          <p:nvPr userDrawn="1"/>
        </p:nvSpPr>
        <p:spPr>
          <a:xfrm>
            <a:off x="495259" y="1851660"/>
            <a:ext cx="11171376" cy="4091945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A312DFC9-3DDF-455A-D440-231396B6EA6F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702538" y="2020545"/>
            <a:ext cx="10731901" cy="3685129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F79E264E-2CE5-A57F-7900-7B356CC8C2B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08123" y="1220094"/>
            <a:ext cx="10826316" cy="447675"/>
          </a:xfrm>
        </p:spPr>
        <p:txBody>
          <a:bodyPr/>
          <a:lstStyle>
            <a:lvl1pPr marL="0" indent="0" algn="ctr">
              <a:buNone/>
              <a:defRPr b="1">
                <a:solidFill>
                  <a:schemeClr val="bg1"/>
                </a:solidFill>
                <a:latin typeface="+mj-l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800"/>
              <a:t>Sub header</a:t>
            </a:r>
          </a:p>
        </p:txBody>
      </p:sp>
    </p:spTree>
    <p:extLst>
      <p:ext uri="{BB962C8B-B14F-4D97-AF65-F5344CB8AC3E}">
        <p14:creationId xmlns:p14="http://schemas.microsoft.com/office/powerpoint/2010/main" val="4151811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 image 3 text 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0039C6-F105-FB2B-C7EE-E3DFFB5EB5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1926C1D-D053-7B31-3502-B239A1564390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1739326E-8696-B01C-D9DE-006A6173EE0C}"/>
              </a:ext>
            </a:extLst>
          </p:cNvPr>
          <p:cNvSpPr>
            <a:spLocks/>
          </p:cNvSpPr>
          <p:nvPr/>
        </p:nvSpPr>
        <p:spPr>
          <a:xfrm>
            <a:off x="482625" y="1233996"/>
            <a:ext cx="11209904" cy="1555857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A1F744A-0184-DD38-89CF-0779AE4B9E98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53143" y="1427583"/>
            <a:ext cx="10860833" cy="1194319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7F3B3E1C-7644-CD6F-C964-11DAF73EAB4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368169" y="3039167"/>
            <a:ext cx="5430779" cy="2763980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712655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1 image 3 text 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0039C6-F105-FB2B-C7EE-E3DFFB5EB5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1926C1D-D053-7B31-3502-B239A1564390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1739326E-8696-B01C-D9DE-006A6173EE0C}"/>
              </a:ext>
            </a:extLst>
          </p:cNvPr>
          <p:cNvSpPr>
            <a:spLocks/>
          </p:cNvSpPr>
          <p:nvPr/>
        </p:nvSpPr>
        <p:spPr>
          <a:xfrm>
            <a:off x="482625" y="1233996"/>
            <a:ext cx="11209904" cy="2450237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A1F744A-0184-DD38-89CF-0779AE4B9E98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53143" y="1427583"/>
            <a:ext cx="10860833" cy="2105779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7F3B3E1C-7644-CD6F-C964-11DAF73EAB4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368169" y="3888419"/>
            <a:ext cx="5430779" cy="1914728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556551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 image 2 text 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0039C6-F105-FB2B-C7EE-E3DFFB5EB5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1926C1D-D053-7B31-3502-B239A1564390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1739326E-8696-B01C-D9DE-006A6173EE0C}"/>
              </a:ext>
            </a:extLst>
          </p:cNvPr>
          <p:cNvSpPr>
            <a:spLocks/>
          </p:cNvSpPr>
          <p:nvPr/>
        </p:nvSpPr>
        <p:spPr>
          <a:xfrm>
            <a:off x="482625" y="1233996"/>
            <a:ext cx="11209904" cy="1065321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A1F744A-0184-DD38-89CF-0779AE4B9E98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53143" y="1233996"/>
            <a:ext cx="10860833" cy="1065322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7F3B3E1C-7644-CD6F-C964-11DAF73EAB4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2476871" y="2405849"/>
            <a:ext cx="6596108" cy="3752354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082814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hyperlink" Target="https://www.2simple.com/contact/" TargetMode="Externa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8" Type="http://schemas.openxmlformats.org/officeDocument/2006/relationships/slideLayout" Target="../slideLayouts/slideLayout8.xml"/><Relationship Id="rId51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4CF9F83-5343-A093-7E0C-2B7083C093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1046" y="462638"/>
            <a:ext cx="11209905" cy="540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/>
              <a:t>Add text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7A3209-A2C0-45C7-E3B6-178A113D147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91047" y="1483360"/>
            <a:ext cx="11209906" cy="43078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pic>
        <p:nvPicPr>
          <p:cNvPr id="7" name="Picture 6">
            <a:hlinkClick r:id="rId52"/>
            <a:extLst>
              <a:ext uri="{FF2B5EF4-FFF2-40B4-BE49-F238E27FC236}">
                <a16:creationId xmlns:a16="http://schemas.microsoft.com/office/drawing/2014/main" id="{72B9B9D0-FFF3-373B-623C-3E6999C8513E}"/>
              </a:ext>
            </a:extLst>
          </p:cNvPr>
          <p:cNvPicPr/>
          <p:nvPr/>
        </p:nvPicPr>
        <p:blipFill>
          <a:blip r:embed="rId5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63338" y="6074687"/>
            <a:ext cx="1237615" cy="342900"/>
          </a:xfrm>
          <a:prstGeom prst="rect">
            <a:avLst/>
          </a:prstGeom>
          <a:noFill/>
        </p:spPr>
      </p:pic>
      <p:sp>
        <p:nvSpPr>
          <p:cNvPr id="16" name="Footer Placeholder 9">
            <a:extLst>
              <a:ext uri="{FF2B5EF4-FFF2-40B4-BE49-F238E27FC236}">
                <a16:creationId xmlns:a16="http://schemas.microsoft.com/office/drawing/2014/main" id="{51449951-4672-7A5F-5524-AF5F297348E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1045" y="6158204"/>
            <a:ext cx="4995355" cy="259383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schemeClr val="accent6">
                    <a:lumMod val="50000"/>
                  </a:schemeClr>
                </a:solidFill>
              </a:defRPr>
            </a:lvl1pPr>
          </a:lstStyle>
          <a:p>
            <a:r>
              <a:rPr lang="en-US"/>
              <a:t>Need support? Visit www.2simple.com/contact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908988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76" r:id="rId2"/>
    <p:sldLayoutId id="2147483697" r:id="rId3"/>
    <p:sldLayoutId id="2147483698" r:id="rId4"/>
    <p:sldLayoutId id="2147483716" r:id="rId5"/>
    <p:sldLayoutId id="2147483766" r:id="rId6"/>
    <p:sldLayoutId id="2147483768" r:id="rId7"/>
    <p:sldLayoutId id="2147483782" r:id="rId8"/>
    <p:sldLayoutId id="2147483769" r:id="rId9"/>
    <p:sldLayoutId id="2147483770" r:id="rId10"/>
    <p:sldLayoutId id="2147483771" r:id="rId11"/>
    <p:sldLayoutId id="2147483772" r:id="rId12"/>
    <p:sldLayoutId id="2147483773" r:id="rId13"/>
    <p:sldLayoutId id="2147483780" r:id="rId14"/>
    <p:sldLayoutId id="2147483784" r:id="rId15"/>
    <p:sldLayoutId id="2147483754" r:id="rId16"/>
    <p:sldLayoutId id="2147483783" r:id="rId17"/>
    <p:sldLayoutId id="2147483763" r:id="rId18"/>
    <p:sldLayoutId id="2147483781" r:id="rId19"/>
    <p:sldLayoutId id="2147483718" r:id="rId20"/>
    <p:sldLayoutId id="2147483764" r:id="rId21"/>
    <p:sldLayoutId id="2147483739" r:id="rId22"/>
    <p:sldLayoutId id="2147483740" r:id="rId23"/>
    <p:sldLayoutId id="2147483767" r:id="rId24"/>
    <p:sldLayoutId id="2147483765" r:id="rId25"/>
    <p:sldLayoutId id="2147483775" r:id="rId26"/>
    <p:sldLayoutId id="2147483731" r:id="rId27"/>
    <p:sldLayoutId id="2147483777" r:id="rId28"/>
    <p:sldLayoutId id="2147483736" r:id="rId29"/>
    <p:sldLayoutId id="2147483778" r:id="rId30"/>
    <p:sldLayoutId id="2147483779" r:id="rId31"/>
    <p:sldLayoutId id="2147483742" r:id="rId32"/>
    <p:sldLayoutId id="2147483743" r:id="rId33"/>
    <p:sldLayoutId id="2147483744" r:id="rId34"/>
    <p:sldLayoutId id="2147483745" r:id="rId35"/>
    <p:sldLayoutId id="2147483774" r:id="rId36"/>
    <p:sldLayoutId id="2147483746" r:id="rId37"/>
    <p:sldLayoutId id="2147483747" r:id="rId38"/>
    <p:sldLayoutId id="2147483748" r:id="rId39"/>
    <p:sldLayoutId id="2147483755" r:id="rId40"/>
    <p:sldLayoutId id="2147483757" r:id="rId41"/>
    <p:sldLayoutId id="2147483758" r:id="rId42"/>
    <p:sldLayoutId id="2147483761" r:id="rId43"/>
    <p:sldLayoutId id="2147483709" r:id="rId44"/>
    <p:sldLayoutId id="2147483713" r:id="rId45"/>
    <p:sldLayoutId id="2147483711" r:id="rId46"/>
    <p:sldLayoutId id="2147483719" r:id="rId47"/>
    <p:sldLayoutId id="2147483720" r:id="rId48"/>
    <p:sldLayoutId id="2147483722" r:id="rId49"/>
    <p:sldLayoutId id="2147483725" r:id="rId50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GB" sz="4000" b="1" kern="1200" dirty="0" smtClean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Tx/>
        <a:buBlip>
          <a:blip r:embed="rId54"/>
        </a:buBlip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Tx/>
        <a:buBlip>
          <a:blip r:embed="rId54"/>
        </a:buBlip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Tx/>
        <a:buBlip>
          <a:blip r:embed="rId54"/>
        </a:buBlip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Tx/>
        <a:buBlip>
          <a:blip r:embed="rId54"/>
        </a:buBlip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Tx/>
        <a:buBlip>
          <a:blip r:embed="rId54"/>
        </a:buBlip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s://www.purplemash.com/#app/tools/fossil_fuels_animation_csow" TargetMode="Externa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hyperlink" Target="https://www.purplemash.com/app/lessonplans/y4_animation_lesson_6_activity" TargetMode="External"/><Relationship Id="rId1" Type="http://schemas.openxmlformats.org/officeDocument/2006/relationships/slideLayout" Target="../slideLayouts/slideLayout2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s://www.purplemash.com/#app/tools/fossil_fuels_animation_csow" TargetMode="Externa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9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s://www.purplemash.com/#app/tools/fossil_fuels_animation_csow" TargetMode="Externa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s://www.purplemash.com/#app/tools/fossil_fuels_animation_csow" TargetMode="Externa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E8BA4470-4472-C8FC-1A4C-AE8BE59A0CE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/>
              <a:t>Evaluating Animations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6427C6C8-89A7-F195-6466-8868726175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Lesson 6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3C0445C-80A4-937B-0909-93BCE1605973}"/>
              </a:ext>
            </a:extLst>
          </p:cNvPr>
          <p:cNvSpPr txBox="1">
            <a:spLocks/>
          </p:cNvSpPr>
          <p:nvPr/>
        </p:nvSpPr>
        <p:spPr>
          <a:xfrm>
            <a:off x="7943405" y="6421094"/>
            <a:ext cx="4023805" cy="276886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/>
              <a:t>Need support? Visit www.2simple.com/contact</a:t>
            </a:r>
            <a:endParaRPr lang="en-GB" sz="1400" dirty="0"/>
          </a:p>
        </p:txBody>
      </p:sp>
    </p:spTree>
    <p:extLst>
      <p:ext uri="{BB962C8B-B14F-4D97-AF65-F5344CB8AC3E}">
        <p14:creationId xmlns:p14="http://schemas.microsoft.com/office/powerpoint/2010/main" val="419624751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E40F9C0-6E5D-39B6-49EC-0ECC08FDC4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EF40C5-1DA5-CB07-039B-07D5BE5307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Evaluating Technical Features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1327B4C-9D6D-6E2B-2172-E390AD3E1474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674703" y="1199760"/>
            <a:ext cx="10821429" cy="834780"/>
          </a:xfrm>
        </p:spPr>
        <p:txBody>
          <a:bodyPr/>
          <a:lstStyle/>
          <a:p>
            <a:r>
              <a:rPr lang="en-GB" dirty="0"/>
              <a:t>Watch the same </a:t>
            </a:r>
            <a:r>
              <a:rPr lang="en-GB" dirty="0">
                <a:hlinkClick r:id="rId2"/>
              </a:rPr>
              <a:t>animation</a:t>
            </a:r>
            <a:r>
              <a:rPr lang="en-GB" dirty="0"/>
              <a:t> again and focus just on the use of technical features.</a:t>
            </a:r>
          </a:p>
          <a:p>
            <a:r>
              <a:rPr lang="en-GB" dirty="0">
                <a:solidFill>
                  <a:srgbClr val="8E24AA"/>
                </a:solidFill>
              </a:rPr>
              <a:t>Is there evidence that smooth animations have been created through onion skinning?</a:t>
            </a:r>
            <a:endParaRPr lang="en-GB" sz="1800" dirty="0">
              <a:solidFill>
                <a:srgbClr val="8E24AA"/>
              </a:solidFill>
            </a:endParaRP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DEA3CE72-8878-F706-DC49-490691448F75}"/>
              </a:ext>
            </a:extLst>
          </p:cNvPr>
          <p:cNvSpPr>
            <a:spLocks noGrp="1"/>
          </p:cNvSpPr>
          <p:nvPr>
            <p:ph type="body" idx="14"/>
          </p:nvPr>
        </p:nvSpPr>
        <p:spPr/>
        <p:txBody>
          <a:bodyPr/>
          <a:lstStyle/>
          <a:p>
            <a:endParaRPr lang="en-GB" dirty="0"/>
          </a:p>
          <a:p>
            <a:r>
              <a:rPr lang="en-GB" b="1" dirty="0"/>
              <a:t>Example evaluation of technical features:</a:t>
            </a:r>
          </a:p>
          <a:p>
            <a:pPr marL="228600" lvl="0" indent="-228600">
              <a:lnSpc>
                <a:spcPct val="90000"/>
              </a:lnSpc>
              <a:spcAft>
                <a:spcPts val="0"/>
              </a:spcAft>
              <a:buBlip>
                <a:blip r:embed="rId3"/>
              </a:buBlip>
            </a:pPr>
            <a:r>
              <a:rPr lang="en-GB" dirty="0">
                <a:solidFill>
                  <a:prstClr val="black"/>
                </a:solidFill>
                <a:latin typeface="Nunito" pitchFamily="2" charset="0"/>
                <a:ea typeface="Yu Mincho" panose="02020400000000000000" pitchFamily="18" charset="-128"/>
                <a:cs typeface="Arial" panose="020B0604020202020204" pitchFamily="34" charset="0"/>
              </a:rPr>
              <a:t>The animation appears smooth which indicates use of onion skinning. </a:t>
            </a:r>
          </a:p>
          <a:p>
            <a:pPr marL="228600" lvl="0" indent="-228600">
              <a:lnSpc>
                <a:spcPct val="90000"/>
              </a:lnSpc>
              <a:spcAft>
                <a:spcPts val="0"/>
              </a:spcAft>
              <a:buBlip>
                <a:blip r:embed="rId3"/>
              </a:buBlip>
            </a:pPr>
            <a:r>
              <a:rPr lang="en-GB" dirty="0">
                <a:solidFill>
                  <a:prstClr val="black"/>
                </a:solidFill>
                <a:latin typeface="Nunito" pitchFamily="2" charset="0"/>
                <a:ea typeface="Yu Mincho" panose="02020400000000000000" pitchFamily="18" charset="-128"/>
                <a:cs typeface="Arial" panose="020B0604020202020204" pitchFamily="34" charset="0"/>
              </a:rPr>
              <a:t>You can see detail like a flame burning and water moving is smooth between frames.</a:t>
            </a:r>
          </a:p>
          <a:p>
            <a:pPr marL="228600" lvl="0" indent="-228600">
              <a:lnSpc>
                <a:spcPct val="90000"/>
              </a:lnSpc>
              <a:spcAft>
                <a:spcPts val="0"/>
              </a:spcAft>
              <a:buBlip>
                <a:blip r:embed="rId3"/>
              </a:buBlip>
            </a:pPr>
            <a:r>
              <a:rPr lang="en-GB" dirty="0">
                <a:solidFill>
                  <a:prstClr val="black"/>
                </a:solidFill>
                <a:latin typeface="Nunito" pitchFamily="2" charset="0"/>
                <a:ea typeface="Yu Mincho" panose="02020400000000000000" pitchFamily="18" charset="-128"/>
                <a:cs typeface="Arial" panose="020B0604020202020204" pitchFamily="34" charset="0"/>
              </a:rPr>
              <a:t>There is no evidence of copy frame to stop an abrupt ending.</a:t>
            </a:r>
            <a:endParaRPr lang="en-GB" b="1" dirty="0"/>
          </a:p>
        </p:txBody>
      </p:sp>
      <p:pic>
        <p:nvPicPr>
          <p:cNvPr id="7" name="Picture 6">
            <a:hlinkClick r:id="rId2"/>
            <a:extLst>
              <a:ext uri="{FF2B5EF4-FFF2-40B4-BE49-F238E27FC236}">
                <a16:creationId xmlns:a16="http://schemas.microsoft.com/office/drawing/2014/main" id="{8CD22E84-D8C1-7FC1-AB56-9F97FAC97F0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95868" y="2808078"/>
            <a:ext cx="4232711" cy="24394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7977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535B9F-DB53-840E-460F-E7E4D96694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Activity 1: Evaluating and Refining Animation</a:t>
            </a:r>
          </a:p>
        </p:txBody>
      </p:sp>
      <p:pic>
        <p:nvPicPr>
          <p:cNvPr id="7" name="Picture Placeholder 6">
            <a:hlinkClick r:id="rId2"/>
            <a:extLst>
              <a:ext uri="{FF2B5EF4-FFF2-40B4-BE49-F238E27FC236}">
                <a16:creationId xmlns:a16="http://schemas.microsoft.com/office/drawing/2014/main" id="{16F6548F-F7DF-06B7-0112-2965EFF6DF57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91" r="15591"/>
          <a:stretch/>
        </p:blipFill>
        <p:spPr>
          <a:xfrm>
            <a:off x="7394372" y="1275709"/>
            <a:ext cx="4306579" cy="4306582"/>
          </a:xfrm>
        </p:spPr>
      </p:pic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7A2F7C0-5B19-39AC-723A-7F1729EB409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Open your saved animation you created last session.</a:t>
            </a:r>
          </a:p>
          <a:p>
            <a:r>
              <a:rPr lang="en-GB" dirty="0"/>
              <a:t>Evaluate your animation using the </a:t>
            </a:r>
            <a:r>
              <a:rPr lang="en-GB" dirty="0">
                <a:hlinkClick r:id="rId2"/>
              </a:rPr>
              <a:t>animation evaluation</a:t>
            </a:r>
            <a:r>
              <a:rPr lang="en-GB" dirty="0"/>
              <a:t> sheet from your teacher.</a:t>
            </a:r>
          </a:p>
          <a:p>
            <a:r>
              <a:rPr lang="en-GB" dirty="0"/>
              <a:t>Once you have completed your evaluation, use this as an opportunity to make any refinements to the animation. </a:t>
            </a:r>
          </a:p>
          <a:p>
            <a:r>
              <a:rPr lang="en-GB" dirty="0"/>
              <a:t>Save your animation work.</a:t>
            </a:r>
          </a:p>
        </p:txBody>
      </p:sp>
    </p:spTree>
    <p:extLst>
      <p:ext uri="{BB962C8B-B14F-4D97-AF65-F5344CB8AC3E}">
        <p14:creationId xmlns:p14="http://schemas.microsoft.com/office/powerpoint/2010/main" val="121201344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DD8009-BA37-68BA-5E31-ED19524ED8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Sharing and Evaluating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58051EE-091E-764A-88AF-759CF2ECF109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65583" y="1190844"/>
            <a:ext cx="10860833" cy="1166304"/>
          </a:xfrm>
        </p:spPr>
        <p:txBody>
          <a:bodyPr>
            <a:normAutofit/>
          </a:bodyPr>
          <a:lstStyle/>
          <a:p>
            <a:r>
              <a:rPr lang="en-GB" dirty="0"/>
              <a:t>Your teacher has set up a display board for you to share your animation to. You will use the sharing controls in 2Animate to share your animation to the display board. </a:t>
            </a:r>
          </a:p>
          <a:p>
            <a:r>
              <a:rPr lang="en-GB" dirty="0"/>
              <a:t>Watch the short video below as a reminder of how to do this.</a:t>
            </a:r>
          </a:p>
        </p:txBody>
      </p:sp>
      <p:pic>
        <p:nvPicPr>
          <p:cNvPr id="5" name="Animation Lesson 6 share">
            <a:hlinkClick r:id="" action="ppaction://media"/>
            <a:extLst>
              <a:ext uri="{FF2B5EF4-FFF2-40B4-BE49-F238E27FC236}">
                <a16:creationId xmlns:a16="http://schemas.microsoft.com/office/drawing/2014/main" id="{6F1519BC-AC9E-8356-87C3-3FA357494830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794791" y="2404074"/>
            <a:ext cx="6602413" cy="37072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83578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9" fill="remove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8E308E-5667-2D22-FD9E-39A6C6F0BE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3BB3C7-7C72-E7E2-BA82-0A57884AAF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Activity 2: Sharing and Evaluating Animations</a:t>
            </a:r>
          </a:p>
        </p:txBody>
      </p:sp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C9B4B5C7-2EF1-644A-5864-F592C07CB175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857" r="22857"/>
          <a:stretch/>
        </p:blipFill>
        <p:spPr>
          <a:xfrm>
            <a:off x="7394372" y="1275709"/>
            <a:ext cx="4306579" cy="4306582"/>
          </a:xfrm>
        </p:spPr>
      </p:pic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237EF6C-1930-37CD-5E56-0BF077D213D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Open your saved animation. </a:t>
            </a:r>
          </a:p>
          <a:p>
            <a:r>
              <a:rPr lang="en-GB" dirty="0"/>
              <a:t>Use the sharing controls to share your animation to the class display board. </a:t>
            </a:r>
          </a:p>
          <a:p>
            <a:r>
              <a:rPr lang="en-GB" dirty="0"/>
              <a:t>Open the display board and watch other animations. </a:t>
            </a:r>
          </a:p>
          <a:p>
            <a:r>
              <a:rPr lang="en-GB" dirty="0"/>
              <a:t>Use this has an opportunity to evaluate other animations.</a:t>
            </a:r>
          </a:p>
        </p:txBody>
      </p:sp>
    </p:spTree>
    <p:extLst>
      <p:ext uri="{BB962C8B-B14F-4D97-AF65-F5344CB8AC3E}">
        <p14:creationId xmlns:p14="http://schemas.microsoft.com/office/powerpoint/2010/main" val="300466756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last top left box">
            <a:extLst>
              <a:ext uri="{FF2B5EF4-FFF2-40B4-BE49-F238E27FC236}">
                <a16:creationId xmlns:a16="http://schemas.microsoft.com/office/drawing/2014/main" id="{7826159E-945A-F86C-E219-439FEBE20035}"/>
              </a:ext>
            </a:extLst>
          </p:cNvPr>
          <p:cNvSpPr txBox="1"/>
          <p:nvPr/>
        </p:nvSpPr>
        <p:spPr>
          <a:xfrm>
            <a:off x="631943" y="2351749"/>
            <a:ext cx="4854457" cy="2160000"/>
          </a:xfrm>
          <a:prstGeom prst="roundRect">
            <a:avLst>
              <a:gd name="adj" fmla="val 7843"/>
            </a:avLst>
          </a:prstGeom>
          <a:solidFill>
            <a:srgbClr val="8E24AA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anchor="ctr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b="1" dirty="0">
                <a:solidFill>
                  <a:schemeClr val="bg1"/>
                </a:solidFill>
              </a:rPr>
              <a:t>Evaluate: </a:t>
            </a:r>
            <a:r>
              <a:rPr lang="en-GB" sz="2400" dirty="0">
                <a:solidFill>
                  <a:schemeClr val="bg1"/>
                </a:solidFill>
              </a:rPr>
              <a:t>The process of judging the quality of something by using criteria to help judge it.</a:t>
            </a:r>
            <a:endParaRPr lang="en-GB" sz="2800" dirty="0">
              <a:solidFill>
                <a:schemeClr val="bg1"/>
              </a:solidFill>
            </a:endParaRPr>
          </a:p>
        </p:txBody>
      </p:sp>
      <p:sp>
        <p:nvSpPr>
          <p:cNvPr id="29" name="first top left box">
            <a:extLst>
              <a:ext uri="{FF2B5EF4-FFF2-40B4-BE49-F238E27FC236}">
                <a16:creationId xmlns:a16="http://schemas.microsoft.com/office/drawing/2014/main" id="{2093B9D2-75A7-9FD6-AA87-518A5116890E}"/>
              </a:ext>
            </a:extLst>
          </p:cNvPr>
          <p:cNvSpPr txBox="1"/>
          <p:nvPr/>
        </p:nvSpPr>
        <p:spPr>
          <a:xfrm>
            <a:off x="631944" y="2349000"/>
            <a:ext cx="4854456" cy="2159999"/>
          </a:xfrm>
          <a:prstGeom prst="roundRect">
            <a:avLst>
              <a:gd name="adj" fmla="val 7843"/>
            </a:avLst>
          </a:prstGeom>
          <a:solidFill>
            <a:schemeClr val="bg1"/>
          </a:solidFill>
          <a:ln w="57150">
            <a:solidFill>
              <a:srgbClr val="BA68C8"/>
            </a:solidFill>
          </a:ln>
          <a:effectLst/>
        </p:spPr>
        <p:txBody>
          <a:bodyPr wrap="square" anchor="ctr">
            <a:noAutofit/>
          </a:bodyPr>
          <a:lstStyle>
            <a:defPPr>
              <a:defRPr lang="en-US"/>
            </a:defPPr>
            <a:lvl1pPr>
              <a:lnSpc>
                <a:spcPct val="100000"/>
              </a:lnSpc>
              <a:spcAft>
                <a:spcPts val="600"/>
              </a:spcAft>
              <a:buBlip>
                <a:blip r:embed="rId3"/>
              </a:buBlip>
              <a:defRPr b="1">
                <a:solidFill>
                  <a:schemeClr val="bg1"/>
                </a:solidFill>
                <a:latin typeface="Nunito" panose="000005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algn="ctr">
              <a:buNone/>
            </a:pPr>
            <a:r>
              <a:rPr lang="en-GB" sz="2800" dirty="0">
                <a:solidFill>
                  <a:srgbClr val="BA68C8"/>
                </a:solidFill>
              </a:rPr>
              <a:t>Evaluate</a:t>
            </a:r>
          </a:p>
        </p:txBody>
      </p:sp>
      <p:sp>
        <p:nvSpPr>
          <p:cNvPr id="12" name="title">
            <a:extLst>
              <a:ext uri="{FF2B5EF4-FFF2-40B4-BE49-F238E27FC236}">
                <a16:creationId xmlns:a16="http://schemas.microsoft.com/office/drawing/2014/main" id="{534D324D-1D95-9AF3-945C-91ED22043D9E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Vocabulary Review</a:t>
            </a:r>
          </a:p>
        </p:txBody>
      </p:sp>
      <p:sp>
        <p:nvSpPr>
          <p:cNvPr id="2" name="last top left box">
            <a:extLst>
              <a:ext uri="{FF2B5EF4-FFF2-40B4-BE49-F238E27FC236}">
                <a16:creationId xmlns:a16="http://schemas.microsoft.com/office/drawing/2014/main" id="{D2476693-9F5B-EE5A-6528-9F60ADC63346}"/>
              </a:ext>
            </a:extLst>
          </p:cNvPr>
          <p:cNvSpPr txBox="1"/>
          <p:nvPr/>
        </p:nvSpPr>
        <p:spPr>
          <a:xfrm>
            <a:off x="6705599" y="2351749"/>
            <a:ext cx="4854457" cy="2160000"/>
          </a:xfrm>
          <a:prstGeom prst="roundRect">
            <a:avLst>
              <a:gd name="adj" fmla="val 7843"/>
            </a:avLst>
          </a:prstGeom>
          <a:solidFill>
            <a:srgbClr val="8E24AA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anchor="ctr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b="1" dirty="0">
                <a:solidFill>
                  <a:schemeClr val="bg1"/>
                </a:solidFill>
              </a:rPr>
              <a:t>Sharing Controls: </a:t>
            </a:r>
            <a:r>
              <a:rPr lang="en-GB" sz="2400" dirty="0">
                <a:solidFill>
                  <a:schemeClr val="bg1"/>
                </a:solidFill>
              </a:rPr>
              <a:t>The menu that allows work to be shared with others. For example, sharing to a Display Board.</a:t>
            </a:r>
          </a:p>
        </p:txBody>
      </p:sp>
      <p:sp>
        <p:nvSpPr>
          <p:cNvPr id="3" name="first top left box">
            <a:extLst>
              <a:ext uri="{FF2B5EF4-FFF2-40B4-BE49-F238E27FC236}">
                <a16:creationId xmlns:a16="http://schemas.microsoft.com/office/drawing/2014/main" id="{ED8243C1-6E82-44D4-8EF6-8C42A70F7BA4}"/>
              </a:ext>
            </a:extLst>
          </p:cNvPr>
          <p:cNvSpPr txBox="1"/>
          <p:nvPr/>
        </p:nvSpPr>
        <p:spPr>
          <a:xfrm>
            <a:off x="6705600" y="2349000"/>
            <a:ext cx="4854456" cy="2159999"/>
          </a:xfrm>
          <a:prstGeom prst="roundRect">
            <a:avLst>
              <a:gd name="adj" fmla="val 7843"/>
            </a:avLst>
          </a:prstGeom>
          <a:solidFill>
            <a:schemeClr val="bg1"/>
          </a:solidFill>
          <a:ln w="57150">
            <a:solidFill>
              <a:srgbClr val="BA68C8"/>
            </a:solidFill>
          </a:ln>
          <a:effectLst/>
        </p:spPr>
        <p:txBody>
          <a:bodyPr wrap="square" anchor="ctr">
            <a:noAutofit/>
          </a:bodyPr>
          <a:lstStyle>
            <a:defPPr>
              <a:defRPr lang="en-US"/>
            </a:defPPr>
            <a:lvl1pPr>
              <a:lnSpc>
                <a:spcPct val="100000"/>
              </a:lnSpc>
              <a:spcAft>
                <a:spcPts val="600"/>
              </a:spcAft>
              <a:buBlip>
                <a:blip r:embed="rId3"/>
              </a:buBlip>
              <a:defRPr b="1">
                <a:solidFill>
                  <a:schemeClr val="bg1"/>
                </a:solidFill>
                <a:latin typeface="Nunito" panose="000005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algn="ctr">
              <a:buNone/>
            </a:pPr>
            <a:r>
              <a:rPr lang="en-GB" sz="2800" dirty="0">
                <a:solidFill>
                  <a:srgbClr val="BA68C8"/>
                </a:solidFill>
              </a:rPr>
              <a:t>Sharing Controls</a:t>
            </a:r>
          </a:p>
        </p:txBody>
      </p:sp>
    </p:spTree>
    <p:extLst>
      <p:ext uri="{BB962C8B-B14F-4D97-AF65-F5344CB8AC3E}">
        <p14:creationId xmlns:p14="http://schemas.microsoft.com/office/powerpoint/2010/main" val="4063087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29" grpId="0" animBg="1"/>
      <p:bldP spid="29" grpId="1" animBg="1"/>
      <p:bldP spid="3" grpId="0" animBg="1"/>
      <p:bldP spid="3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B4511B3-0AD8-2F0D-8523-063183F30E2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sz="1800" dirty="0"/>
              <a:t>What changes did you make to your animation after evaluating it?</a:t>
            </a:r>
          </a:p>
          <a:p>
            <a:r>
              <a:rPr lang="en-GB" sz="1800" dirty="0"/>
              <a:t>Why do you feel having an evaluation criteria is useful and makes it fair when evaluating animations?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F46C501-DFAE-5820-CA28-203CEF9B76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Reflection</a:t>
            </a:r>
          </a:p>
        </p:txBody>
      </p:sp>
    </p:spTree>
    <p:extLst>
      <p:ext uri="{BB962C8B-B14F-4D97-AF65-F5344CB8AC3E}">
        <p14:creationId xmlns:p14="http://schemas.microsoft.com/office/powerpoint/2010/main" val="31849195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B4511B3-0AD8-2F0D-8523-063183F30E2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sz="1800" dirty="0"/>
              <a:t>To evaluate animations.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F46C501-DFAE-5820-CA28-203CEF9B76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Aim</a:t>
            </a:r>
          </a:p>
        </p:txBody>
      </p:sp>
    </p:spTree>
    <p:extLst>
      <p:ext uri="{BB962C8B-B14F-4D97-AF65-F5344CB8AC3E}">
        <p14:creationId xmlns:p14="http://schemas.microsoft.com/office/powerpoint/2010/main" val="9893614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B4511B3-0AD8-2F0D-8523-063183F30E2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sz="1800" kern="100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I can </a:t>
            </a:r>
            <a:r>
              <a:rPr lang="en-GB" sz="1800" kern="100" dirty="0">
                <a:ea typeface="Aptos" panose="020B0004020202020204" pitchFamily="34" charset="0"/>
                <a:cs typeface="Times New Roman" panose="02020603050405020304" pitchFamily="18" charset="0"/>
              </a:rPr>
              <a:t>evaluate an animation based on set criteria.</a:t>
            </a:r>
            <a:endParaRPr lang="en-GB" sz="1800" kern="100" dirty="0">
              <a:effectLst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r>
              <a:rPr lang="en-GB" sz="1800" kern="100" dirty="0">
                <a:cs typeface="Times New Roman" panose="02020603050405020304" pitchFamily="18" charset="0"/>
              </a:rPr>
              <a:t>I can identify successes and areas for development. </a:t>
            </a:r>
          </a:p>
          <a:p>
            <a:r>
              <a:rPr lang="en-GB" sz="1800" kern="100" dirty="0">
                <a:cs typeface="Times New Roman" panose="02020603050405020304" pitchFamily="18" charset="0"/>
              </a:rPr>
              <a:t>I am able to use a display board to share work and view others’ work. 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F46C501-DFAE-5820-CA28-203CEF9B76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Success Criteria</a:t>
            </a:r>
          </a:p>
        </p:txBody>
      </p:sp>
    </p:spTree>
    <p:extLst>
      <p:ext uri="{BB962C8B-B14F-4D97-AF65-F5344CB8AC3E}">
        <p14:creationId xmlns:p14="http://schemas.microsoft.com/office/powerpoint/2010/main" val="28202993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E1141D-D174-F7E0-4BAA-5170EF9908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0251FC98-23D0-D316-E2F2-E42DF72AB77D}"/>
              </a:ext>
            </a:extLst>
          </p:cNvPr>
          <p:cNvSpPr/>
          <p:nvPr/>
        </p:nvSpPr>
        <p:spPr>
          <a:xfrm>
            <a:off x="423851" y="2806954"/>
            <a:ext cx="11426960" cy="1591066"/>
          </a:xfrm>
          <a:prstGeom prst="rect">
            <a:avLst/>
          </a:prstGeom>
          <a:solidFill>
            <a:schemeClr val="bg2">
              <a:lumMod val="9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GB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8A584A1-F596-ADF1-53E0-0FBD75AEDF41}"/>
              </a:ext>
            </a:extLst>
          </p:cNvPr>
          <p:cNvSpPr/>
          <p:nvPr/>
        </p:nvSpPr>
        <p:spPr>
          <a:xfrm>
            <a:off x="423851" y="1173805"/>
            <a:ext cx="11426960" cy="1521710"/>
          </a:xfrm>
          <a:prstGeom prst="rect">
            <a:avLst/>
          </a:prstGeom>
          <a:solidFill>
            <a:schemeClr val="bg2">
              <a:lumMod val="9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GB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E79AA7F-D2D8-B214-980C-85983432A12C}"/>
              </a:ext>
            </a:extLst>
          </p:cNvPr>
          <p:cNvSpPr/>
          <p:nvPr/>
        </p:nvSpPr>
        <p:spPr>
          <a:xfrm>
            <a:off x="423851" y="4535427"/>
            <a:ext cx="11426960" cy="1476410"/>
          </a:xfrm>
          <a:prstGeom prst="rect">
            <a:avLst/>
          </a:prstGeom>
          <a:solidFill>
            <a:schemeClr val="bg2">
              <a:lumMod val="9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GB" dirty="0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2115BC96-27B1-7D05-9928-12DC9F31DA20}"/>
              </a:ext>
            </a:extLst>
          </p:cNvPr>
          <p:cNvSpPr/>
          <p:nvPr/>
        </p:nvSpPr>
        <p:spPr>
          <a:xfrm>
            <a:off x="539667" y="1576171"/>
            <a:ext cx="4352196" cy="1049466"/>
          </a:xfrm>
          <a:prstGeom prst="roundRect">
            <a:avLst>
              <a:gd name="adj" fmla="val 5152"/>
            </a:avLst>
          </a:prstGeom>
          <a:solidFill>
            <a:schemeClr val="accent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b="1" dirty="0">
                <a:solidFill>
                  <a:schemeClr val="bg1"/>
                </a:solidFill>
                <a:latin typeface="Nunito" pitchFamily="2" charset="0"/>
              </a:rPr>
              <a:t>What is copy frame?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6A7AB686-742B-DD3A-9585-E848E37B5E4C}"/>
              </a:ext>
            </a:extLst>
          </p:cNvPr>
          <p:cNvSpPr txBox="1">
            <a:spLocks/>
          </p:cNvSpPr>
          <p:nvPr/>
        </p:nvSpPr>
        <p:spPr>
          <a:xfrm>
            <a:off x="5412491" y="1534899"/>
            <a:ext cx="6438320" cy="61017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Aft>
                <a:spcPts val="600"/>
              </a:spcAft>
              <a:buBlip>
                <a:blip r:embed="rId3"/>
              </a:buBlip>
            </a:pPr>
            <a:r>
              <a:rPr lang="en-GB" sz="1800" dirty="0">
                <a:latin typeface="Nunito" panose="00000500000000000000" pitchFamily="2" charset="0"/>
              </a:rPr>
              <a:t>A feature where a print copy is made of a frame.</a:t>
            </a: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D35EDBDB-96B1-5641-8692-B23C7E08717B}"/>
              </a:ext>
            </a:extLst>
          </p:cNvPr>
          <p:cNvSpPr/>
          <p:nvPr/>
        </p:nvSpPr>
        <p:spPr>
          <a:xfrm>
            <a:off x="533052" y="3194568"/>
            <a:ext cx="4352196" cy="1051200"/>
          </a:xfrm>
          <a:prstGeom prst="roundRect">
            <a:avLst>
              <a:gd name="adj" fmla="val 5152"/>
            </a:avLst>
          </a:prstGeom>
          <a:solidFill>
            <a:schemeClr val="accent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bg1"/>
                </a:solidFill>
                <a:latin typeface="Nunito" pitchFamily="2" charset="0"/>
              </a:rPr>
              <a:t>Should a storyboard allow for planning for each frame?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15C9038E-C6D4-C524-3229-7FF9C66176C7}"/>
              </a:ext>
            </a:extLst>
          </p:cNvPr>
          <p:cNvSpPr txBox="1">
            <a:spLocks/>
          </p:cNvSpPr>
          <p:nvPr/>
        </p:nvSpPr>
        <p:spPr>
          <a:xfrm>
            <a:off x="5422882" y="2179075"/>
            <a:ext cx="6409746" cy="49197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Aft>
                <a:spcPts val="600"/>
              </a:spcAft>
              <a:buBlip>
                <a:blip r:embed="rId3"/>
              </a:buBlip>
            </a:pPr>
            <a:r>
              <a:rPr lang="en-GB" sz="1800" dirty="0">
                <a:latin typeface="Nunito" panose="00000500000000000000" pitchFamily="2" charset="0"/>
              </a:rPr>
              <a:t>A feature in animation software where frames can be copied.</a:t>
            </a:r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D50F6605-24D8-8129-0EFB-E64DF0E35E98}"/>
              </a:ext>
            </a:extLst>
          </p:cNvPr>
          <p:cNvSpPr/>
          <p:nvPr/>
        </p:nvSpPr>
        <p:spPr>
          <a:xfrm>
            <a:off x="5357881" y="2150559"/>
            <a:ext cx="6343070" cy="536188"/>
          </a:xfrm>
          <a:prstGeom prst="roundRect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reveal answers">
            <a:extLst>
              <a:ext uri="{FF2B5EF4-FFF2-40B4-BE49-F238E27FC236}">
                <a16:creationId xmlns:a16="http://schemas.microsoft.com/office/drawing/2014/main" id="{A3B7AC1F-8611-C4E4-C214-E884FC475610}"/>
              </a:ext>
            </a:extLst>
          </p:cNvPr>
          <p:cNvSpPr/>
          <p:nvPr/>
        </p:nvSpPr>
        <p:spPr>
          <a:xfrm>
            <a:off x="7669822" y="5950201"/>
            <a:ext cx="2456722" cy="655601"/>
          </a:xfrm>
          <a:prstGeom prst="roundRect">
            <a:avLst>
              <a:gd name="adj" fmla="val 5152"/>
            </a:avLst>
          </a:prstGeom>
          <a:solidFill>
            <a:srgbClr val="8E24AA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b="1" dirty="0">
                <a:latin typeface="Nunito" pitchFamily="2" charset="0"/>
              </a:rPr>
              <a:t>Reveal Answers</a:t>
            </a:r>
            <a:endParaRPr lang="en-GB" sz="2000" b="1" i="1" dirty="0">
              <a:solidFill>
                <a:schemeClr val="tx1"/>
              </a:solidFill>
              <a:latin typeface="Nunito" pitchFamily="2" charset="0"/>
            </a:endParaRPr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0B554F48-88C4-D3C9-79FD-D13ED890FA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Knowledge and Skills Check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0A2B37C-8715-555D-0B2B-C2E8111943AB}"/>
              </a:ext>
            </a:extLst>
          </p:cNvPr>
          <p:cNvSpPr txBox="1"/>
          <p:nvPr/>
        </p:nvSpPr>
        <p:spPr>
          <a:xfrm>
            <a:off x="533052" y="1163568"/>
            <a:ext cx="21827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b="1" dirty="0">
                <a:latin typeface="Nunito" pitchFamily="2" charset="0"/>
              </a:rPr>
              <a:t>Definition</a:t>
            </a:r>
            <a:endParaRPr lang="en-GB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8D0F30FA-FA48-9146-2F53-AB5389BBF5B0}"/>
              </a:ext>
            </a:extLst>
          </p:cNvPr>
          <p:cNvSpPr txBox="1"/>
          <p:nvPr/>
        </p:nvSpPr>
        <p:spPr>
          <a:xfrm>
            <a:off x="491046" y="2802453"/>
            <a:ext cx="40384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b="1" dirty="0">
                <a:latin typeface="Nunito" pitchFamily="2" charset="0"/>
              </a:rPr>
              <a:t>Last lesson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FB5B531-B00E-1A4F-AC12-F2CE7D1E7C28}"/>
              </a:ext>
            </a:extLst>
          </p:cNvPr>
          <p:cNvSpPr txBox="1"/>
          <p:nvPr/>
        </p:nvSpPr>
        <p:spPr>
          <a:xfrm>
            <a:off x="539667" y="4559378"/>
            <a:ext cx="40384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b="1" dirty="0">
                <a:latin typeface="Nunito" pitchFamily="2" charset="0"/>
              </a:rPr>
              <a:t>Previous learning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B1837C4B-D9AC-F1AA-9192-E19774CD8DDA}"/>
              </a:ext>
            </a:extLst>
          </p:cNvPr>
          <p:cNvSpPr/>
          <p:nvPr/>
        </p:nvSpPr>
        <p:spPr>
          <a:xfrm>
            <a:off x="571976" y="4914917"/>
            <a:ext cx="4352196" cy="1051200"/>
          </a:xfrm>
          <a:prstGeom prst="roundRect">
            <a:avLst>
              <a:gd name="adj" fmla="val 5152"/>
            </a:avLst>
          </a:prstGeom>
          <a:solidFill>
            <a:schemeClr val="accent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bg1"/>
                </a:solidFill>
                <a:latin typeface="Nunito" pitchFamily="2" charset="0"/>
              </a:rPr>
              <a:t>What are the main benefits of a digital portfolio?</a:t>
            </a:r>
          </a:p>
          <a:p>
            <a:pPr algn="ctr"/>
            <a:r>
              <a:rPr lang="en-US" sz="2000" b="1" dirty="0">
                <a:solidFill>
                  <a:schemeClr val="bg1"/>
                </a:solidFill>
                <a:latin typeface="Nunito" pitchFamily="2" charset="0"/>
              </a:rPr>
              <a:t>(Discuss)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55E075D8-1CF0-D018-B7F4-0E9542AC9C5F}"/>
              </a:ext>
            </a:extLst>
          </p:cNvPr>
          <p:cNvSpPr txBox="1">
            <a:spLocks/>
          </p:cNvSpPr>
          <p:nvPr/>
        </p:nvSpPr>
        <p:spPr>
          <a:xfrm>
            <a:off x="5398204" y="3165651"/>
            <a:ext cx="6438320" cy="5487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Aft>
                <a:spcPts val="600"/>
              </a:spcAft>
              <a:buBlip>
                <a:blip r:embed="rId3"/>
              </a:buBlip>
            </a:pPr>
            <a:r>
              <a:rPr lang="en-GB" sz="1800" dirty="0">
                <a:latin typeface="Nunito" panose="00000500000000000000" pitchFamily="2" charset="0"/>
              </a:rPr>
              <a:t>Yes, a storyboard should detail every frame. 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EFA98EDF-54DB-F4EC-7702-4F05AD84968C}"/>
              </a:ext>
            </a:extLst>
          </p:cNvPr>
          <p:cNvSpPr txBox="1">
            <a:spLocks/>
          </p:cNvSpPr>
          <p:nvPr/>
        </p:nvSpPr>
        <p:spPr>
          <a:xfrm>
            <a:off x="5441065" y="4691493"/>
            <a:ext cx="6409746" cy="1297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buBlip>
                <a:blip r:embed="rId3"/>
              </a:buBlip>
            </a:pPr>
            <a:r>
              <a:rPr lang="en-GB" sz="1800" dirty="0">
                <a:latin typeface="Nunito" panose="00000500000000000000" pitchFamily="2" charset="0"/>
              </a:rPr>
              <a:t>Easily shared with lots of people.</a:t>
            </a:r>
          </a:p>
          <a:p>
            <a:pPr>
              <a:lnSpc>
                <a:spcPct val="100000"/>
              </a:lnSpc>
              <a:buBlip>
                <a:blip r:embed="rId3"/>
              </a:buBlip>
            </a:pPr>
            <a:r>
              <a:rPr lang="en-GB" sz="1800" dirty="0">
                <a:latin typeface="Nunito" panose="00000500000000000000" pitchFamily="2" charset="0"/>
              </a:rPr>
              <a:t>Easy to import different file types.</a:t>
            </a:r>
          </a:p>
          <a:p>
            <a:pPr>
              <a:lnSpc>
                <a:spcPct val="100000"/>
              </a:lnSpc>
              <a:buBlip>
                <a:blip r:embed="rId3"/>
              </a:buBlip>
            </a:pPr>
            <a:r>
              <a:rPr lang="en-GB" sz="1800" dirty="0">
                <a:latin typeface="Nunito" panose="00000500000000000000" pitchFamily="2" charset="0"/>
              </a:rPr>
              <a:t>Can be altered and edited quickly.</a:t>
            </a:r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4D0794F7-36D7-5D98-A179-C7947EE55F40}"/>
              </a:ext>
            </a:extLst>
          </p:cNvPr>
          <p:cNvSpPr/>
          <p:nvPr/>
        </p:nvSpPr>
        <p:spPr>
          <a:xfrm>
            <a:off x="5445829" y="3694649"/>
            <a:ext cx="6255122" cy="536188"/>
          </a:xfrm>
          <a:prstGeom prst="roundRect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12E45641-9E36-BA54-5A09-F10BCFE93906}"/>
              </a:ext>
            </a:extLst>
          </p:cNvPr>
          <p:cNvSpPr/>
          <p:nvPr/>
        </p:nvSpPr>
        <p:spPr>
          <a:xfrm>
            <a:off x="5455303" y="4756717"/>
            <a:ext cx="6244731" cy="1108350"/>
          </a:xfrm>
          <a:prstGeom prst="roundRect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310E54AE-2477-EFF1-99E9-ED39BB0466E8}"/>
              </a:ext>
            </a:extLst>
          </p:cNvPr>
          <p:cNvSpPr txBox="1">
            <a:spLocks/>
          </p:cNvSpPr>
          <p:nvPr/>
        </p:nvSpPr>
        <p:spPr>
          <a:xfrm>
            <a:off x="5412491" y="3535357"/>
            <a:ext cx="6409746" cy="81220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spcAft>
                <a:spcPts val="600"/>
              </a:spcAft>
              <a:buBlip>
                <a:blip r:embed="rId3"/>
              </a:buBlip>
            </a:pPr>
            <a:r>
              <a:rPr lang="en-GB" sz="1800" dirty="0">
                <a:latin typeface="Nunito" panose="00000500000000000000" pitchFamily="2" charset="0"/>
              </a:rPr>
              <a:t>No, just the key events of the narrative.</a:t>
            </a:r>
          </a:p>
        </p:txBody>
      </p:sp>
    </p:spTree>
    <p:extLst>
      <p:ext uri="{BB962C8B-B14F-4D97-AF65-F5344CB8AC3E}">
        <p14:creationId xmlns:p14="http://schemas.microsoft.com/office/powerpoint/2010/main" val="17383108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4" grpId="0" animBg="1"/>
      <p:bldP spid="6" grpId="0"/>
      <p:bldP spid="2" grpId="0" animBg="1"/>
      <p:bldP spid="11" grpId="0"/>
      <p:bldP spid="21" grpId="0" animBg="1"/>
      <p:bldP spid="24" grpId="0" animBg="1"/>
      <p:bldP spid="9" grpId="0" animBg="1"/>
      <p:bldP spid="13" grpId="0"/>
      <p:bldP spid="15" grpId="0"/>
      <p:bldP spid="16" grpId="0" animBg="1"/>
      <p:bldP spid="17" grpId="0" animBg="1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BA8E67-62AB-B358-7F3B-436029671E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Vocabulary Overview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E9C5330-4A70-87FF-763E-EE8D7CC3428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71263" y="1862365"/>
            <a:ext cx="5395372" cy="4058375"/>
          </a:xfrm>
        </p:spPr>
        <p:txBody>
          <a:bodyPr>
            <a:normAutofit/>
          </a:bodyPr>
          <a:lstStyle/>
          <a:p>
            <a:r>
              <a:rPr lang="en-GB" sz="1800" b="1" dirty="0">
                <a:latin typeface="Nunito" pitchFamily="2" charset="0"/>
                <a:ea typeface="Yu Mincho" panose="02020400000000000000" pitchFamily="18" charset="-128"/>
                <a:cs typeface="Arial" panose="020B0604020202020204" pitchFamily="34" charset="0"/>
              </a:rPr>
              <a:t>Evaluate: </a:t>
            </a:r>
            <a:r>
              <a:rPr lang="en-GB" sz="1800" dirty="0">
                <a:latin typeface="Nunito" pitchFamily="2" charset="0"/>
                <a:ea typeface="Yu Mincho" panose="02020400000000000000" pitchFamily="18" charset="-128"/>
                <a:cs typeface="Arial" panose="020B0604020202020204" pitchFamily="34" charset="0"/>
              </a:rPr>
              <a:t>The process of judging the quality of something by using criteria to help judge it.</a:t>
            </a:r>
          </a:p>
          <a:p>
            <a:r>
              <a:rPr lang="en-GB" sz="1800" b="1" dirty="0"/>
              <a:t>Sharing Controls: </a:t>
            </a:r>
            <a:r>
              <a:rPr lang="en-US" sz="1800" dirty="0">
                <a:effectLst/>
                <a:latin typeface="Nunito" pitchFamily="2" charset="0"/>
                <a:ea typeface="Yu Mincho" panose="02020400000000000000" pitchFamily="18" charset="-128"/>
                <a:cs typeface="Arial" panose="020B0604020202020204" pitchFamily="34" charset="0"/>
              </a:rPr>
              <a:t>The menu that allows work to be shared with others. For example, sharing to a Display Board.</a:t>
            </a:r>
          </a:p>
          <a:p>
            <a:endParaRPr lang="en-GB" sz="1800" dirty="0">
              <a:effectLst/>
              <a:latin typeface="Nunito" pitchFamily="2" charset="0"/>
              <a:ea typeface="Yu Mincho" panose="02020400000000000000" pitchFamily="18" charset="-128"/>
              <a:cs typeface="Arial" panose="020B0604020202020204" pitchFamily="34" charset="0"/>
            </a:endParaRPr>
          </a:p>
          <a:p>
            <a:endParaRPr lang="en-GB" sz="1800" b="1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D8BB727C-B0BD-D36B-3FB2-A37F8B0CED73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513708" y="1885225"/>
            <a:ext cx="5372741" cy="4058375"/>
          </a:xfrm>
        </p:spPr>
        <p:txBody>
          <a:bodyPr>
            <a:normAutofit lnSpcReduction="10000"/>
          </a:bodyPr>
          <a:lstStyle/>
          <a:p>
            <a:r>
              <a:rPr lang="en-GB" sz="1800" b="1" dirty="0"/>
              <a:t>Background: </a:t>
            </a:r>
            <a:r>
              <a:rPr lang="en-GB" sz="1800" dirty="0"/>
              <a:t>An image on the frame that shows behind the animated objects.</a:t>
            </a:r>
          </a:p>
          <a:p>
            <a:r>
              <a:rPr kumimoji="0" lang="en-GB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Copy Frame:</a:t>
            </a: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 A feature in animation software where frames can be copied. This can be used to repeat frames at the end of an animation to help make it look smoother.</a:t>
            </a:r>
            <a:endParaRPr lang="en-GB" sz="1800" dirty="0"/>
          </a:p>
          <a:p>
            <a:r>
              <a:rPr kumimoji="0" lang="en-GB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Onion Skinning: </a:t>
            </a: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A process where the shadow image of the previous frame is present to help you line up the objects of the animation correctly.  </a:t>
            </a:r>
            <a:endParaRPr lang="en-GB" sz="1800" b="1" dirty="0"/>
          </a:p>
          <a:p>
            <a:r>
              <a:rPr lang="en-GB" sz="1800" b="1" dirty="0"/>
              <a:t>Sound Effect: </a:t>
            </a:r>
            <a:r>
              <a:rPr lang="en-GB" sz="1800" dirty="0"/>
              <a:t>A sound other than speech or music.</a:t>
            </a:r>
          </a:p>
          <a:p>
            <a:r>
              <a:rPr lang="en-GB" sz="1800" b="1" dirty="0"/>
              <a:t>Storyboard: </a:t>
            </a:r>
            <a:r>
              <a:rPr lang="en-GB" sz="1800" dirty="0"/>
              <a:t>A visual planning tool used to map out the sequence of a narrative. 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83237F40-5AE1-6423-1406-8962075879F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 anchor="ctr"/>
          <a:lstStyle/>
          <a:p>
            <a:r>
              <a:rPr lang="en-GB" dirty="0"/>
              <a:t>Words encountered previously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27B866E6-C4A1-0BEC-2ADF-FA2EF0489B6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 anchor="ctr"/>
          <a:lstStyle/>
          <a:p>
            <a:r>
              <a:rPr lang="en-GB" dirty="0"/>
              <a:t>New in this lesson</a:t>
            </a:r>
          </a:p>
        </p:txBody>
      </p:sp>
    </p:spTree>
    <p:extLst>
      <p:ext uri="{BB962C8B-B14F-4D97-AF65-F5344CB8AC3E}">
        <p14:creationId xmlns:p14="http://schemas.microsoft.com/office/powerpoint/2010/main" val="336951510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Placeholder 15">
            <a:extLst>
              <a:ext uri="{FF2B5EF4-FFF2-40B4-BE49-F238E27FC236}">
                <a16:creationId xmlns:a16="http://schemas.microsoft.com/office/drawing/2014/main" id="{E04C6C34-D1CE-4EB2-20D5-72F148A7E022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5" t="14976" r="-6" b="17343"/>
          <a:stretch/>
        </p:blipFill>
        <p:spPr>
          <a:xfrm>
            <a:off x="731519" y="2742504"/>
            <a:ext cx="4526281" cy="3071103"/>
          </a:xfr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38B8094E-E6AE-9D92-1BBB-6DA1C88261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Evaluating Animations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881ABD3-07F6-0BDB-C877-C028954E064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91045" y="1122205"/>
            <a:ext cx="11228194" cy="821217"/>
          </a:xfrm>
        </p:spPr>
        <p:txBody>
          <a:bodyPr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"/>
                <a:ea typeface="+mn-ea"/>
                <a:cs typeface="+mn-cs"/>
              </a:rPr>
              <a:t>In order to </a:t>
            </a:r>
            <a:r>
              <a:rPr kumimoji="0" lang="en-GB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"/>
                <a:ea typeface="+mn-ea"/>
                <a:cs typeface="+mn-cs"/>
              </a:rPr>
              <a:t>evaluate</a:t>
            </a: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unito"/>
                <a:ea typeface="+mn-ea"/>
                <a:cs typeface="+mn-cs"/>
              </a:rPr>
              <a:t> an animation fairly, it’s important that the evaluation is performed using criteria (a check list). 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BA4F21B5-3EF9-A76B-2660-216AECD2612E}"/>
              </a:ext>
            </a:extLst>
          </p:cNvPr>
          <p:cNvSpPr>
            <a:spLocks noGrp="1"/>
          </p:cNvSpPr>
          <p:nvPr>
            <p:ph type="body" idx="12"/>
          </p:nvPr>
        </p:nvSpPr>
        <p:spPr>
          <a:xfrm>
            <a:off x="491044" y="1973146"/>
            <a:ext cx="4995355" cy="739634"/>
          </a:xfrm>
        </p:spPr>
        <p:txBody>
          <a:bodyPr anchor="ctr"/>
          <a:lstStyle/>
          <a:p>
            <a:r>
              <a:rPr lang="en-GB" dirty="0">
                <a:solidFill>
                  <a:srgbClr val="8E24AA"/>
                </a:solidFill>
              </a:rPr>
              <a:t>Can you think of what criteria you would want to evaluate an animation against?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43AA93BD-F51A-3D8C-83BE-A9A06AB76556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5661767" y="2197085"/>
            <a:ext cx="6057472" cy="899406"/>
          </a:xfrm>
        </p:spPr>
        <p:txBody>
          <a:bodyPr>
            <a:normAutofit/>
          </a:bodyPr>
          <a:lstStyle/>
          <a:p>
            <a:r>
              <a:rPr lang="en-GB" sz="1800" b="1" dirty="0"/>
              <a:t>Narrative: </a:t>
            </a:r>
            <a:r>
              <a:rPr lang="en-GB" sz="1800" dirty="0"/>
              <a:t>How well the animation shows a narrative/process, with clear sequence of events.</a:t>
            </a:r>
          </a:p>
        </p:txBody>
      </p:sp>
      <p:sp>
        <p:nvSpPr>
          <p:cNvPr id="17" name="Text Placeholder 6">
            <a:extLst>
              <a:ext uri="{FF2B5EF4-FFF2-40B4-BE49-F238E27FC236}">
                <a16:creationId xmlns:a16="http://schemas.microsoft.com/office/drawing/2014/main" id="{1D4CCD02-724E-5E9F-D0FC-286A823FB60A}"/>
              </a:ext>
            </a:extLst>
          </p:cNvPr>
          <p:cNvSpPr txBox="1">
            <a:spLocks/>
          </p:cNvSpPr>
          <p:nvPr/>
        </p:nvSpPr>
        <p:spPr>
          <a:xfrm>
            <a:off x="5661767" y="3172977"/>
            <a:ext cx="6057472" cy="899406"/>
          </a:xfrm>
          <a:prstGeom prst="rect">
            <a:avLst/>
          </a:prstGeom>
        </p:spPr>
        <p:txBody>
          <a:bodyPr vert="horz" wrap="square" lIns="180000" tIns="108000" rIns="180000" bIns="108000" rtlCol="0" anchor="ctr" anchorCtr="0">
            <a:norm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Tx/>
              <a:buNone/>
              <a:defRPr sz="16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800" b="1" dirty="0"/>
              <a:t>Backgrounds: </a:t>
            </a:r>
            <a:r>
              <a:rPr lang="en-GB" sz="1800" dirty="0"/>
              <a:t>Use of interesting and varied backgrounds that support the animation.</a:t>
            </a:r>
          </a:p>
        </p:txBody>
      </p:sp>
      <p:sp>
        <p:nvSpPr>
          <p:cNvPr id="18" name="Text Placeholder 6">
            <a:extLst>
              <a:ext uri="{FF2B5EF4-FFF2-40B4-BE49-F238E27FC236}">
                <a16:creationId xmlns:a16="http://schemas.microsoft.com/office/drawing/2014/main" id="{83C2BBD5-999B-C69A-A9E4-16BD95AB1342}"/>
              </a:ext>
            </a:extLst>
          </p:cNvPr>
          <p:cNvSpPr txBox="1">
            <a:spLocks/>
          </p:cNvSpPr>
          <p:nvPr/>
        </p:nvSpPr>
        <p:spPr>
          <a:xfrm>
            <a:off x="5643479" y="4167249"/>
            <a:ext cx="6057472" cy="899406"/>
          </a:xfrm>
          <a:prstGeom prst="rect">
            <a:avLst/>
          </a:prstGeom>
        </p:spPr>
        <p:txBody>
          <a:bodyPr vert="horz" wrap="square" lIns="180000" tIns="108000" rIns="180000" bIns="108000" rtlCol="0" anchor="ctr" anchorCtr="0">
            <a:norm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Tx/>
              <a:buNone/>
              <a:defRPr sz="16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800" b="1" dirty="0"/>
              <a:t>Sound effects: </a:t>
            </a:r>
            <a:r>
              <a:rPr lang="en-GB" sz="1800" dirty="0"/>
              <a:t>Sound effects have been used to match action on the screen.</a:t>
            </a:r>
          </a:p>
        </p:txBody>
      </p:sp>
      <p:sp>
        <p:nvSpPr>
          <p:cNvPr id="19" name="Text Placeholder 6">
            <a:extLst>
              <a:ext uri="{FF2B5EF4-FFF2-40B4-BE49-F238E27FC236}">
                <a16:creationId xmlns:a16="http://schemas.microsoft.com/office/drawing/2014/main" id="{2369B69D-1B54-52F5-84BE-5A41C2EBCCBD}"/>
              </a:ext>
            </a:extLst>
          </p:cNvPr>
          <p:cNvSpPr txBox="1">
            <a:spLocks/>
          </p:cNvSpPr>
          <p:nvPr/>
        </p:nvSpPr>
        <p:spPr>
          <a:xfrm>
            <a:off x="5661767" y="5143637"/>
            <a:ext cx="6057472" cy="899406"/>
          </a:xfrm>
          <a:prstGeom prst="rect">
            <a:avLst/>
          </a:prstGeom>
        </p:spPr>
        <p:txBody>
          <a:bodyPr vert="horz" wrap="square" lIns="180000" tIns="108000" rIns="180000" bIns="108000" rtlCol="0" anchor="ctr" anchorCtr="0">
            <a:norm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Tx/>
              <a:buNone/>
              <a:defRPr sz="16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800" b="1" dirty="0"/>
              <a:t>Technical features:</a:t>
            </a:r>
            <a:r>
              <a:rPr lang="en-GB" sz="1800" dirty="0"/>
              <a:t> Evidence of onion skinning and copy frame used to support smooth animation creation.</a:t>
            </a:r>
          </a:p>
        </p:txBody>
      </p:sp>
    </p:spTree>
    <p:extLst>
      <p:ext uri="{BB962C8B-B14F-4D97-AF65-F5344CB8AC3E}">
        <p14:creationId xmlns:p14="http://schemas.microsoft.com/office/powerpoint/2010/main" val="2568247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E41851-FE6D-9370-95E4-21738F1CA5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913C5F-123F-B520-5E22-A0A8D42F4B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Evaluating Narrative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13616F3-4986-3E88-3941-CD8D8076D970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674703" y="1199760"/>
            <a:ext cx="10821429" cy="834780"/>
          </a:xfrm>
        </p:spPr>
        <p:txBody>
          <a:bodyPr/>
          <a:lstStyle/>
          <a:p>
            <a:r>
              <a:rPr lang="en-GB" dirty="0"/>
              <a:t>Open and watch this </a:t>
            </a:r>
            <a:r>
              <a:rPr lang="en-GB" dirty="0">
                <a:hlinkClick r:id="rId2"/>
              </a:rPr>
              <a:t>animation</a:t>
            </a:r>
            <a:r>
              <a:rPr lang="en-GB" dirty="0"/>
              <a:t> and focus just on the narrative.</a:t>
            </a:r>
          </a:p>
          <a:p>
            <a:r>
              <a:rPr lang="en-GB" sz="1800" dirty="0">
                <a:solidFill>
                  <a:srgbClr val="8E24AA"/>
                </a:solidFill>
              </a:rPr>
              <a:t>How well does it show a narrative/process from beginning to end</a:t>
            </a:r>
            <a:r>
              <a:rPr lang="en-GB" dirty="0">
                <a:solidFill>
                  <a:srgbClr val="8E24AA"/>
                </a:solidFill>
              </a:rPr>
              <a:t>? </a:t>
            </a:r>
            <a:endParaRPr lang="en-GB" sz="1800" dirty="0">
              <a:solidFill>
                <a:srgbClr val="8E24AA"/>
              </a:solidFill>
            </a:endParaRP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82BB9CE4-0DCA-2F96-C0F7-FA8FD1CB2743}"/>
              </a:ext>
            </a:extLst>
          </p:cNvPr>
          <p:cNvSpPr>
            <a:spLocks noGrp="1"/>
          </p:cNvSpPr>
          <p:nvPr>
            <p:ph type="body" idx="14"/>
          </p:nvPr>
        </p:nvSpPr>
        <p:spPr/>
        <p:txBody>
          <a:bodyPr/>
          <a:lstStyle/>
          <a:p>
            <a:endParaRPr lang="en-GB" dirty="0"/>
          </a:p>
          <a:p>
            <a:r>
              <a:rPr lang="en-GB" b="1" dirty="0"/>
              <a:t>Example evaluation of narrative: </a:t>
            </a:r>
          </a:p>
          <a:p>
            <a:pPr marL="228600" lvl="0" indent="-228600">
              <a:lnSpc>
                <a:spcPct val="90000"/>
              </a:lnSpc>
              <a:spcAft>
                <a:spcPts val="0"/>
              </a:spcAft>
              <a:buBlip>
                <a:blip r:embed="rId3"/>
              </a:buBlip>
            </a:pPr>
            <a:r>
              <a:rPr lang="en-US" dirty="0">
                <a:solidFill>
                  <a:prstClr val="black"/>
                </a:solidFill>
                <a:latin typeface="Nunito" pitchFamily="2" charset="0"/>
                <a:ea typeface="Yu Mincho" panose="02020400000000000000" pitchFamily="18" charset="-128"/>
                <a:cs typeface="Arial" panose="020B0604020202020204" pitchFamily="34" charset="0"/>
              </a:rPr>
              <a:t>Beginning has a clear focus of what the animation is attempting to show to the audience. </a:t>
            </a:r>
          </a:p>
          <a:p>
            <a:pPr marL="228600" lvl="0" indent="-228600">
              <a:lnSpc>
                <a:spcPct val="90000"/>
              </a:lnSpc>
              <a:spcAft>
                <a:spcPts val="0"/>
              </a:spcAft>
              <a:buBlip>
                <a:blip r:embed="rId3"/>
              </a:buBlip>
            </a:pPr>
            <a:r>
              <a:rPr lang="en-US" dirty="0">
                <a:solidFill>
                  <a:prstClr val="black"/>
                </a:solidFill>
                <a:latin typeface="Nunito" pitchFamily="2" charset="0"/>
                <a:ea typeface="Yu Mincho" panose="02020400000000000000" pitchFamily="18" charset="-128"/>
                <a:cs typeface="Arial" panose="020B0604020202020204" pitchFamily="34" charset="0"/>
              </a:rPr>
              <a:t>Build up is clear using varied animated parts.</a:t>
            </a:r>
          </a:p>
          <a:p>
            <a:pPr marL="228600" lvl="0" indent="-228600">
              <a:lnSpc>
                <a:spcPct val="90000"/>
              </a:lnSpc>
              <a:spcAft>
                <a:spcPts val="0"/>
              </a:spcAft>
              <a:buBlip>
                <a:blip r:embed="rId3"/>
              </a:buBlip>
            </a:pPr>
            <a:r>
              <a:rPr lang="en-US" dirty="0">
                <a:solidFill>
                  <a:prstClr val="black"/>
                </a:solidFill>
                <a:latin typeface="Nunito" pitchFamily="2" charset="0"/>
                <a:ea typeface="Yu Mincho" panose="02020400000000000000" pitchFamily="18" charset="-128"/>
                <a:cs typeface="Arial" panose="020B0604020202020204" pitchFamily="34" charset="0"/>
              </a:rPr>
              <a:t>Problem/main event seems to be completely missing. </a:t>
            </a:r>
          </a:p>
          <a:p>
            <a:pPr marL="228600" lvl="0" indent="-228600">
              <a:lnSpc>
                <a:spcPct val="90000"/>
              </a:lnSpc>
              <a:spcAft>
                <a:spcPts val="0"/>
              </a:spcAft>
              <a:buBlip>
                <a:blip r:embed="rId3"/>
              </a:buBlip>
            </a:pPr>
            <a:r>
              <a:rPr lang="en-US" dirty="0">
                <a:solidFill>
                  <a:prstClr val="black"/>
                </a:solidFill>
                <a:latin typeface="Nunito" pitchFamily="2" charset="0"/>
                <a:ea typeface="Yu Mincho" panose="02020400000000000000" pitchFamily="18" charset="-128"/>
                <a:cs typeface="Arial" panose="020B0604020202020204" pitchFamily="34" charset="0"/>
              </a:rPr>
              <a:t>Ending/resolution seems to be completely missing. </a:t>
            </a:r>
            <a:endParaRPr lang="en-GB" b="1" dirty="0"/>
          </a:p>
          <a:p>
            <a:endParaRPr lang="en-GB" dirty="0"/>
          </a:p>
          <a:p>
            <a:endParaRPr lang="en-GB" b="1" dirty="0"/>
          </a:p>
        </p:txBody>
      </p:sp>
      <p:pic>
        <p:nvPicPr>
          <p:cNvPr id="7" name="Picture 6">
            <a:hlinkClick r:id="rId2"/>
            <a:extLst>
              <a:ext uri="{FF2B5EF4-FFF2-40B4-BE49-F238E27FC236}">
                <a16:creationId xmlns:a16="http://schemas.microsoft.com/office/drawing/2014/main" id="{F6A11BF0-3B7A-48A5-9BAB-015E1B53967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9207" r="-29550"/>
          <a:stretch/>
        </p:blipFill>
        <p:spPr>
          <a:xfrm>
            <a:off x="695868" y="2303897"/>
            <a:ext cx="4241891" cy="34477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5941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428EB5-C60F-BCF0-607D-61CFDD77C9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8C3615-901B-2CEE-0CE5-7B236455EE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Evaluating Backgrounds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E275D0B-1CD4-7F1B-CC71-3938D2EA6F42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674703" y="1199760"/>
            <a:ext cx="10821429" cy="834780"/>
          </a:xfrm>
        </p:spPr>
        <p:txBody>
          <a:bodyPr/>
          <a:lstStyle/>
          <a:p>
            <a:r>
              <a:rPr lang="en-GB" dirty="0"/>
              <a:t>Watch the same </a:t>
            </a:r>
            <a:r>
              <a:rPr lang="en-GB" dirty="0">
                <a:hlinkClick r:id="rId2"/>
              </a:rPr>
              <a:t>animation</a:t>
            </a:r>
            <a:r>
              <a:rPr lang="en-GB" dirty="0"/>
              <a:t> again and focus just on the use of backgrounds.</a:t>
            </a:r>
          </a:p>
          <a:p>
            <a:r>
              <a:rPr lang="en-GB" sz="1800" dirty="0">
                <a:solidFill>
                  <a:srgbClr val="8E24AA"/>
                </a:solidFill>
              </a:rPr>
              <a:t>How well do the backgrounds support the animation?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DAF0E104-61C2-A642-DCFB-06B056B4E072}"/>
              </a:ext>
            </a:extLst>
          </p:cNvPr>
          <p:cNvSpPr>
            <a:spLocks noGrp="1"/>
          </p:cNvSpPr>
          <p:nvPr>
            <p:ph type="body" idx="14"/>
          </p:nvPr>
        </p:nvSpPr>
        <p:spPr/>
        <p:txBody>
          <a:bodyPr/>
          <a:lstStyle/>
          <a:p>
            <a:endParaRPr lang="en-GB" dirty="0"/>
          </a:p>
          <a:p>
            <a:r>
              <a:rPr lang="en-GB" b="1" dirty="0"/>
              <a:t>Example evaluation of background use:</a:t>
            </a:r>
          </a:p>
          <a:p>
            <a:pPr marL="228600" lvl="0" indent="-228600">
              <a:lnSpc>
                <a:spcPct val="90000"/>
              </a:lnSpc>
              <a:spcAft>
                <a:spcPts val="0"/>
              </a:spcAft>
              <a:buBlip>
                <a:blip r:embed="rId3"/>
              </a:buBlip>
            </a:pPr>
            <a:r>
              <a:rPr lang="en-US" dirty="0">
                <a:solidFill>
                  <a:prstClr val="black"/>
                </a:solidFill>
                <a:latin typeface="Nunito" pitchFamily="2" charset="0"/>
                <a:ea typeface="Yu Mincho" panose="02020400000000000000" pitchFamily="18" charset="-128"/>
                <a:cs typeface="Arial" panose="020B0604020202020204" pitchFamily="34" charset="0"/>
              </a:rPr>
              <a:t>Backgrounds </a:t>
            </a:r>
            <a:r>
              <a:rPr lang="en-GB" dirty="0">
                <a:solidFill>
                  <a:prstClr val="black"/>
                </a:solidFill>
                <a:latin typeface="Nunito" pitchFamily="2" charset="0"/>
                <a:ea typeface="Yu Mincho" panose="02020400000000000000" pitchFamily="18" charset="-128"/>
                <a:cs typeface="Arial" panose="020B0604020202020204" pitchFamily="34" charset="0"/>
              </a:rPr>
              <a:t>are used to support the idea of the animation. </a:t>
            </a:r>
          </a:p>
          <a:p>
            <a:pPr marL="228600" lvl="0" indent="-228600">
              <a:lnSpc>
                <a:spcPct val="90000"/>
              </a:lnSpc>
              <a:spcAft>
                <a:spcPts val="0"/>
              </a:spcAft>
              <a:buBlip>
                <a:blip r:embed="rId3"/>
              </a:buBlip>
            </a:pPr>
            <a:r>
              <a:rPr lang="en-GB" dirty="0">
                <a:solidFill>
                  <a:prstClr val="black"/>
                </a:solidFill>
                <a:latin typeface="Nunito" pitchFamily="2" charset="0"/>
                <a:ea typeface="Yu Mincho" panose="02020400000000000000" pitchFamily="18" charset="-128"/>
                <a:cs typeface="Arial" panose="020B0604020202020204" pitchFamily="34" charset="0"/>
              </a:rPr>
              <a:t>Animation has been cleverly placed over the backgrounds such as the waste oil being burned on the oil rig and the water swirling. </a:t>
            </a:r>
          </a:p>
          <a:p>
            <a:pPr marL="228600" lvl="0" indent="-228600">
              <a:lnSpc>
                <a:spcPct val="90000"/>
              </a:lnSpc>
              <a:spcAft>
                <a:spcPts val="0"/>
              </a:spcAft>
              <a:buBlip>
                <a:blip r:embed="rId3"/>
              </a:buBlip>
            </a:pPr>
            <a:r>
              <a:rPr lang="en-GB" dirty="0">
                <a:solidFill>
                  <a:prstClr val="black"/>
                </a:solidFill>
                <a:latin typeface="Nunito" pitchFamily="2" charset="0"/>
                <a:ea typeface="Yu Mincho" panose="02020400000000000000" pitchFamily="18" charset="-128"/>
                <a:cs typeface="Arial" panose="020B0604020202020204" pitchFamily="34" charset="0"/>
              </a:rPr>
              <a:t>The background changes create excitement and leave the viewer wanting to see what’s going to happen.</a:t>
            </a:r>
            <a:endParaRPr lang="en-GB" dirty="0"/>
          </a:p>
          <a:p>
            <a:endParaRPr lang="en-GB" b="1" dirty="0"/>
          </a:p>
        </p:txBody>
      </p:sp>
      <p:pic>
        <p:nvPicPr>
          <p:cNvPr id="9" name="Picture 8">
            <a:hlinkClick r:id="rId2"/>
            <a:extLst>
              <a:ext uri="{FF2B5EF4-FFF2-40B4-BE49-F238E27FC236}">
                <a16:creationId xmlns:a16="http://schemas.microsoft.com/office/drawing/2014/main" id="{FDFECE17-273A-7DF1-C14F-259557A32EB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5868" y="2303897"/>
            <a:ext cx="4232711" cy="34477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9879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314A9F-BCA2-D48D-3487-2963A4EFD2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4A6BC9-0DC6-1D9D-68DA-21E873785B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Evaluating Sound Effects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C0460A5-2598-4845-B57B-FFAD8F01373A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674703" y="1199760"/>
            <a:ext cx="10821429" cy="834780"/>
          </a:xfrm>
        </p:spPr>
        <p:txBody>
          <a:bodyPr/>
          <a:lstStyle/>
          <a:p>
            <a:r>
              <a:rPr lang="en-GB" dirty="0"/>
              <a:t>Watch the same </a:t>
            </a:r>
            <a:r>
              <a:rPr lang="en-GB" dirty="0">
                <a:hlinkClick r:id="rId2"/>
              </a:rPr>
              <a:t>animation</a:t>
            </a:r>
            <a:r>
              <a:rPr lang="en-GB" dirty="0"/>
              <a:t> again and focus just on the use of sounds.</a:t>
            </a:r>
          </a:p>
          <a:p>
            <a:r>
              <a:rPr lang="en-GB" sz="1800" dirty="0">
                <a:solidFill>
                  <a:srgbClr val="8E24AA"/>
                </a:solidFill>
              </a:rPr>
              <a:t>How well do any sound effects support actions on screen and the overall narrative?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96364B80-AB49-2E22-FED5-17D5DEA6F5E6}"/>
              </a:ext>
            </a:extLst>
          </p:cNvPr>
          <p:cNvSpPr>
            <a:spLocks noGrp="1"/>
          </p:cNvSpPr>
          <p:nvPr>
            <p:ph type="body" idx="14"/>
          </p:nvPr>
        </p:nvSpPr>
        <p:spPr/>
        <p:txBody>
          <a:bodyPr/>
          <a:lstStyle/>
          <a:p>
            <a:endParaRPr lang="en-GB" dirty="0"/>
          </a:p>
          <a:p>
            <a:r>
              <a:rPr lang="en-GB" b="1" dirty="0"/>
              <a:t>Example evaluation of sound effect use:</a:t>
            </a:r>
          </a:p>
          <a:p>
            <a:pPr marL="228600" lvl="0" indent="-228600">
              <a:lnSpc>
                <a:spcPct val="90000"/>
              </a:lnSpc>
              <a:spcAft>
                <a:spcPts val="0"/>
              </a:spcAft>
              <a:buBlip>
                <a:blip r:embed="rId3"/>
              </a:buBlip>
            </a:pPr>
            <a:r>
              <a:rPr lang="en-GB" dirty="0">
                <a:solidFill>
                  <a:prstClr val="black"/>
                </a:solidFill>
                <a:latin typeface="Nunito" pitchFamily="2" charset="0"/>
                <a:ea typeface="Yu Mincho" panose="02020400000000000000" pitchFamily="18" charset="-128"/>
                <a:cs typeface="Arial" panose="020B0604020202020204" pitchFamily="34" charset="0"/>
              </a:rPr>
              <a:t>One music backing track appears to be used. </a:t>
            </a:r>
          </a:p>
          <a:p>
            <a:pPr marL="228600" lvl="0" indent="-228600">
              <a:lnSpc>
                <a:spcPct val="90000"/>
              </a:lnSpc>
              <a:spcAft>
                <a:spcPts val="0"/>
              </a:spcAft>
              <a:buBlip>
                <a:blip r:embed="rId3"/>
              </a:buBlip>
            </a:pPr>
            <a:r>
              <a:rPr lang="en-GB" dirty="0">
                <a:solidFill>
                  <a:prstClr val="black"/>
                </a:solidFill>
                <a:latin typeface="Nunito" pitchFamily="2" charset="0"/>
                <a:ea typeface="Yu Mincho" panose="02020400000000000000" pitchFamily="18" charset="-128"/>
                <a:cs typeface="Arial" panose="020B0604020202020204" pitchFamily="34" charset="0"/>
              </a:rPr>
              <a:t>The music is sinister and works well to support the idea of the damage fossil fuel does.</a:t>
            </a:r>
          </a:p>
          <a:p>
            <a:pPr marL="228600" lvl="0" indent="-228600">
              <a:lnSpc>
                <a:spcPct val="90000"/>
              </a:lnSpc>
              <a:spcAft>
                <a:spcPts val="0"/>
              </a:spcAft>
              <a:buBlip>
                <a:blip r:embed="rId3"/>
              </a:buBlip>
            </a:pPr>
            <a:r>
              <a:rPr lang="en-GB" dirty="0">
                <a:solidFill>
                  <a:prstClr val="black"/>
                </a:solidFill>
                <a:latin typeface="Nunito" pitchFamily="2" charset="0"/>
                <a:ea typeface="Yu Mincho" panose="02020400000000000000" pitchFamily="18" charset="-128"/>
                <a:cs typeface="Arial" panose="020B0604020202020204" pitchFamily="34" charset="0"/>
              </a:rPr>
              <a:t>There doesn’t seem to be any sound effects used. There could have been effects like fire, water and car horns. </a:t>
            </a:r>
          </a:p>
          <a:p>
            <a:pPr lvl="0">
              <a:lnSpc>
                <a:spcPct val="90000"/>
              </a:lnSpc>
              <a:spcAft>
                <a:spcPts val="0"/>
              </a:spcAft>
            </a:pPr>
            <a:endParaRPr lang="en-GB" b="1" dirty="0"/>
          </a:p>
        </p:txBody>
      </p:sp>
      <p:pic>
        <p:nvPicPr>
          <p:cNvPr id="7" name="Picture 6">
            <a:hlinkClick r:id="rId2"/>
            <a:extLst>
              <a:ext uri="{FF2B5EF4-FFF2-40B4-BE49-F238E27FC236}">
                <a16:creationId xmlns:a16="http://schemas.microsoft.com/office/drawing/2014/main" id="{1AD60C9C-B1D1-B0DA-95E5-160B01F0574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95868" y="2451839"/>
            <a:ext cx="4232711" cy="3151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79019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FOLDER" val="C:\Users\James\Downloads\Unit 6.3 Spreadsheets_Slideshow_lesson 1\"/>
  <p:tag name="ISPRING_PRESENTATION_PATH" val="C:\Users\James\Downloads\Unit 6.3 Spreadsheets_Slideshow_lesson 1.pptx"/>
  <p:tag name="ISPRING_PROJECT_VERSION" val="9.3"/>
  <p:tag name="ISPRING_PROJECT_FOLDER_UPDATED" val="1"/>
  <p:tag name="ISPRING_UUID" val="{1176B23B-2E26-4E50-B7B2-92ED6D81C9CE}"/>
</p:tagLst>
</file>

<file path=ppt/theme/theme1.xml><?xml version="1.0" encoding="utf-8"?>
<a:theme xmlns:a="http://schemas.openxmlformats.org/drawingml/2006/main" name="Theme1">
  <a:themeElements>
    <a:clrScheme name="2simple-purplemash">
      <a:dk1>
        <a:sysClr val="windowText" lastClr="000000"/>
      </a:dk1>
      <a:lt1>
        <a:sysClr val="window" lastClr="FFFFFF"/>
      </a:lt1>
      <a:dk2>
        <a:srgbClr val="8E24AA"/>
      </a:dk2>
      <a:lt2>
        <a:srgbClr val="FFFFFF"/>
      </a:lt2>
      <a:accent1>
        <a:srgbClr val="AB47BC"/>
      </a:accent1>
      <a:accent2>
        <a:srgbClr val="7B1FA2"/>
      </a:accent2>
      <a:accent3>
        <a:srgbClr val="F57C00"/>
      </a:accent3>
      <a:accent4>
        <a:srgbClr val="43A047"/>
      </a:accent4>
      <a:accent5>
        <a:srgbClr val="BDBDBD"/>
      </a:accent5>
      <a:accent6>
        <a:srgbClr val="E8E8E7"/>
      </a:accent6>
      <a:hlink>
        <a:srgbClr val="1976D2"/>
      </a:hlink>
      <a:folHlink>
        <a:srgbClr val="2196F3"/>
      </a:folHlink>
    </a:clrScheme>
    <a:fontScheme name="2simple-standard">
      <a:majorFont>
        <a:latin typeface="Palanquin"/>
        <a:ea typeface=""/>
        <a:cs typeface=""/>
      </a:majorFont>
      <a:minorFont>
        <a:latin typeface="Nunit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8E24AA"/>
        </a:solidFill>
        <a:ln w="9525" cap="flat">
          <a:noFill/>
          <a:prstDash val="solid"/>
          <a:miter/>
        </a:ln>
      </a:spPr>
      <a:bodyPr rtlCol="0" anchor="ctr"/>
      <a:lstStyle>
        <a:defPPr algn="l">
          <a:defRPr/>
        </a:defPPr>
      </a:lst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urplemash-slideshow-template" id="{B0921EAE-32CE-4566-9922-6A57C8BCDBD5}" vid="{891E02D0-8709-4CAA-AAED-A05549DCD1D5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Override1.xml><?xml version="1.0" encoding="utf-8"?>
<a:themeOverride xmlns:a="http://schemas.openxmlformats.org/drawingml/2006/main">
  <a:clrScheme name="2simple-purplemash">
    <a:dk1>
      <a:sysClr val="windowText" lastClr="000000"/>
    </a:dk1>
    <a:lt1>
      <a:sysClr val="window" lastClr="FFFFFF"/>
    </a:lt1>
    <a:dk2>
      <a:srgbClr val="8E24AA"/>
    </a:dk2>
    <a:lt2>
      <a:srgbClr val="FFFFFF"/>
    </a:lt2>
    <a:accent1>
      <a:srgbClr val="AB47BC"/>
    </a:accent1>
    <a:accent2>
      <a:srgbClr val="7B1FA2"/>
    </a:accent2>
    <a:accent3>
      <a:srgbClr val="F57C00"/>
    </a:accent3>
    <a:accent4>
      <a:srgbClr val="43A047"/>
    </a:accent4>
    <a:accent5>
      <a:srgbClr val="BDBDBD"/>
    </a:accent5>
    <a:accent6>
      <a:srgbClr val="E8E8E7"/>
    </a:accent6>
    <a:hlink>
      <a:srgbClr val="1976D2"/>
    </a:hlink>
    <a:folHlink>
      <a:srgbClr val="2196F3"/>
    </a:folHlink>
  </a:clrScheme>
</a:themeOverride>
</file>

<file path=ppt/theme/themeOverride2.xml><?xml version="1.0" encoding="utf-8"?>
<a:themeOverride xmlns:a="http://schemas.openxmlformats.org/drawingml/2006/main">
  <a:clrScheme name="2simple-purplemash">
    <a:dk1>
      <a:sysClr val="windowText" lastClr="000000"/>
    </a:dk1>
    <a:lt1>
      <a:sysClr val="window" lastClr="FFFFFF"/>
    </a:lt1>
    <a:dk2>
      <a:srgbClr val="8E24AA"/>
    </a:dk2>
    <a:lt2>
      <a:srgbClr val="FFFFFF"/>
    </a:lt2>
    <a:accent1>
      <a:srgbClr val="AB47BC"/>
    </a:accent1>
    <a:accent2>
      <a:srgbClr val="7B1FA2"/>
    </a:accent2>
    <a:accent3>
      <a:srgbClr val="F57C00"/>
    </a:accent3>
    <a:accent4>
      <a:srgbClr val="43A047"/>
    </a:accent4>
    <a:accent5>
      <a:srgbClr val="BDBDBD"/>
    </a:accent5>
    <a:accent6>
      <a:srgbClr val="E8E8E7"/>
    </a:accent6>
    <a:hlink>
      <a:srgbClr val="1976D2"/>
    </a:hlink>
    <a:folHlink>
      <a:srgbClr val="2196F3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29A8F9B8A978A47A35AB74DB814E8C0" ma:contentTypeVersion="20" ma:contentTypeDescription="Create a new document." ma:contentTypeScope="" ma:versionID="6ed8770a002ddebba5fbea651c821372">
  <xsd:schema xmlns:xsd="http://www.w3.org/2001/XMLSchema" xmlns:xs="http://www.w3.org/2001/XMLSchema" xmlns:p="http://schemas.microsoft.com/office/2006/metadata/properties" xmlns:ns2="13450042-f009-418d-a922-a3175eeea887" xmlns:ns3="13d5997a-e98d-49c4-b2de-b6e4809b0311" targetNamespace="http://schemas.microsoft.com/office/2006/metadata/properties" ma:root="true" ma:fieldsID="e8fe8fc572689b1aeff4491027492a6a" ns2:_="" ns3:_="">
    <xsd:import namespace="13450042-f009-418d-a922-a3175eeea887"/>
    <xsd:import namespace="13d5997a-e98d-49c4-b2de-b6e4809b031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LengthInSeconds" minOccurs="0"/>
                <xsd:element ref="ns3:SharedWithUsers" minOccurs="0"/>
                <xsd:element ref="ns3:SharedWithDetails" minOccurs="0"/>
                <xsd:element ref="ns2:MediaServiceLocation" minOccurs="0"/>
                <xsd:element ref="ns3:TaxCatchAll" minOccurs="0"/>
                <xsd:element ref="ns2:lcf76f155ced4ddcb4097134ff3c332f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3450042-f009-418d-a922-a3175eeea88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7" nillable="true" ma:displayName="Length (seconds)" ma:internalName="MediaLengthInSeconds" ma:readOnly="true">
      <xsd:simpleType>
        <xsd:restriction base="dms:Unknown"/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b40093be-0ba5-4de6-a682-6a7f395e3b0f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3d5997a-e98d-49c4-b2de-b6e4809b0311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1" nillable="true" ma:displayName="Taxonomy Catch All Column" ma:hidden="true" ma:list="{c6cd323c-74db-4a3e-9a3c-ea14a676a1f7}" ma:internalName="TaxCatchAll" ma:showField="CatchAllData" ma:web="13d5997a-e98d-49c4-b2de-b6e4809b031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13d5997a-e98d-49c4-b2de-b6e4809b0311" xsi:nil="true"/>
    <lcf76f155ced4ddcb4097134ff3c332f xmlns="13450042-f009-418d-a922-a3175eeea887">
      <Terms xmlns="http://schemas.microsoft.com/office/infopath/2007/PartnerControls"/>
    </lcf76f155ced4ddcb4097134ff3c332f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59DDD66C-4032-40F6-86C4-AB2EE5C15020}">
  <ds:schemaRefs>
    <ds:schemaRef ds:uri="13450042-f009-418d-a922-a3175eeea887"/>
    <ds:schemaRef ds:uri="13d5997a-e98d-49c4-b2de-b6e4809b0311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0963F61E-650D-4EC9-9AA3-CD6C03C4BDE1}">
  <ds:schemaRefs>
    <ds:schemaRef ds:uri="http://schemas.microsoft.com/office/2006/documentManagement/types"/>
    <ds:schemaRef ds:uri="http://schemas.openxmlformats.org/package/2006/metadata/core-properties"/>
    <ds:schemaRef ds:uri="13d5997a-e98d-49c4-b2de-b6e4809b0311"/>
    <ds:schemaRef ds:uri="http://purl.org/dc/terms/"/>
    <ds:schemaRef ds:uri="13450042-f009-418d-a922-a3175eeea887"/>
    <ds:schemaRef ds:uri="http://schemas.microsoft.com/office/infopath/2007/PartnerControls"/>
    <ds:schemaRef ds:uri="http://schemas.microsoft.com/office/2006/metadata/properties"/>
    <ds:schemaRef ds:uri="http://www.w3.org/XML/1998/namespace"/>
    <ds:schemaRef ds:uri="http://purl.org/dc/dcmitype/"/>
    <ds:schemaRef ds:uri="http://purl.org/dc/elements/1.1/"/>
  </ds:schemaRefs>
</ds:datastoreItem>
</file>

<file path=customXml/itemProps3.xml><?xml version="1.0" encoding="utf-8"?>
<ds:datastoreItem xmlns:ds="http://schemas.openxmlformats.org/officeDocument/2006/customXml" ds:itemID="{6FF2F33F-5076-4400-BB2A-AEDD9CA959DD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purplemash-slideshow-template-file</Template>
  <TotalTime>971</TotalTime>
  <Words>971</Words>
  <Application>Microsoft Office PowerPoint</Application>
  <PresentationFormat>Widescreen</PresentationFormat>
  <Paragraphs>101</Paragraphs>
  <Slides>15</Slides>
  <Notes>5</Notes>
  <HiddenSlides>0</HiddenSlides>
  <MMClips>1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2" baseType="lpstr">
      <vt:lpstr>Nunito</vt:lpstr>
      <vt:lpstr>Palanquin</vt:lpstr>
      <vt:lpstr>Times New Roman</vt:lpstr>
      <vt:lpstr>Arial</vt:lpstr>
      <vt:lpstr>Calibri</vt:lpstr>
      <vt:lpstr>Aptos</vt:lpstr>
      <vt:lpstr>Theme1</vt:lpstr>
      <vt:lpstr>Lesson 6</vt:lpstr>
      <vt:lpstr>Aim</vt:lpstr>
      <vt:lpstr>Success Criteria</vt:lpstr>
      <vt:lpstr>Knowledge and Skills Check</vt:lpstr>
      <vt:lpstr>Vocabulary Overview</vt:lpstr>
      <vt:lpstr>Evaluating Animations</vt:lpstr>
      <vt:lpstr>Evaluating Narrative</vt:lpstr>
      <vt:lpstr>Evaluating Backgrounds</vt:lpstr>
      <vt:lpstr>Evaluating Sound Effects</vt:lpstr>
      <vt:lpstr>Evaluating Technical Features</vt:lpstr>
      <vt:lpstr>Activity 1: Evaluating and Refining Animation</vt:lpstr>
      <vt:lpstr>Sharing and Evaluating</vt:lpstr>
      <vt:lpstr>Activity 2: Sharing and Evaluating Animations</vt:lpstr>
      <vt:lpstr>Vocabulary Review</vt:lpstr>
      <vt:lpstr>Reflection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Brett Gowlett</dc:creator>
  <cp:lastModifiedBy>Alban Squires</cp:lastModifiedBy>
  <cp:revision>2</cp:revision>
  <dcterms:created xsi:type="dcterms:W3CDTF">2024-04-03T14:27:17Z</dcterms:created>
  <dcterms:modified xsi:type="dcterms:W3CDTF">2025-06-23T13:25:59Z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0x010100F29A8F9B8A978A47A35AB74DB814E8C0</vt:lpwstr>
  </property>
  <property fmtid="{D5CDD505-2E9C-101B-9397-08002B2CF9AE}" pid="3" name="MediaServiceImageTags">
    <vt:lpwstr/>
  </property>
</Properties>
</file>