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4"/>
  </p:sldMasterIdLst>
  <p:notesMasterIdLst>
    <p:notesMasterId r:id="rId22"/>
  </p:notesMasterIdLst>
  <p:handoutMasterIdLst>
    <p:handoutMasterId r:id="rId23"/>
  </p:handoutMasterIdLst>
  <p:sldIdLst>
    <p:sldId id="326" r:id="rId5"/>
    <p:sldId id="327" r:id="rId6"/>
    <p:sldId id="328" r:id="rId7"/>
    <p:sldId id="299" r:id="rId8"/>
    <p:sldId id="333" r:id="rId9"/>
    <p:sldId id="340" r:id="rId10"/>
    <p:sldId id="342" r:id="rId11"/>
    <p:sldId id="344" r:id="rId12"/>
    <p:sldId id="345" r:id="rId13"/>
    <p:sldId id="346" r:id="rId14"/>
    <p:sldId id="349" r:id="rId15"/>
    <p:sldId id="350" r:id="rId16"/>
    <p:sldId id="334" r:id="rId17"/>
    <p:sldId id="351" r:id="rId18"/>
    <p:sldId id="352" r:id="rId19"/>
    <p:sldId id="294" r:id="rId20"/>
    <p:sldId id="330" r:id="rId21"/>
  </p:sldIdLst>
  <p:sldSz cx="12192000" cy="6858000"/>
  <p:notesSz cx="6858000" cy="9144000"/>
  <p:embeddedFontLst>
    <p:embeddedFont>
      <p:font typeface="Nunito" pitchFamily="2" charset="0"/>
      <p:regular r:id="rId24"/>
      <p:bold r:id="rId25"/>
      <p:italic r:id="rId26"/>
      <p:boldItalic r:id="rId27"/>
    </p:embeddedFont>
  </p:embeddedFontLst>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067A64-3226-7453-B79C-2EAEB857F518}" name="Alban Squires" initials="AS" userId="S::Alban@2simple.com::ea5e56ce-a135-43b6-93e7-ad198f021451" providerId="AD"/>
  <p188:author id="{AE6E0BC9-92CD-1DF1-88E6-058FC4489DFD}" name="Mark Burrows" initials="MB" userId="S::Mark@2simple.com::6f861ed5-3dbc-48c5-8b13-dd14015e8b7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24AA"/>
    <a:srgbClr val="BA68C8"/>
    <a:srgbClr val="EEEEEE"/>
    <a:srgbClr val="BDBDBD"/>
    <a:srgbClr val="F5F5F5"/>
    <a:srgbClr val="B987F1"/>
    <a:srgbClr val="DECFF9"/>
    <a:srgbClr val="E4BAF0"/>
    <a:srgbClr val="DCA3EB"/>
    <a:srgbClr val="C86E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CB4E54-F140-457F-8C9A-D45A52028B5C}" v="5" dt="2025-06-23T12:17:42.895"/>
    <p1510:client id="{85D4A699-BD1B-BCA4-0088-EBCFA18405DD}" v="2" dt="2025-06-25T08:47:42.8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54" autoAdjust="0"/>
    <p:restoredTop sz="83656" autoAdjust="0"/>
  </p:normalViewPr>
  <p:slideViewPr>
    <p:cSldViewPr snapToGrid="0">
      <p:cViewPr varScale="1">
        <p:scale>
          <a:sx n="92" d="100"/>
          <a:sy n="92" d="100"/>
        </p:scale>
        <p:origin x="1032" y="96"/>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5" d="100"/>
          <a:sy n="65" d="100"/>
        </p:scale>
        <p:origin x="2405"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Burrows" userId="S::mark@2simple.com::6f861ed5-3dbc-48c5-8b13-dd14015e8b7f" providerId="AD" clId="Web-{85D4A699-BD1B-BCA4-0088-EBCFA18405DD}"/>
    <pc:docChg chg="modSld">
      <pc:chgData name="Mark Burrows" userId="S::mark@2simple.com::6f861ed5-3dbc-48c5-8b13-dd14015e8b7f" providerId="AD" clId="Web-{85D4A699-BD1B-BCA4-0088-EBCFA18405DD}" dt="2025-06-25T08:47:41.917" v="0"/>
      <pc:docMkLst>
        <pc:docMk/>
      </pc:docMkLst>
      <pc:sldChg chg="addSp modSp">
        <pc:chgData name="Mark Burrows" userId="S::mark@2simple.com::6f861ed5-3dbc-48c5-8b13-dd14015e8b7f" providerId="AD" clId="Web-{85D4A699-BD1B-BCA4-0088-EBCFA18405DD}" dt="2025-06-25T08:47:41.917" v="0"/>
        <pc:sldMkLst>
          <pc:docMk/>
          <pc:sldMk cId="1212013444" sldId="350"/>
        </pc:sldMkLst>
        <pc:picChg chg="add mod">
          <ac:chgData name="Mark Burrows" userId="S::mark@2simple.com::6f861ed5-3dbc-48c5-8b13-dd14015e8b7f" providerId="AD" clId="Web-{85D4A699-BD1B-BCA4-0088-EBCFA18405DD}" dt="2025-06-25T08:47:41.917" v="0"/>
          <ac:picMkLst>
            <pc:docMk/>
            <pc:sldMk cId="1212013444" sldId="350"/>
            <ac:picMk id="3" creationId="{C2986253-BC60-980D-1A08-C5E5158472A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5831F7-587E-788F-1820-EE46E3CE26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49D6DF77-3515-CBC2-107B-FE9B7038CB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66D7769-D1CC-4379-9D85-021E2CD1CBFA}" type="datetimeFigureOut">
              <a:rPr lang="en-GB" smtClean="0"/>
              <a:t>25/06/2025</a:t>
            </a:fld>
            <a:endParaRPr lang="en-GB"/>
          </a:p>
        </p:txBody>
      </p:sp>
      <p:sp>
        <p:nvSpPr>
          <p:cNvPr id="4" name="Footer Placeholder 3">
            <a:extLst>
              <a:ext uri="{FF2B5EF4-FFF2-40B4-BE49-F238E27FC236}">
                <a16:creationId xmlns:a16="http://schemas.microsoft.com/office/drawing/2014/main" id="{99E68E8F-4A3A-7BB8-F829-E42D35FAAC9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CFBF3B63-A549-EC18-C8AB-041832A8A37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4424AA6-4BFE-4549-B93D-711C471696A5}" type="slidenum">
              <a:rPr lang="en-GB" smtClean="0"/>
              <a:t>‹#›</a:t>
            </a:fld>
            <a:endParaRPr lang="en-GB"/>
          </a:p>
        </p:txBody>
      </p:sp>
    </p:spTree>
    <p:extLst>
      <p:ext uri="{BB962C8B-B14F-4D97-AF65-F5344CB8AC3E}">
        <p14:creationId xmlns:p14="http://schemas.microsoft.com/office/powerpoint/2010/main" val="852281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B699ED-DCBF-443D-BE23-2A84295EB88D}" type="datetimeFigureOut">
              <a:rPr lang="en-GB" smtClean="0"/>
              <a:t>25/06/2025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B01E05-DB08-4C28-BF09-AE681D68E868}" type="slidenum">
              <a:rPr lang="en-GB" smtClean="0"/>
              <a:t>‹#›</a:t>
            </a:fld>
            <a:endParaRPr lang="en-GB"/>
          </a:p>
        </p:txBody>
      </p:sp>
    </p:spTree>
    <p:extLst>
      <p:ext uri="{BB962C8B-B14F-4D97-AF65-F5344CB8AC3E}">
        <p14:creationId xmlns:p14="http://schemas.microsoft.com/office/powerpoint/2010/main" val="1724826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1</a:t>
            </a:fld>
            <a:endParaRPr lang="en-GB"/>
          </a:p>
        </p:txBody>
      </p:sp>
    </p:spTree>
    <p:extLst>
      <p:ext uri="{BB962C8B-B14F-4D97-AF65-F5344CB8AC3E}">
        <p14:creationId xmlns:p14="http://schemas.microsoft.com/office/powerpoint/2010/main" val="1270061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2</a:t>
            </a:fld>
            <a:endParaRPr lang="en-GB"/>
          </a:p>
        </p:txBody>
      </p:sp>
    </p:spTree>
    <p:extLst>
      <p:ext uri="{BB962C8B-B14F-4D97-AF65-F5344CB8AC3E}">
        <p14:creationId xmlns:p14="http://schemas.microsoft.com/office/powerpoint/2010/main" val="1564204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4</a:t>
            </a:fld>
            <a:endParaRPr lang="en-GB"/>
          </a:p>
        </p:txBody>
      </p:sp>
    </p:spTree>
    <p:extLst>
      <p:ext uri="{BB962C8B-B14F-4D97-AF65-F5344CB8AC3E}">
        <p14:creationId xmlns:p14="http://schemas.microsoft.com/office/powerpoint/2010/main" val="1889450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228600">
              <a:spcBef>
                <a:spcPts val="600"/>
              </a:spcBef>
              <a:spcAft>
                <a:spcPts val="600"/>
              </a:spcAft>
            </a:pPr>
            <a:endParaRPr lang="en-GB" sz="1800" dirty="0">
              <a:effectLst/>
              <a:latin typeface="Nunito" panose="00000500000000000000" pitchFamily="2"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2B01E05-DB08-4C28-BF09-AE681D68E868}" type="slidenum">
              <a:rPr lang="en-GB" smtClean="0"/>
              <a:t>16</a:t>
            </a:fld>
            <a:endParaRPr lang="en-GB"/>
          </a:p>
        </p:txBody>
      </p:sp>
    </p:spTree>
    <p:extLst>
      <p:ext uri="{BB962C8B-B14F-4D97-AF65-F5344CB8AC3E}">
        <p14:creationId xmlns:p14="http://schemas.microsoft.com/office/powerpoint/2010/main" val="4072896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0C50283-48AE-15CD-38DB-DE4FFF92EC82}"/>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Tree>
    <p:extLst>
      <p:ext uri="{BB962C8B-B14F-4D97-AF65-F5344CB8AC3E}">
        <p14:creationId xmlns:p14="http://schemas.microsoft.com/office/powerpoint/2010/main" val="1385028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 image 1 text 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1756548" y="1743411"/>
            <a:ext cx="8563979" cy="411290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507195368"/>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 image text top and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2702393" y="1753037"/>
            <a:ext cx="6787214" cy="3183696"/>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CD00A8A9-21B6-5FF2-8474-E40893B452EC}"/>
              </a:ext>
            </a:extLst>
          </p:cNvPr>
          <p:cNvSpPr/>
          <p:nvPr userDrawn="1"/>
        </p:nvSpPr>
        <p:spPr>
          <a:xfrm>
            <a:off x="491045" y="5020260"/>
            <a:ext cx="11209905" cy="1025923"/>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C02149D7-B684-47D0-B9D3-47AA10DC7AE9}"/>
              </a:ext>
            </a:extLst>
          </p:cNvPr>
          <p:cNvSpPr>
            <a:spLocks noGrp="1"/>
          </p:cNvSpPr>
          <p:nvPr>
            <p:ph type="body" idx="18"/>
          </p:nvPr>
        </p:nvSpPr>
        <p:spPr>
          <a:xfrm>
            <a:off x="698238" y="5187314"/>
            <a:ext cx="10795518" cy="686377"/>
          </a:xfrm>
        </p:spPr>
        <p:txBody>
          <a:bodyPr wrap="square" lIns="180000" tIns="108000" rIns="180000" bIns="108000" anchor="ctr" anchorCtr="0">
            <a:norm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Tree>
    <p:extLst>
      <p:ext uri="{BB962C8B-B14F-4D97-AF65-F5344CB8AC3E}">
        <p14:creationId xmlns:p14="http://schemas.microsoft.com/office/powerpoint/2010/main" val="2163711259"/>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image text top and bottom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2702393" y="1753037"/>
            <a:ext cx="6787214" cy="2114113"/>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CD00A8A9-21B6-5FF2-8474-E40893B452EC}"/>
              </a:ext>
            </a:extLst>
          </p:cNvPr>
          <p:cNvSpPr/>
          <p:nvPr userDrawn="1"/>
        </p:nvSpPr>
        <p:spPr>
          <a:xfrm>
            <a:off x="491045" y="3992568"/>
            <a:ext cx="11209905" cy="205361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C02149D7-B684-47D0-B9D3-47AA10DC7AE9}"/>
              </a:ext>
            </a:extLst>
          </p:cNvPr>
          <p:cNvSpPr>
            <a:spLocks noGrp="1"/>
          </p:cNvSpPr>
          <p:nvPr>
            <p:ph type="body" idx="18"/>
          </p:nvPr>
        </p:nvSpPr>
        <p:spPr>
          <a:xfrm>
            <a:off x="698238" y="4143376"/>
            <a:ext cx="10795518" cy="1730316"/>
          </a:xfrm>
        </p:spPr>
        <p:txBody>
          <a:bodyPr wrap="square" lIns="180000" tIns="108000" rIns="180000" bIns="108000" anchor="ctr" anchorCtr="0">
            <a:norm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Tree>
    <p:extLst>
      <p:ext uri="{BB962C8B-B14F-4D97-AF65-F5344CB8AC3E}">
        <p14:creationId xmlns:p14="http://schemas.microsoft.com/office/powerpoint/2010/main" val="2658464279"/>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image text top and bottom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2608866" y="1743411"/>
            <a:ext cx="6974267" cy="3538054"/>
          </a:xfrm>
          <a:noFill/>
          <a:ln w="15875">
            <a:noFill/>
          </a:ln>
        </p:spPr>
        <p:txBody>
          <a:bodyPr/>
          <a:lstStyle>
            <a:lvl1pPr marL="0" indent="0">
              <a:buNone/>
              <a:defRPr/>
            </a:lvl1pPr>
          </a:lstStyle>
          <a:p>
            <a:r>
              <a:rPr lang="en-US"/>
              <a:t>Click icon to add picture</a:t>
            </a:r>
            <a:endParaRPr lang="en-GB"/>
          </a:p>
        </p:txBody>
      </p:sp>
      <p:sp>
        <p:nvSpPr>
          <p:cNvPr id="9" name="Rectangle: Rounded Corners 8">
            <a:extLst>
              <a:ext uri="{FF2B5EF4-FFF2-40B4-BE49-F238E27FC236}">
                <a16:creationId xmlns:a16="http://schemas.microsoft.com/office/drawing/2014/main" id="{E8AAD968-B733-0E2A-A2C0-950D8C282736}"/>
              </a:ext>
            </a:extLst>
          </p:cNvPr>
          <p:cNvSpPr>
            <a:spLocks/>
          </p:cNvSpPr>
          <p:nvPr userDrawn="1"/>
        </p:nvSpPr>
        <p:spPr>
          <a:xfrm>
            <a:off x="441881" y="5425634"/>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01629AF-2A9A-E610-C6BD-89574265DBA2}"/>
              </a:ext>
            </a:extLst>
          </p:cNvPr>
          <p:cNvSpPr>
            <a:spLocks noGrp="1"/>
          </p:cNvSpPr>
          <p:nvPr>
            <p:ph type="body" idx="14"/>
          </p:nvPr>
        </p:nvSpPr>
        <p:spPr>
          <a:xfrm>
            <a:off x="600913" y="5484975"/>
            <a:ext cx="10984856" cy="390507"/>
          </a:xfrm>
        </p:spPr>
        <p:txBody>
          <a:bodyPr wrap="square" lIns="180000" tIns="108000" rIns="180000" bIns="108000" anchor="ctr" anchorCtr="0">
            <a:noAutofit/>
          </a:bodyPr>
          <a:lstStyle>
            <a:lvl1pPr marL="0" indent="0">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Tree>
    <p:extLst>
      <p:ext uri="{BB962C8B-B14F-4D97-AF65-F5344CB8AC3E}">
        <p14:creationId xmlns:p14="http://schemas.microsoft.com/office/powerpoint/2010/main" val="358450551"/>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image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6"/>
            <a:ext cx="3726299"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2409" y="1353438"/>
            <a:ext cx="3360298"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378709" y="1252446"/>
            <a:ext cx="3382879" cy="4674399"/>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99523AA5-3995-2DF2-ADC0-470AAF51A8E1}"/>
              </a:ext>
            </a:extLst>
          </p:cNvPr>
          <p:cNvSpPr>
            <a:spLocks/>
          </p:cNvSpPr>
          <p:nvPr userDrawn="1"/>
        </p:nvSpPr>
        <p:spPr>
          <a:xfrm>
            <a:off x="7974652" y="1252447"/>
            <a:ext cx="3726299"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818CA1E2-A6FF-C197-9688-CBBC06D9C9E6}"/>
              </a:ext>
            </a:extLst>
          </p:cNvPr>
          <p:cNvSpPr>
            <a:spLocks noGrp="1"/>
          </p:cNvSpPr>
          <p:nvPr>
            <p:ph type="body" idx="14"/>
          </p:nvPr>
        </p:nvSpPr>
        <p:spPr>
          <a:xfrm>
            <a:off x="8127589" y="1371889"/>
            <a:ext cx="3360298"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3778856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text image combo 8 (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1045" y="1098558"/>
            <a:ext cx="5422357" cy="233044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83582" y="1313895"/>
            <a:ext cx="5093698" cy="194518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2" y="1098558"/>
            <a:ext cx="5430779" cy="2330442"/>
          </a:xfrm>
          <a:noFill/>
          <a:ln w="15875">
            <a:noFill/>
          </a:ln>
        </p:spPr>
        <p:txBody>
          <a:bodyPr/>
          <a:lstStyle>
            <a:lvl1pPr marL="0" indent="0">
              <a:buNone/>
              <a:defRPr/>
            </a:lvl1pPr>
          </a:lstStyle>
          <a:p>
            <a:r>
              <a:rPr lang="en-US"/>
              <a:t>Click icon to add picture</a:t>
            </a:r>
            <a:endParaRPr lang="en-GB"/>
          </a:p>
        </p:txBody>
      </p:sp>
      <p:sp>
        <p:nvSpPr>
          <p:cNvPr id="9" name="Rectangle: Rounded Corners 8">
            <a:extLst>
              <a:ext uri="{FF2B5EF4-FFF2-40B4-BE49-F238E27FC236}">
                <a16:creationId xmlns:a16="http://schemas.microsoft.com/office/drawing/2014/main" id="{3B478129-AD33-0C27-CCF6-699D0406A5C9}"/>
              </a:ext>
            </a:extLst>
          </p:cNvPr>
          <p:cNvSpPr>
            <a:spLocks/>
          </p:cNvSpPr>
          <p:nvPr userDrawn="1"/>
        </p:nvSpPr>
        <p:spPr>
          <a:xfrm>
            <a:off x="491045" y="3672556"/>
            <a:ext cx="5422357" cy="233044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20C07054-7187-781E-B438-A8BCB6384C04}"/>
              </a:ext>
            </a:extLst>
          </p:cNvPr>
          <p:cNvSpPr>
            <a:spLocks noGrp="1"/>
          </p:cNvSpPr>
          <p:nvPr>
            <p:ph type="body" idx="14"/>
          </p:nvPr>
        </p:nvSpPr>
        <p:spPr>
          <a:xfrm>
            <a:off x="689130" y="3852730"/>
            <a:ext cx="4999369" cy="20061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5">
            <a:extLst>
              <a:ext uri="{FF2B5EF4-FFF2-40B4-BE49-F238E27FC236}">
                <a16:creationId xmlns:a16="http://schemas.microsoft.com/office/drawing/2014/main" id="{0E247853-6CB2-5E46-A2EB-4AC6F62B3333}"/>
              </a:ext>
            </a:extLst>
          </p:cNvPr>
          <p:cNvSpPr>
            <a:spLocks noGrp="1"/>
          </p:cNvSpPr>
          <p:nvPr>
            <p:ph type="pic" sz="quarter" idx="15"/>
          </p:nvPr>
        </p:nvSpPr>
        <p:spPr>
          <a:xfrm>
            <a:off x="6270172" y="3672556"/>
            <a:ext cx="5430779" cy="2330442"/>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4628618"/>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op text 2 image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5091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8504" y="1177770"/>
            <a:ext cx="10984856" cy="390507"/>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9472" y="1791656"/>
            <a:ext cx="5244380" cy="3538054"/>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F43A613E-D4F2-5071-C91C-8363CA3AEE92}"/>
              </a:ext>
            </a:extLst>
          </p:cNvPr>
          <p:cNvSpPr>
            <a:spLocks noGrp="1"/>
          </p:cNvSpPr>
          <p:nvPr>
            <p:ph type="pic" sz="quarter" idx="15"/>
          </p:nvPr>
        </p:nvSpPr>
        <p:spPr>
          <a:xfrm>
            <a:off x="6341389" y="1771065"/>
            <a:ext cx="5244380" cy="3538054"/>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716429683"/>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op text 2 images">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118429"/>
            <a:ext cx="11201479" cy="10017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74703" y="1321941"/>
            <a:ext cx="10821429" cy="655218"/>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507899" y="2300847"/>
            <a:ext cx="5244380" cy="3538054"/>
          </a:xfrm>
          <a:noFill/>
          <a:ln w="15875">
            <a:noFill/>
          </a:ln>
        </p:spPr>
        <p:txBody>
          <a:bodyPr/>
          <a:lstStyle>
            <a:lvl1pPr marL="0" indent="0">
              <a:buNone/>
              <a:defRPr/>
            </a:lvl1pPr>
          </a:lstStyle>
          <a:p>
            <a:r>
              <a:rPr lang="en-US"/>
              <a:t>Click icon to add picture</a:t>
            </a:r>
            <a:endParaRPr lang="en-GB"/>
          </a:p>
        </p:txBody>
      </p:sp>
      <p:sp>
        <p:nvSpPr>
          <p:cNvPr id="8" name="Rectangle: Rounded Corners 7">
            <a:extLst>
              <a:ext uri="{FF2B5EF4-FFF2-40B4-BE49-F238E27FC236}">
                <a16:creationId xmlns:a16="http://schemas.microsoft.com/office/drawing/2014/main" id="{60BD16C0-95B0-4E7D-4666-53DE469D3236}"/>
              </a:ext>
            </a:extLst>
          </p:cNvPr>
          <p:cNvSpPr>
            <a:spLocks/>
          </p:cNvSpPr>
          <p:nvPr userDrawn="1"/>
        </p:nvSpPr>
        <p:spPr>
          <a:xfrm>
            <a:off x="6104427" y="2296462"/>
            <a:ext cx="5596524" cy="3538054"/>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 Placeholder 2">
            <a:extLst>
              <a:ext uri="{FF2B5EF4-FFF2-40B4-BE49-F238E27FC236}">
                <a16:creationId xmlns:a16="http://schemas.microsoft.com/office/drawing/2014/main" id="{ED005CF7-B5D5-8108-C5D3-49D546D7F553}"/>
              </a:ext>
            </a:extLst>
          </p:cNvPr>
          <p:cNvSpPr>
            <a:spLocks noGrp="1"/>
          </p:cNvSpPr>
          <p:nvPr>
            <p:ph type="body" idx="14"/>
          </p:nvPr>
        </p:nvSpPr>
        <p:spPr>
          <a:xfrm>
            <a:off x="6284940" y="2444523"/>
            <a:ext cx="5211192" cy="3213717"/>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32689409"/>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images text top and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239007"/>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307252"/>
            <a:ext cx="10619233" cy="631456"/>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2096625" y="2408872"/>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5040537" y="2408872"/>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7984449" y="2408872"/>
            <a:ext cx="2369742" cy="2040255"/>
          </a:xfrm>
          <a:noFill/>
          <a:ln w="15875">
            <a:noFill/>
          </a:ln>
        </p:spPr>
        <p:txBody>
          <a:bodyPr/>
          <a:lstStyle>
            <a:lvl1pPr marL="0" indent="0">
              <a:buNone/>
              <a:defRPr/>
            </a:lvl1pPr>
          </a:lstStyle>
          <a:p>
            <a:r>
              <a:rPr lang="en-US"/>
              <a:t>Click icon to add picture</a:t>
            </a:r>
            <a:endParaRPr lang="en-GB"/>
          </a:p>
        </p:txBody>
      </p:sp>
      <p:sp>
        <p:nvSpPr>
          <p:cNvPr id="10" name="Rectangle: Rounded Corners 9">
            <a:extLst>
              <a:ext uri="{FF2B5EF4-FFF2-40B4-BE49-F238E27FC236}">
                <a16:creationId xmlns:a16="http://schemas.microsoft.com/office/drawing/2014/main" id="{41A7F774-7B5D-6058-3045-DDA29F853957}"/>
              </a:ext>
            </a:extLst>
          </p:cNvPr>
          <p:cNvSpPr/>
          <p:nvPr/>
        </p:nvSpPr>
        <p:spPr>
          <a:xfrm>
            <a:off x="491045" y="4851045"/>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2">
            <a:extLst>
              <a:ext uri="{FF2B5EF4-FFF2-40B4-BE49-F238E27FC236}">
                <a16:creationId xmlns:a16="http://schemas.microsoft.com/office/drawing/2014/main" id="{9B865A19-65AF-469F-8E59-A99731FF2897}"/>
              </a:ext>
            </a:extLst>
          </p:cNvPr>
          <p:cNvSpPr>
            <a:spLocks noGrp="1"/>
          </p:cNvSpPr>
          <p:nvPr>
            <p:ph type="body" idx="17"/>
          </p:nvPr>
        </p:nvSpPr>
        <p:spPr>
          <a:xfrm>
            <a:off x="804671" y="4919290"/>
            <a:ext cx="10619233" cy="631456"/>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dirty="0"/>
              <a:t>Click to edit Master text styles</a:t>
            </a:r>
          </a:p>
        </p:txBody>
      </p:sp>
    </p:spTree>
    <p:extLst>
      <p:ext uri="{BB962C8B-B14F-4D97-AF65-F5344CB8AC3E}">
        <p14:creationId xmlns:p14="http://schemas.microsoft.com/office/powerpoint/2010/main" val="1444146335"/>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finition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239007"/>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307252"/>
            <a:ext cx="10619233" cy="631456"/>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1812540" y="3314394"/>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4756452" y="3314394"/>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7700364" y="3314394"/>
            <a:ext cx="2369742" cy="2040255"/>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039924151"/>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A6F0B-CF63-BF16-53EB-28C4E901EE3A}"/>
              </a:ext>
            </a:extLst>
          </p:cNvPr>
          <p:cNvSpPr>
            <a:spLocks noGrp="1"/>
          </p:cNvSpPr>
          <p:nvPr>
            <p:ph type="title" hasCustomPrompt="1"/>
          </p:nvPr>
        </p:nvSpPr>
        <p:spPr/>
        <p:txBody>
          <a:bodyPr/>
          <a:lstStyle>
            <a:lvl1pPr>
              <a:defRPr/>
            </a:lvl1pPr>
          </a:lstStyle>
          <a:p>
            <a:r>
              <a:rPr lang="en-US" dirty="0"/>
              <a:t>Add text</a:t>
            </a:r>
            <a:endParaRPr lang="en-GB" dirty="0"/>
          </a:p>
        </p:txBody>
      </p:sp>
      <p:sp>
        <p:nvSpPr>
          <p:cNvPr id="3" name="Footer Placeholder 2">
            <a:extLst>
              <a:ext uri="{FF2B5EF4-FFF2-40B4-BE49-F238E27FC236}">
                <a16:creationId xmlns:a16="http://schemas.microsoft.com/office/drawing/2014/main" id="{7D8679F3-73B0-7F10-EFFE-E6A28F8CC148}"/>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dirty="0"/>
          </a:p>
        </p:txBody>
      </p:sp>
    </p:spTree>
    <p:extLst>
      <p:ext uri="{BB962C8B-B14F-4D97-AF65-F5344CB8AC3E}">
        <p14:creationId xmlns:p14="http://schemas.microsoft.com/office/powerpoint/2010/main" val="17974237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text image comb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380F48B7-1208-0E34-15F9-511B155F326A}"/>
              </a:ext>
            </a:extLst>
          </p:cNvPr>
          <p:cNvSpPr/>
          <p:nvPr userDrawn="1"/>
        </p:nvSpPr>
        <p:spPr>
          <a:xfrm>
            <a:off x="499473" y="3423304"/>
            <a:ext cx="11209905" cy="24850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706666" y="3644147"/>
            <a:ext cx="10795518" cy="2043404"/>
          </a:xfrm>
        </p:spPr>
        <p:txBody>
          <a:bodyPr wrap="square" lIns="180000" tIns="108000" rIns="180000" bIns="108000" anchor="ctr" anchorCtr="0">
            <a:normAutofit/>
          </a:bodyPr>
          <a:lstStyle>
            <a:lvl1pPr marL="0" indent="0">
              <a:lnSpc>
                <a:spcPct val="100000"/>
              </a:lnSpc>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499473" y="1220320"/>
            <a:ext cx="2369742" cy="2040255"/>
          </a:xfrm>
          <a:noFill/>
          <a:ln w="15875">
            <a:noFill/>
          </a:ln>
        </p:spPr>
        <p:txBody>
          <a:bodyPr/>
          <a:lstStyle>
            <a:lvl1pPr marL="0" indent="0">
              <a:buNone/>
              <a:defRPr/>
            </a:lvl1pPr>
          </a:lstStyle>
          <a:p>
            <a:r>
              <a:rPr lang="en-US"/>
              <a:t>Click icon to add picture</a:t>
            </a:r>
            <a:endParaRPr lang="en-GB" dirty="0"/>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3443385" y="1220320"/>
            <a:ext cx="2369742" cy="2040255"/>
          </a:xfrm>
          <a:noFill/>
          <a:ln w="15875">
            <a:noFill/>
          </a:ln>
        </p:spPr>
        <p:txBody>
          <a:bodyPr/>
          <a:lstStyle>
            <a:lvl1pPr marL="0" indent="0">
              <a:buNone/>
              <a:defRPr/>
            </a:lvl1pPr>
          </a:lstStyle>
          <a:p>
            <a:r>
              <a:rPr lang="en-US"/>
              <a:t>Click icon to add picture</a:t>
            </a:r>
            <a:endParaRPr lang="en-GB" dirty="0"/>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6387297" y="1220320"/>
            <a:ext cx="2369742" cy="2040255"/>
          </a:xfrm>
          <a:noFill/>
          <a:ln w="15875">
            <a:noFill/>
          </a:ln>
        </p:spPr>
        <p:txBody>
          <a:bodyPr/>
          <a:lstStyle>
            <a:lvl1pPr marL="0" indent="0">
              <a:buNone/>
              <a:defRPr/>
            </a:lvl1pPr>
          </a:lstStyle>
          <a:p>
            <a:r>
              <a:rPr lang="en-US"/>
              <a:t>Click icon to add picture</a:t>
            </a:r>
            <a:endParaRPr lang="en-GB" dirty="0"/>
          </a:p>
        </p:txBody>
      </p:sp>
      <p:sp>
        <p:nvSpPr>
          <p:cNvPr id="9" name="Picture Placeholder 15">
            <a:extLst>
              <a:ext uri="{FF2B5EF4-FFF2-40B4-BE49-F238E27FC236}">
                <a16:creationId xmlns:a16="http://schemas.microsoft.com/office/drawing/2014/main" id="{9ED94091-0D63-6179-34F9-25179E802BB9}"/>
              </a:ext>
            </a:extLst>
          </p:cNvPr>
          <p:cNvSpPr>
            <a:spLocks noGrp="1"/>
          </p:cNvSpPr>
          <p:nvPr>
            <p:ph type="pic" sz="quarter" idx="17"/>
          </p:nvPr>
        </p:nvSpPr>
        <p:spPr>
          <a:xfrm>
            <a:off x="9331209" y="1220320"/>
            <a:ext cx="2369742" cy="2040255"/>
          </a:xfrm>
          <a:noFill/>
          <a:ln w="15875">
            <a:noFill/>
          </a:ln>
        </p:spPr>
        <p:txBody>
          <a:bodyPr/>
          <a:lstStyle>
            <a:lvl1pPr marL="0" indent="0">
              <a:buNone/>
              <a:defRPr/>
            </a:lvl1pPr>
          </a:lstStyle>
          <a:p>
            <a:r>
              <a:rPr lang="en-US"/>
              <a:t>Click icon to add picture</a:t>
            </a:r>
            <a:endParaRPr lang="en-GB" dirty="0"/>
          </a:p>
        </p:txBody>
      </p:sp>
    </p:spTree>
    <p:extLst>
      <p:ext uri="{BB962C8B-B14F-4D97-AF65-F5344CB8AC3E}">
        <p14:creationId xmlns:p14="http://schemas.microsoft.com/office/powerpoint/2010/main" val="39906508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images text top and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115916"/>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184161"/>
            <a:ext cx="10619233" cy="631456"/>
          </a:xfrm>
        </p:spPr>
        <p:txBody>
          <a:bodyPr wrap="square" lIns="180000" tIns="108000" rIns="180000" bIns="108000" anchor="ctr" anchorCtr="0">
            <a:normAutofit/>
          </a:bodyPr>
          <a:lstStyle>
            <a:lvl1pPr marL="0" indent="0">
              <a:spcAft>
                <a:spcPts val="600"/>
              </a:spcAft>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1457757" y="2032351"/>
            <a:ext cx="3896759" cy="2513271"/>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7016262" y="2041101"/>
            <a:ext cx="3896759" cy="2513271"/>
          </a:xfrm>
          <a:noFill/>
          <a:ln w="15875">
            <a:noFill/>
          </a:ln>
        </p:spPr>
        <p:txBody>
          <a:bodyPr/>
          <a:lstStyle>
            <a:lvl1pPr marL="0" indent="0">
              <a:buNone/>
              <a:defRPr/>
            </a:lvl1pPr>
          </a:lstStyle>
          <a:p>
            <a:r>
              <a:rPr lang="en-US"/>
              <a:t>Click icon to add picture</a:t>
            </a:r>
            <a:endParaRPr lang="en-GB"/>
          </a:p>
        </p:txBody>
      </p:sp>
      <p:sp>
        <p:nvSpPr>
          <p:cNvPr id="10" name="Rectangle: Rounded Corners 9">
            <a:extLst>
              <a:ext uri="{FF2B5EF4-FFF2-40B4-BE49-F238E27FC236}">
                <a16:creationId xmlns:a16="http://schemas.microsoft.com/office/drawing/2014/main" id="{41A7F774-7B5D-6058-3045-DDA29F853957}"/>
              </a:ext>
            </a:extLst>
          </p:cNvPr>
          <p:cNvSpPr/>
          <p:nvPr/>
        </p:nvSpPr>
        <p:spPr>
          <a:xfrm>
            <a:off x="491045" y="5211530"/>
            <a:ext cx="11209905" cy="767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2">
            <a:extLst>
              <a:ext uri="{FF2B5EF4-FFF2-40B4-BE49-F238E27FC236}">
                <a16:creationId xmlns:a16="http://schemas.microsoft.com/office/drawing/2014/main" id="{9B865A19-65AF-469F-8E59-A99731FF2897}"/>
              </a:ext>
            </a:extLst>
          </p:cNvPr>
          <p:cNvSpPr>
            <a:spLocks noGrp="1"/>
          </p:cNvSpPr>
          <p:nvPr>
            <p:ph type="body" idx="17"/>
          </p:nvPr>
        </p:nvSpPr>
        <p:spPr>
          <a:xfrm>
            <a:off x="804671" y="5279775"/>
            <a:ext cx="10619233" cy="63145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90608708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image side by s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3" y="1233996"/>
            <a:ext cx="3602010"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2409" y="1353438"/>
            <a:ext cx="3275780" cy="4431542"/>
          </a:xfrm>
        </p:spPr>
        <p:txBody>
          <a:bodyPr wrap="square" lIns="180000" tIns="108000" rIns="180000" bIns="108000" anchor="ctr" anchorCtr="0">
            <a:normAutofit/>
          </a:bodyPr>
          <a:lstStyle>
            <a:lvl1pPr marL="0" indent="0">
              <a:lnSpc>
                <a:spcPct val="15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329061" y="1233996"/>
            <a:ext cx="7371890"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9205921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image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6"/>
            <a:ext cx="4827129"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2408" y="1353438"/>
            <a:ext cx="4523273"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5699464" y="1669002"/>
            <a:ext cx="6001487" cy="3906175"/>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5281857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image side by sid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6279468" y="1243221"/>
            <a:ext cx="5421483"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445188" y="1362663"/>
            <a:ext cx="5104843" cy="443154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1045" y="1243221"/>
            <a:ext cx="5421483"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9956568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Custom text picture in egg comb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C285F-F17F-9963-3B9E-CFD7EB9B3172}"/>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A213566F-563F-F1F7-031F-206F1FDF7266}"/>
              </a:ext>
            </a:extLst>
          </p:cNvPr>
          <p:cNvSpPr>
            <a:spLocks noGrp="1"/>
          </p:cNvSpPr>
          <p:nvPr>
            <p:ph type="ftr" sz="quarter" idx="10"/>
          </p:nvPr>
        </p:nvSpPr>
        <p:spPr/>
        <p:txBody>
          <a:bodyPr/>
          <a:lstStyle/>
          <a:p>
            <a:r>
              <a:rPr lang="en-US"/>
              <a:t>Need support? Visit www.2simple.com/contact</a:t>
            </a:r>
            <a:endParaRPr lang="en-GB"/>
          </a:p>
        </p:txBody>
      </p:sp>
      <p:sp>
        <p:nvSpPr>
          <p:cNvPr id="4" name="Picture Placeholder 11">
            <a:extLst>
              <a:ext uri="{FF2B5EF4-FFF2-40B4-BE49-F238E27FC236}">
                <a16:creationId xmlns:a16="http://schemas.microsoft.com/office/drawing/2014/main" id="{54F7B53A-A4DA-A09F-C2E8-BC972C34C11A}"/>
              </a:ext>
            </a:extLst>
          </p:cNvPr>
          <p:cNvSpPr>
            <a:spLocks noGrp="1"/>
          </p:cNvSpPr>
          <p:nvPr>
            <p:ph type="pic" sz="quarter" idx="12"/>
          </p:nvPr>
        </p:nvSpPr>
        <p:spPr>
          <a:xfrm>
            <a:off x="7394372" y="1275709"/>
            <a:ext cx="4306579" cy="4306582"/>
          </a:xfrm>
          <a:custGeom>
            <a:avLst/>
            <a:gdLst>
              <a:gd name="connsiteX0" fmla="*/ 1816212 w 4175998"/>
              <a:gd name="connsiteY0" fmla="*/ 0 h 4176001"/>
              <a:gd name="connsiteX1" fmla="*/ 4046832 w 4175998"/>
              <a:gd name="connsiteY1" fmla="*/ 1990245 h 4176001"/>
              <a:gd name="connsiteX2" fmla="*/ 2262011 w 4175998"/>
              <a:gd name="connsiteY2" fmla="*/ 4165082 h 4176001"/>
              <a:gd name="connsiteX3" fmla="*/ 31393 w 4175998"/>
              <a:gd name="connsiteY3" fmla="*/ 2174843 h 4176001"/>
              <a:gd name="connsiteX4" fmla="*/ 1816212 w 4175998"/>
              <a:gd name="connsiteY4" fmla="*/ 0 h 417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5998" h="4176001">
                <a:moveTo>
                  <a:pt x="1816212" y="0"/>
                </a:moveTo>
                <a:cubicBezTo>
                  <a:pt x="2556503" y="0"/>
                  <a:pt x="3583130" y="940052"/>
                  <a:pt x="4046832" y="1990245"/>
                </a:cubicBezTo>
                <a:cubicBezTo>
                  <a:pt x="4458461" y="2925644"/>
                  <a:pt x="3892259" y="4047188"/>
                  <a:pt x="2262011" y="4165082"/>
                </a:cubicBezTo>
                <a:cubicBezTo>
                  <a:pt x="631754" y="4284528"/>
                  <a:pt x="-173611" y="3411174"/>
                  <a:pt x="31393" y="2174843"/>
                </a:cubicBezTo>
                <a:cubicBezTo>
                  <a:pt x="238020" y="940052"/>
                  <a:pt x="1033623" y="0"/>
                  <a:pt x="1816212" y="0"/>
                </a:cubicBezTo>
                <a:close/>
              </a:path>
            </a:pathLst>
          </a:custGeom>
          <a:solidFill>
            <a:schemeClr val="bg1"/>
          </a:solidFill>
          <a:ln w="57150">
            <a:solidFill>
              <a:schemeClr val="tx2"/>
            </a:solidFill>
          </a:ln>
        </p:spPr>
        <p:txBody>
          <a:bodyPr wrap="square">
            <a:noAutofit/>
          </a:bodyPr>
          <a:lstStyle>
            <a:lvl1pPr marL="0" indent="0">
              <a:buNone/>
              <a:defRPr sz="1600"/>
            </a:lvl1pPr>
          </a:lstStyle>
          <a:p>
            <a:r>
              <a:rPr lang="en-US"/>
              <a:t>Click icon to add picture</a:t>
            </a:r>
            <a:endParaRPr lang="en-GB"/>
          </a:p>
        </p:txBody>
      </p:sp>
      <p:sp>
        <p:nvSpPr>
          <p:cNvPr id="5" name="Rectangle: Rounded Corners 4">
            <a:extLst>
              <a:ext uri="{FF2B5EF4-FFF2-40B4-BE49-F238E27FC236}">
                <a16:creationId xmlns:a16="http://schemas.microsoft.com/office/drawing/2014/main" id="{4A632E3E-BACD-7164-9FA9-9F9BB70AA794}"/>
              </a:ext>
            </a:extLst>
          </p:cNvPr>
          <p:cNvSpPr>
            <a:spLocks/>
          </p:cNvSpPr>
          <p:nvPr/>
        </p:nvSpPr>
        <p:spPr>
          <a:xfrm>
            <a:off x="499472" y="1233996"/>
            <a:ext cx="6621999" cy="479905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ontent Placeholder 2">
            <a:extLst>
              <a:ext uri="{FF2B5EF4-FFF2-40B4-BE49-F238E27FC236}">
                <a16:creationId xmlns:a16="http://schemas.microsoft.com/office/drawing/2014/main" id="{700ED039-B55C-0140-9890-0B81DECEF70E}"/>
              </a:ext>
            </a:extLst>
          </p:cNvPr>
          <p:cNvSpPr>
            <a:spLocks noGrp="1"/>
          </p:cNvSpPr>
          <p:nvPr>
            <p:ph idx="1" hasCustomPrompt="1"/>
          </p:nvPr>
        </p:nvSpPr>
        <p:spPr>
          <a:xfrm>
            <a:off x="669951" y="1426500"/>
            <a:ext cx="6267562" cy="4397830"/>
          </a:xfrm>
        </p:spPr>
        <p:txBody>
          <a:bodyPr>
            <a:normAutofit/>
          </a:bodyPr>
          <a:lstStyle>
            <a:lvl1pPr>
              <a:defRPr sz="1800"/>
            </a:lvl1pPr>
            <a:lvl2pPr>
              <a:defRPr sz="1800"/>
            </a:lvl2pPr>
            <a:lvl3pPr>
              <a:defRPr sz="1800"/>
            </a:lvl3pPr>
            <a:lvl4pPr>
              <a:defRPr sz="1800"/>
            </a:lvl4pPr>
            <a:lvl5pPr>
              <a:defRPr sz="1800"/>
            </a:lvl5pPr>
          </a:lstStyle>
          <a:p>
            <a:pPr lvl="0"/>
            <a:r>
              <a:rPr lang="en-US" dirty="0"/>
              <a:t>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884562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op image bottom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91048" y="3160450"/>
            <a:ext cx="11209904" cy="281422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61566" y="3329126"/>
            <a:ext cx="10860833" cy="242503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3084084" y="1103835"/>
            <a:ext cx="5430779" cy="1785153"/>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4886133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custom text image combo 1">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A5DC2ADE-9B5D-B3A0-2BB9-A6355CCC7E94}"/>
              </a:ext>
            </a:extLst>
          </p:cNvPr>
          <p:cNvSpPr/>
          <p:nvPr/>
        </p:nvSpPr>
        <p:spPr>
          <a:xfrm>
            <a:off x="5597593" y="2003268"/>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23872" y="2109218"/>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491045" y="1279010"/>
            <a:ext cx="4837765" cy="72425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07458" y="5301939"/>
            <a:ext cx="4837765" cy="447885"/>
          </a:xfrm>
        </p:spPr>
        <p:txBody>
          <a:bodyPr wrap="square" lIns="180000" tIns="108000" rIns="180000" bIns="108000" anchor="t" anchorCtr="0">
            <a:no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Add text</a:t>
            </a:r>
          </a:p>
        </p:txBody>
      </p:sp>
      <p:sp>
        <p:nvSpPr>
          <p:cNvPr id="44"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624000" y="2109218"/>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5"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76900" y="2109218"/>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47" name="Rectangle: Rounded Corners 46">
            <a:extLst>
              <a:ext uri="{FF2B5EF4-FFF2-40B4-BE49-F238E27FC236}">
                <a16:creationId xmlns:a16="http://schemas.microsoft.com/office/drawing/2014/main" id="{6B9AC8FB-63CD-7E91-0D5D-249CA45A38FD}"/>
              </a:ext>
            </a:extLst>
          </p:cNvPr>
          <p:cNvSpPr/>
          <p:nvPr/>
        </p:nvSpPr>
        <p:spPr>
          <a:xfrm>
            <a:off x="5582460" y="2981864"/>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608867" y="3087814"/>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9"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61767" y="3087814"/>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0" name="Rectangle: Rounded Corners 49">
            <a:extLst>
              <a:ext uri="{FF2B5EF4-FFF2-40B4-BE49-F238E27FC236}">
                <a16:creationId xmlns:a16="http://schemas.microsoft.com/office/drawing/2014/main" id="{B3FC2B63-C784-ED6A-CE0C-CE2F9D3281B6}"/>
              </a:ext>
            </a:extLst>
          </p:cNvPr>
          <p:cNvSpPr/>
          <p:nvPr/>
        </p:nvSpPr>
        <p:spPr>
          <a:xfrm>
            <a:off x="5582460" y="3975700"/>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608867" y="4081650"/>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2"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61767" y="4081650"/>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3" name="Rectangle: Rounded Corners 52">
            <a:extLst>
              <a:ext uri="{FF2B5EF4-FFF2-40B4-BE49-F238E27FC236}">
                <a16:creationId xmlns:a16="http://schemas.microsoft.com/office/drawing/2014/main" id="{B061C1CB-C732-F370-6326-CF94C9A50686}"/>
              </a:ext>
            </a:extLst>
          </p:cNvPr>
          <p:cNvSpPr/>
          <p:nvPr/>
        </p:nvSpPr>
        <p:spPr>
          <a:xfrm>
            <a:off x="5582460" y="4969536"/>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608867" y="5075486"/>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5"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61767" y="5075486"/>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7" name="Title 40">
            <a:extLst>
              <a:ext uri="{FF2B5EF4-FFF2-40B4-BE49-F238E27FC236}">
                <a16:creationId xmlns:a16="http://schemas.microsoft.com/office/drawing/2014/main" id="{0E2E009B-B7BD-E611-8E24-9D0666B36CC7}"/>
              </a:ext>
            </a:extLst>
          </p:cNvPr>
          <p:cNvSpPr txBox="1">
            <a:spLocks/>
          </p:cNvSpPr>
          <p:nvPr/>
        </p:nvSpPr>
        <p:spPr>
          <a:xfrm>
            <a:off x="5600918" y="1528512"/>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2800"/>
              <a:t>Sub header</a:t>
            </a:r>
          </a:p>
        </p:txBody>
      </p:sp>
      <p:sp>
        <p:nvSpPr>
          <p:cNvPr id="7" name="Title 40">
            <a:extLst>
              <a:ext uri="{FF2B5EF4-FFF2-40B4-BE49-F238E27FC236}">
                <a16:creationId xmlns:a16="http://schemas.microsoft.com/office/drawing/2014/main" id="{6AA2051E-C70C-4C7D-2CE9-B87F19F2C7FE}"/>
              </a:ext>
            </a:extLst>
          </p:cNvPr>
          <p:cNvSpPr txBox="1">
            <a:spLocks/>
          </p:cNvSpPr>
          <p:nvPr userDrawn="1"/>
        </p:nvSpPr>
        <p:spPr>
          <a:xfrm>
            <a:off x="5600918" y="1528512"/>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2800"/>
              <a:t>Sub header</a:t>
            </a:r>
          </a:p>
        </p:txBody>
      </p:sp>
    </p:spTree>
    <p:extLst>
      <p:ext uri="{BB962C8B-B14F-4D97-AF65-F5344CB8AC3E}">
        <p14:creationId xmlns:p14="http://schemas.microsoft.com/office/powerpoint/2010/main" val="190797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custom text image combo 1">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A5DC2ADE-9B5D-B3A0-2BB9-A6355CCC7E94}"/>
              </a:ext>
            </a:extLst>
          </p:cNvPr>
          <p:cNvSpPr/>
          <p:nvPr/>
        </p:nvSpPr>
        <p:spPr>
          <a:xfrm>
            <a:off x="5597593" y="2187419"/>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23872" y="2109218"/>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491045" y="1166383"/>
            <a:ext cx="11228194" cy="72425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23872" y="5301939"/>
            <a:ext cx="4821351" cy="739634"/>
          </a:xfrm>
        </p:spPr>
        <p:txBody>
          <a:bodyPr wrap="square" lIns="180000" tIns="108000" rIns="180000" bIns="108000" anchor="t" anchorCtr="0">
            <a:no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Add text</a:t>
            </a:r>
          </a:p>
        </p:txBody>
      </p:sp>
      <p:sp>
        <p:nvSpPr>
          <p:cNvPr id="44"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624000" y="2293369"/>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5"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76900" y="2293369"/>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47" name="Rectangle: Rounded Corners 46">
            <a:extLst>
              <a:ext uri="{FF2B5EF4-FFF2-40B4-BE49-F238E27FC236}">
                <a16:creationId xmlns:a16="http://schemas.microsoft.com/office/drawing/2014/main" id="{6B9AC8FB-63CD-7E91-0D5D-249CA45A38FD}"/>
              </a:ext>
            </a:extLst>
          </p:cNvPr>
          <p:cNvSpPr/>
          <p:nvPr/>
        </p:nvSpPr>
        <p:spPr>
          <a:xfrm>
            <a:off x="5582460" y="3166015"/>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608867" y="3271965"/>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49"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61767" y="3271965"/>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0" name="Rectangle: Rounded Corners 49">
            <a:extLst>
              <a:ext uri="{FF2B5EF4-FFF2-40B4-BE49-F238E27FC236}">
                <a16:creationId xmlns:a16="http://schemas.microsoft.com/office/drawing/2014/main" id="{B3FC2B63-C784-ED6A-CE0C-CE2F9D3281B6}"/>
              </a:ext>
            </a:extLst>
          </p:cNvPr>
          <p:cNvSpPr/>
          <p:nvPr/>
        </p:nvSpPr>
        <p:spPr>
          <a:xfrm>
            <a:off x="5582460" y="4159851"/>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608867" y="4265801"/>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2"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61767" y="4265801"/>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53" name="Rectangle: Rounded Corners 52">
            <a:extLst>
              <a:ext uri="{FF2B5EF4-FFF2-40B4-BE49-F238E27FC236}">
                <a16:creationId xmlns:a16="http://schemas.microsoft.com/office/drawing/2014/main" id="{B061C1CB-C732-F370-6326-CF94C9A50686}"/>
              </a:ext>
            </a:extLst>
          </p:cNvPr>
          <p:cNvSpPr/>
          <p:nvPr/>
        </p:nvSpPr>
        <p:spPr>
          <a:xfrm>
            <a:off x="5582460" y="5153687"/>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608867" y="5259637"/>
            <a:ext cx="4995275" cy="684000"/>
          </a:xfrm>
        </p:spPr>
        <p:txBody>
          <a:bodyPr wrap="square" lIns="180000" tIns="108000" rIns="180000" bIns="108000" anchor="ctr" anchorCtr="0">
            <a:normAutofit/>
          </a:bodyPr>
          <a:lstStyle>
            <a:lvl1pPr marL="0" indent="0">
              <a:lnSpc>
                <a:spcPct val="100000"/>
              </a:lnSpc>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55"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61767" y="5259637"/>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a:p>
        </p:txBody>
      </p:sp>
      <p:sp>
        <p:nvSpPr>
          <p:cNvPr id="7" name="Title 40">
            <a:extLst>
              <a:ext uri="{FF2B5EF4-FFF2-40B4-BE49-F238E27FC236}">
                <a16:creationId xmlns:a16="http://schemas.microsoft.com/office/drawing/2014/main" id="{6AA2051E-C70C-4C7D-2CE9-B87F19F2C7FE}"/>
              </a:ext>
            </a:extLst>
          </p:cNvPr>
          <p:cNvSpPr txBox="1">
            <a:spLocks/>
          </p:cNvSpPr>
          <p:nvPr userDrawn="1"/>
        </p:nvSpPr>
        <p:spPr>
          <a:xfrm>
            <a:off x="5544810" y="1843164"/>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1800" dirty="0"/>
              <a:t>Sub header</a:t>
            </a:r>
          </a:p>
        </p:txBody>
      </p:sp>
    </p:spTree>
    <p:extLst>
      <p:ext uri="{BB962C8B-B14F-4D97-AF65-F5344CB8AC3E}">
        <p14:creationId xmlns:p14="http://schemas.microsoft.com/office/powerpoint/2010/main" val="20841776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custom text image combo 1">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dirty="0"/>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39005" y="2867452"/>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dirty="0"/>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dirty="0"/>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507458" y="1108177"/>
            <a:ext cx="11202551" cy="743954"/>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01349" y="1875462"/>
            <a:ext cx="4837765" cy="887886"/>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8" name="Rectangle: Rounded Corners 7">
            <a:extLst>
              <a:ext uri="{FF2B5EF4-FFF2-40B4-BE49-F238E27FC236}">
                <a16:creationId xmlns:a16="http://schemas.microsoft.com/office/drawing/2014/main" id="{A5DC2ADE-9B5D-B3A0-2BB9-A6355CCC7E94}"/>
              </a:ext>
            </a:extLst>
          </p:cNvPr>
          <p:cNvSpPr/>
          <p:nvPr userDrawn="1"/>
        </p:nvSpPr>
        <p:spPr>
          <a:xfrm>
            <a:off x="5531349" y="2191999"/>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557756" y="2297949"/>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0"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10656" y="2297949"/>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1" name="Rectangle: Rounded Corners 10">
            <a:extLst>
              <a:ext uri="{FF2B5EF4-FFF2-40B4-BE49-F238E27FC236}">
                <a16:creationId xmlns:a16="http://schemas.microsoft.com/office/drawing/2014/main" id="{6B9AC8FB-63CD-7E91-0D5D-249CA45A38FD}"/>
              </a:ext>
            </a:extLst>
          </p:cNvPr>
          <p:cNvSpPr/>
          <p:nvPr userDrawn="1"/>
        </p:nvSpPr>
        <p:spPr>
          <a:xfrm>
            <a:off x="5516216" y="3170595"/>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542623" y="3276545"/>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3"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595523" y="3276545"/>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4" name="Rectangle: Rounded Corners 13">
            <a:extLst>
              <a:ext uri="{FF2B5EF4-FFF2-40B4-BE49-F238E27FC236}">
                <a16:creationId xmlns:a16="http://schemas.microsoft.com/office/drawing/2014/main" id="{B3FC2B63-C784-ED6A-CE0C-CE2F9D3281B6}"/>
              </a:ext>
            </a:extLst>
          </p:cNvPr>
          <p:cNvSpPr/>
          <p:nvPr userDrawn="1"/>
        </p:nvSpPr>
        <p:spPr>
          <a:xfrm>
            <a:off x="5516216" y="4164431"/>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542623" y="4270381"/>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6"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595523" y="4270381"/>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7" name="Rectangle: Rounded Corners 16">
            <a:extLst>
              <a:ext uri="{FF2B5EF4-FFF2-40B4-BE49-F238E27FC236}">
                <a16:creationId xmlns:a16="http://schemas.microsoft.com/office/drawing/2014/main" id="{B061C1CB-C732-F370-6326-CF94C9A50686}"/>
              </a:ext>
            </a:extLst>
          </p:cNvPr>
          <p:cNvSpPr/>
          <p:nvPr userDrawn="1"/>
        </p:nvSpPr>
        <p:spPr>
          <a:xfrm>
            <a:off x="5516216" y="5158267"/>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542623" y="5264217"/>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9"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595523" y="5264217"/>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 name="Text Placeholder 2">
            <a:extLst>
              <a:ext uri="{FF2B5EF4-FFF2-40B4-BE49-F238E27FC236}">
                <a16:creationId xmlns:a16="http://schemas.microsoft.com/office/drawing/2014/main" id="{07937116-539A-E26C-F220-8D089770C1B7}"/>
              </a:ext>
            </a:extLst>
          </p:cNvPr>
          <p:cNvSpPr>
            <a:spLocks noGrp="1"/>
          </p:cNvSpPr>
          <p:nvPr>
            <p:ph type="body" idx="21" hasCustomPrompt="1"/>
          </p:nvPr>
        </p:nvSpPr>
        <p:spPr>
          <a:xfrm>
            <a:off x="5526520" y="1902974"/>
            <a:ext cx="4995275" cy="287377"/>
          </a:xfrm>
        </p:spPr>
        <p:txBody>
          <a:bodyPr vert="horz" lIns="91440" tIns="45720" rIns="91440" bIns="45720" rtlCol="0" anchor="ctr">
            <a:noAutofit/>
          </a:bodyPr>
          <a:lstStyle>
            <a:lvl1pPr>
              <a:defRPr lang="en-US" sz="1800" b="1" dirty="0">
                <a:solidFill>
                  <a:schemeClr val="tx2"/>
                </a:solidFill>
                <a:latin typeface="+mj-lt"/>
                <a:ea typeface="+mj-ea"/>
                <a:cs typeface="+mj-cs"/>
              </a:defRPr>
            </a:lvl1pPr>
          </a:lstStyle>
          <a:p>
            <a:pPr marL="0" lvl="0">
              <a:spcBef>
                <a:spcPct val="0"/>
              </a:spcBef>
              <a:buNone/>
            </a:pPr>
            <a:r>
              <a:rPr lang="en-US" dirty="0"/>
              <a:t>Add text</a:t>
            </a:r>
          </a:p>
        </p:txBody>
      </p:sp>
    </p:spTree>
    <p:extLst>
      <p:ext uri="{BB962C8B-B14F-4D97-AF65-F5344CB8AC3E}">
        <p14:creationId xmlns:p14="http://schemas.microsoft.com/office/powerpoint/2010/main" val="2607972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2"/>
      </p:bgRef>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23936AFB-1BBC-B4A7-47F3-FC82694B7949}"/>
              </a:ext>
            </a:extLst>
          </p:cNvPr>
          <p:cNvPicPr>
            <a:picLocks noChangeAspect="1"/>
          </p:cNvPicPr>
          <p:nvPr/>
        </p:nvPicPr>
        <p:blipFill>
          <a:blip r:embed="rId2">
            <a:extLst>
              <a:ext uri="{96DAC541-7B7A-43D3-8B79-37D633B846F1}">
                <asvg:svgBlip xmlns:asvg="http://schemas.microsoft.com/office/drawing/2016/SVG/main" r:embed="rId3"/>
              </a:ext>
            </a:extLst>
          </a:blip>
          <a:srcRect l="52570" t="23960" b="10415"/>
          <a:stretch/>
        </p:blipFill>
        <p:spPr>
          <a:xfrm>
            <a:off x="0" y="1"/>
            <a:ext cx="4735436" cy="6858000"/>
          </a:xfrm>
          <a:prstGeom prst="rect">
            <a:avLst/>
          </a:prstGeom>
        </p:spPr>
      </p:pic>
      <p:sp>
        <p:nvSpPr>
          <p:cNvPr id="3" name="Subtitle 2">
            <a:extLst>
              <a:ext uri="{FF2B5EF4-FFF2-40B4-BE49-F238E27FC236}">
                <a16:creationId xmlns:a16="http://schemas.microsoft.com/office/drawing/2014/main" id="{3EFD01FF-D6B7-AC6E-3930-54D7B675C791}"/>
              </a:ext>
            </a:extLst>
          </p:cNvPr>
          <p:cNvSpPr>
            <a:spLocks noGrp="1"/>
          </p:cNvSpPr>
          <p:nvPr>
            <p:ph type="subTitle" idx="1" hasCustomPrompt="1"/>
          </p:nvPr>
        </p:nvSpPr>
        <p:spPr>
          <a:xfrm>
            <a:off x="4882897" y="3328699"/>
            <a:ext cx="6782879" cy="735707"/>
          </a:xfrm>
        </p:spPr>
        <p:txBody>
          <a:bodyPr>
            <a:normAutofit/>
          </a:bodyPr>
          <a:lstStyle>
            <a:lvl1pPr marL="0" indent="0" algn="l">
              <a:buNone/>
              <a:defRPr sz="36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Title</a:t>
            </a:r>
            <a:endParaRPr lang="en-GB" dirty="0"/>
          </a:p>
        </p:txBody>
      </p:sp>
      <p:pic>
        <p:nvPicPr>
          <p:cNvPr id="9" name="Picture 8">
            <a:extLst>
              <a:ext uri="{FF2B5EF4-FFF2-40B4-BE49-F238E27FC236}">
                <a16:creationId xmlns:a16="http://schemas.microsoft.com/office/drawing/2014/main" id="{CD45B76B-C9AE-0CFD-4554-06576456CAD3}"/>
              </a:ext>
            </a:extLst>
          </p:cNvPr>
          <p:cNvPicPr>
            <a:picLocks/>
          </p:cNvPicPr>
          <p:nvPr/>
        </p:nvPicPr>
        <p:blipFill>
          <a:blip r:embed="rId4">
            <a:extLst>
              <a:ext uri="{28A0092B-C50C-407E-A947-70E740481C1C}">
                <a14:useLocalDpi xmlns:a14="http://schemas.microsoft.com/office/drawing/2010/main" val="0"/>
              </a:ext>
            </a:extLst>
          </a:blip>
          <a:srcRect/>
          <a:stretch/>
        </p:blipFill>
        <p:spPr bwMode="auto">
          <a:xfrm>
            <a:off x="10463339" y="6052543"/>
            <a:ext cx="1237615" cy="342819"/>
          </a:xfrm>
          <a:prstGeom prst="rect">
            <a:avLst/>
          </a:prstGeom>
          <a:noFill/>
        </p:spPr>
      </p:pic>
      <p:sp>
        <p:nvSpPr>
          <p:cNvPr id="13" name="Title 12">
            <a:extLst>
              <a:ext uri="{FF2B5EF4-FFF2-40B4-BE49-F238E27FC236}">
                <a16:creationId xmlns:a16="http://schemas.microsoft.com/office/drawing/2014/main" id="{DCE47C2F-671B-56CC-98F9-75BBF244EC18}"/>
              </a:ext>
            </a:extLst>
          </p:cNvPr>
          <p:cNvSpPr>
            <a:spLocks noGrp="1"/>
          </p:cNvSpPr>
          <p:nvPr>
            <p:ph type="title"/>
          </p:nvPr>
        </p:nvSpPr>
        <p:spPr>
          <a:xfrm>
            <a:off x="4882897" y="2411618"/>
            <a:ext cx="6818057" cy="735706"/>
          </a:xfrm>
        </p:spPr>
        <p:txBody>
          <a:bodyPr/>
          <a:lstStyle/>
          <a:p>
            <a:r>
              <a:rPr lang="en-US"/>
              <a:t>Click to edit Master title style</a:t>
            </a:r>
            <a:endParaRPr lang="en-GB" dirty="0"/>
          </a:p>
        </p:txBody>
      </p:sp>
      <p:pic>
        <p:nvPicPr>
          <p:cNvPr id="15" name="Picture 14" descr="A purple and white text on a black background&#10;&#10;Description automatically generated">
            <a:extLst>
              <a:ext uri="{FF2B5EF4-FFF2-40B4-BE49-F238E27FC236}">
                <a16:creationId xmlns:a16="http://schemas.microsoft.com/office/drawing/2014/main" id="{0BAA2781-6642-C2DD-238B-7BD2605B04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262" y="1985582"/>
            <a:ext cx="3330708" cy="2506168"/>
          </a:xfrm>
          <a:prstGeom prst="rect">
            <a:avLst/>
          </a:prstGeom>
        </p:spPr>
      </p:pic>
      <p:sp>
        <p:nvSpPr>
          <p:cNvPr id="6" name="TextBox 5">
            <a:extLst>
              <a:ext uri="{FF2B5EF4-FFF2-40B4-BE49-F238E27FC236}">
                <a16:creationId xmlns:a16="http://schemas.microsoft.com/office/drawing/2014/main" id="{51333C44-2406-E148-91CE-F880A83E7CA0}"/>
              </a:ext>
            </a:extLst>
          </p:cNvPr>
          <p:cNvSpPr txBox="1"/>
          <p:nvPr userDrawn="1"/>
        </p:nvSpPr>
        <p:spPr>
          <a:xfrm>
            <a:off x="4882897" y="617220"/>
            <a:ext cx="6818057" cy="584775"/>
          </a:xfrm>
          <a:prstGeom prst="rect">
            <a:avLst/>
          </a:prstGeom>
          <a:noFill/>
        </p:spPr>
        <p:txBody>
          <a:bodyPr wrap="square" rtlCol="0">
            <a:spAutoFit/>
          </a:bodyPr>
          <a:lstStyle/>
          <a:p>
            <a:pPr algn="r"/>
            <a:r>
              <a:rPr lang="en-US" sz="1600" dirty="0"/>
              <a:t>Purple Mash Computing Scheme</a:t>
            </a:r>
            <a:br>
              <a:rPr lang="en-US" sz="1600" dirty="0"/>
            </a:br>
            <a:r>
              <a:rPr lang="en-US" sz="1600" dirty="0"/>
              <a:t>Year 4 - Animation</a:t>
            </a:r>
          </a:p>
        </p:txBody>
      </p:sp>
    </p:spTree>
    <p:extLst>
      <p:ext uri="{BB962C8B-B14F-4D97-AF65-F5344CB8AC3E}">
        <p14:creationId xmlns:p14="http://schemas.microsoft.com/office/powerpoint/2010/main" val="2577959385"/>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custom text image combo 1">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dirty="0"/>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6905721" y="2245047"/>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dirty="0"/>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dirty="0"/>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507458" y="1108177"/>
            <a:ext cx="11202551" cy="743954"/>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6905721" y="5433133"/>
            <a:ext cx="4789016" cy="666891"/>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 name="Rectangle: Rounded Corners 3">
            <a:extLst>
              <a:ext uri="{FF2B5EF4-FFF2-40B4-BE49-F238E27FC236}">
                <a16:creationId xmlns:a16="http://schemas.microsoft.com/office/drawing/2014/main" id="{A5DC2ADE-9B5D-B3A0-2BB9-A6355CCC7E94}"/>
              </a:ext>
            </a:extLst>
          </p:cNvPr>
          <p:cNvSpPr/>
          <p:nvPr userDrawn="1"/>
        </p:nvSpPr>
        <p:spPr>
          <a:xfrm>
            <a:off x="507458" y="2246695"/>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1533865" y="2352645"/>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6"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86765" y="2352645"/>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7" name="Rectangle: Rounded Corners 6">
            <a:extLst>
              <a:ext uri="{FF2B5EF4-FFF2-40B4-BE49-F238E27FC236}">
                <a16:creationId xmlns:a16="http://schemas.microsoft.com/office/drawing/2014/main" id="{6B9AC8FB-63CD-7E91-0D5D-249CA45A38FD}"/>
              </a:ext>
            </a:extLst>
          </p:cNvPr>
          <p:cNvSpPr/>
          <p:nvPr userDrawn="1"/>
        </p:nvSpPr>
        <p:spPr>
          <a:xfrm>
            <a:off x="492325" y="3225291"/>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1518732" y="3331241"/>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1"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71632" y="3331241"/>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2" name="Rectangle: Rounded Corners 21">
            <a:extLst>
              <a:ext uri="{FF2B5EF4-FFF2-40B4-BE49-F238E27FC236}">
                <a16:creationId xmlns:a16="http://schemas.microsoft.com/office/drawing/2014/main" id="{B3FC2B63-C784-ED6A-CE0C-CE2F9D3281B6}"/>
              </a:ext>
            </a:extLst>
          </p:cNvPr>
          <p:cNvSpPr/>
          <p:nvPr userDrawn="1"/>
        </p:nvSpPr>
        <p:spPr>
          <a:xfrm>
            <a:off x="492325" y="4219127"/>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1518732" y="4325077"/>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4"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71632" y="4325077"/>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5" name="Rectangle: Rounded Corners 24">
            <a:extLst>
              <a:ext uri="{FF2B5EF4-FFF2-40B4-BE49-F238E27FC236}">
                <a16:creationId xmlns:a16="http://schemas.microsoft.com/office/drawing/2014/main" id="{B061C1CB-C732-F370-6326-CF94C9A50686}"/>
              </a:ext>
            </a:extLst>
          </p:cNvPr>
          <p:cNvSpPr/>
          <p:nvPr userDrawn="1"/>
        </p:nvSpPr>
        <p:spPr>
          <a:xfrm>
            <a:off x="492325" y="5212963"/>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1518732" y="5318913"/>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7"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71632" y="5318913"/>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8" name="Text Placeholder 2">
            <a:extLst>
              <a:ext uri="{FF2B5EF4-FFF2-40B4-BE49-F238E27FC236}">
                <a16:creationId xmlns:a16="http://schemas.microsoft.com/office/drawing/2014/main" id="{07937116-539A-E26C-F220-8D089770C1B7}"/>
              </a:ext>
            </a:extLst>
          </p:cNvPr>
          <p:cNvSpPr>
            <a:spLocks noGrp="1"/>
          </p:cNvSpPr>
          <p:nvPr>
            <p:ph type="body" idx="21" hasCustomPrompt="1"/>
          </p:nvPr>
        </p:nvSpPr>
        <p:spPr>
          <a:xfrm>
            <a:off x="502629" y="1957670"/>
            <a:ext cx="4995275" cy="287377"/>
          </a:xfrm>
        </p:spPr>
        <p:txBody>
          <a:bodyPr vert="horz" lIns="91440" tIns="45720" rIns="91440" bIns="45720" rtlCol="0" anchor="ctr">
            <a:noAutofit/>
          </a:bodyPr>
          <a:lstStyle>
            <a:lvl1pPr>
              <a:defRPr lang="en-US" sz="1800" b="1" dirty="0">
                <a:solidFill>
                  <a:schemeClr val="tx2"/>
                </a:solidFill>
                <a:latin typeface="+mj-lt"/>
                <a:ea typeface="+mj-ea"/>
                <a:cs typeface="+mj-cs"/>
              </a:defRPr>
            </a:lvl1pPr>
          </a:lstStyle>
          <a:p>
            <a:pPr marL="0" lvl="0">
              <a:spcBef>
                <a:spcPct val="0"/>
              </a:spcBef>
              <a:buNone/>
            </a:pPr>
            <a:r>
              <a:rPr lang="en-US" dirty="0"/>
              <a:t>Add text</a:t>
            </a:r>
          </a:p>
        </p:txBody>
      </p:sp>
    </p:spTree>
    <p:extLst>
      <p:ext uri="{BB962C8B-B14F-4D97-AF65-F5344CB8AC3E}">
        <p14:creationId xmlns:p14="http://schemas.microsoft.com/office/powerpoint/2010/main" val="6411742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custom text image combo 1">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130DA8EA-7D48-1B05-C85F-38C2A63C2C3F}"/>
              </a:ext>
            </a:extLst>
          </p:cNvPr>
          <p:cNvSpPr/>
          <p:nvPr userDrawn="1"/>
        </p:nvSpPr>
        <p:spPr>
          <a:xfrm>
            <a:off x="481991" y="1039951"/>
            <a:ext cx="11228018" cy="6668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dirty="0"/>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6382395" y="2111295"/>
            <a:ext cx="5327614" cy="3747380"/>
          </a:xfrm>
          <a:solidFill>
            <a:schemeClr val="accent6">
              <a:alpha val="52000"/>
            </a:schemeClr>
          </a:solidFill>
          <a:ln w="15875">
            <a:noFill/>
          </a:ln>
        </p:spPr>
        <p:txBody>
          <a:bodyPr/>
          <a:lstStyle>
            <a:lvl1pPr marL="0" indent="0">
              <a:buNone/>
              <a:defRPr/>
            </a:lvl1pPr>
          </a:lstStyle>
          <a:p>
            <a:r>
              <a:rPr lang="en-US"/>
              <a:t>Click icon to add picture</a:t>
            </a:r>
            <a:endParaRPr lang="en-GB" dirty="0"/>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dirty="0"/>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507458" y="1108177"/>
            <a:ext cx="11202551" cy="532755"/>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7" name="Rectangle: Rounded Corners 6">
            <a:extLst>
              <a:ext uri="{FF2B5EF4-FFF2-40B4-BE49-F238E27FC236}">
                <a16:creationId xmlns:a16="http://schemas.microsoft.com/office/drawing/2014/main" id="{6B9AC8FB-63CD-7E91-0D5D-249CA45A38FD}"/>
              </a:ext>
            </a:extLst>
          </p:cNvPr>
          <p:cNvSpPr/>
          <p:nvPr userDrawn="1"/>
        </p:nvSpPr>
        <p:spPr>
          <a:xfrm>
            <a:off x="481341" y="2111295"/>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1507748" y="2217246"/>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1"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0649" y="2217246"/>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2" name="Rectangle: Rounded Corners 21">
            <a:extLst>
              <a:ext uri="{FF2B5EF4-FFF2-40B4-BE49-F238E27FC236}">
                <a16:creationId xmlns:a16="http://schemas.microsoft.com/office/drawing/2014/main" id="{B3FC2B63-C784-ED6A-CE0C-CE2F9D3281B6}"/>
              </a:ext>
            </a:extLst>
          </p:cNvPr>
          <p:cNvSpPr/>
          <p:nvPr userDrawn="1"/>
        </p:nvSpPr>
        <p:spPr>
          <a:xfrm>
            <a:off x="481341" y="2883181"/>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1507748" y="2989132"/>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4"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0649" y="2989132"/>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5" name="Rectangle: Rounded Corners 24">
            <a:extLst>
              <a:ext uri="{FF2B5EF4-FFF2-40B4-BE49-F238E27FC236}">
                <a16:creationId xmlns:a16="http://schemas.microsoft.com/office/drawing/2014/main" id="{B061C1CB-C732-F370-6326-CF94C9A50686}"/>
              </a:ext>
            </a:extLst>
          </p:cNvPr>
          <p:cNvSpPr/>
          <p:nvPr userDrawn="1"/>
        </p:nvSpPr>
        <p:spPr>
          <a:xfrm>
            <a:off x="481341" y="3672823"/>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1507748" y="3778774"/>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27"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0649" y="3778774"/>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8" name="Text Placeholder 2">
            <a:extLst>
              <a:ext uri="{FF2B5EF4-FFF2-40B4-BE49-F238E27FC236}">
                <a16:creationId xmlns:a16="http://schemas.microsoft.com/office/drawing/2014/main" id="{07937116-539A-E26C-F220-8D089770C1B7}"/>
              </a:ext>
            </a:extLst>
          </p:cNvPr>
          <p:cNvSpPr>
            <a:spLocks noGrp="1"/>
          </p:cNvSpPr>
          <p:nvPr>
            <p:ph type="body" idx="21" hasCustomPrompt="1"/>
          </p:nvPr>
        </p:nvSpPr>
        <p:spPr>
          <a:xfrm>
            <a:off x="502629" y="1753480"/>
            <a:ext cx="4995275" cy="287377"/>
          </a:xfrm>
        </p:spPr>
        <p:txBody>
          <a:bodyPr vert="horz" lIns="91440" tIns="45720" rIns="91440" bIns="45720" rtlCol="0" anchor="ctr">
            <a:noAutofit/>
          </a:bodyPr>
          <a:lstStyle>
            <a:lvl1pPr>
              <a:defRPr lang="en-US" sz="1600" b="0" kern="1200" dirty="0">
                <a:solidFill>
                  <a:schemeClr val="tx1"/>
                </a:solidFill>
                <a:latin typeface="+mn-lt"/>
                <a:ea typeface="+mn-ea"/>
                <a:cs typeface="+mn-cs"/>
              </a:defRPr>
            </a:lvl1pPr>
          </a:lstStyle>
          <a:p>
            <a:pPr marL="0" lvl="0" indent="0" algn="l" defTabSz="914400" rtl="0" eaLnBrk="1" latinLnBrk="0" hangingPunct="1">
              <a:lnSpc>
                <a:spcPct val="90000"/>
              </a:lnSpc>
              <a:spcBef>
                <a:spcPts val="1000"/>
              </a:spcBef>
              <a:buFontTx/>
              <a:buNone/>
            </a:pPr>
            <a:r>
              <a:rPr lang="en-US" dirty="0"/>
              <a:t>Add text</a:t>
            </a:r>
          </a:p>
        </p:txBody>
      </p:sp>
      <p:sp>
        <p:nvSpPr>
          <p:cNvPr id="17" name="Rectangle: Rounded Corners 16">
            <a:extLst>
              <a:ext uri="{FF2B5EF4-FFF2-40B4-BE49-F238E27FC236}">
                <a16:creationId xmlns:a16="http://schemas.microsoft.com/office/drawing/2014/main" id="{60999495-84C8-3496-5299-608F6BBB4501}"/>
              </a:ext>
            </a:extLst>
          </p:cNvPr>
          <p:cNvSpPr/>
          <p:nvPr userDrawn="1"/>
        </p:nvSpPr>
        <p:spPr>
          <a:xfrm>
            <a:off x="491045" y="4502227"/>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 Placeholder 2">
            <a:extLst>
              <a:ext uri="{FF2B5EF4-FFF2-40B4-BE49-F238E27FC236}">
                <a16:creationId xmlns:a16="http://schemas.microsoft.com/office/drawing/2014/main" id="{D4AEC019-D1F7-0FD6-3D98-9E1CC5178AE3}"/>
              </a:ext>
            </a:extLst>
          </p:cNvPr>
          <p:cNvSpPr>
            <a:spLocks noGrp="1"/>
          </p:cNvSpPr>
          <p:nvPr>
            <p:ph type="body" idx="22" hasCustomPrompt="1"/>
          </p:nvPr>
        </p:nvSpPr>
        <p:spPr>
          <a:xfrm>
            <a:off x="1517452" y="4608178"/>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9" name="Picture Placeholder 15">
            <a:extLst>
              <a:ext uri="{FF2B5EF4-FFF2-40B4-BE49-F238E27FC236}">
                <a16:creationId xmlns:a16="http://schemas.microsoft.com/office/drawing/2014/main" id="{280FD4FB-263F-84F2-EE15-580B12EF4F48}"/>
              </a:ext>
            </a:extLst>
          </p:cNvPr>
          <p:cNvSpPr>
            <a:spLocks noGrp="1"/>
          </p:cNvSpPr>
          <p:nvPr>
            <p:ph type="pic" sz="quarter" idx="23"/>
          </p:nvPr>
        </p:nvSpPr>
        <p:spPr>
          <a:xfrm>
            <a:off x="570353" y="4608178"/>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29" name="Rectangle: Rounded Corners 28">
            <a:extLst>
              <a:ext uri="{FF2B5EF4-FFF2-40B4-BE49-F238E27FC236}">
                <a16:creationId xmlns:a16="http://schemas.microsoft.com/office/drawing/2014/main" id="{094DAF08-6CE6-40F8-5E59-7E3EBC3893AE}"/>
              </a:ext>
            </a:extLst>
          </p:cNvPr>
          <p:cNvSpPr/>
          <p:nvPr userDrawn="1"/>
        </p:nvSpPr>
        <p:spPr>
          <a:xfrm>
            <a:off x="491045" y="5327381"/>
            <a:ext cx="5614659" cy="70653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Text Placeholder 2">
            <a:extLst>
              <a:ext uri="{FF2B5EF4-FFF2-40B4-BE49-F238E27FC236}">
                <a16:creationId xmlns:a16="http://schemas.microsoft.com/office/drawing/2014/main" id="{73EABC45-1EBF-9711-A386-889742FF81CB}"/>
              </a:ext>
            </a:extLst>
          </p:cNvPr>
          <p:cNvSpPr>
            <a:spLocks noGrp="1"/>
          </p:cNvSpPr>
          <p:nvPr>
            <p:ph type="body" idx="24" hasCustomPrompt="1"/>
          </p:nvPr>
        </p:nvSpPr>
        <p:spPr>
          <a:xfrm>
            <a:off x="1517452" y="5433332"/>
            <a:ext cx="4570275" cy="54429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31" name="Picture Placeholder 15">
            <a:extLst>
              <a:ext uri="{FF2B5EF4-FFF2-40B4-BE49-F238E27FC236}">
                <a16:creationId xmlns:a16="http://schemas.microsoft.com/office/drawing/2014/main" id="{26DA891B-1890-1879-756E-7E2B527F151C}"/>
              </a:ext>
            </a:extLst>
          </p:cNvPr>
          <p:cNvSpPr>
            <a:spLocks noGrp="1"/>
          </p:cNvSpPr>
          <p:nvPr>
            <p:ph type="pic" sz="quarter" idx="25"/>
          </p:nvPr>
        </p:nvSpPr>
        <p:spPr>
          <a:xfrm>
            <a:off x="570353" y="5433332"/>
            <a:ext cx="787800" cy="536601"/>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Tree>
    <p:extLst>
      <p:ext uri="{BB962C8B-B14F-4D97-AF65-F5344CB8AC3E}">
        <p14:creationId xmlns:p14="http://schemas.microsoft.com/office/powerpoint/2010/main" val="37867328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custom text image comb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9473" y="3423304"/>
            <a:ext cx="11209905" cy="248509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706666" y="3644147"/>
            <a:ext cx="10795518" cy="2043404"/>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499473" y="1220320"/>
            <a:ext cx="2369742" cy="2040255"/>
          </a:xfrm>
          <a:noFill/>
          <a:ln w="15875">
            <a:noFill/>
          </a:ln>
        </p:spPr>
        <p:txBody>
          <a:bodyPr/>
          <a:lstStyle>
            <a:lvl1pPr marL="0" indent="0">
              <a:buNone/>
              <a:defRPr/>
            </a:lvl1pPr>
          </a:lstStyle>
          <a:p>
            <a:r>
              <a:rPr lang="en-US"/>
              <a:t>Click icon to add picture</a:t>
            </a:r>
            <a:endParaRPr lang="en-GB"/>
          </a:p>
        </p:txBody>
      </p:sp>
      <p:sp>
        <p:nvSpPr>
          <p:cNvPr id="7" name="Picture Placeholder 15">
            <a:extLst>
              <a:ext uri="{FF2B5EF4-FFF2-40B4-BE49-F238E27FC236}">
                <a16:creationId xmlns:a16="http://schemas.microsoft.com/office/drawing/2014/main" id="{1C5DDE54-1FA5-7F67-8FBB-601562337411}"/>
              </a:ext>
            </a:extLst>
          </p:cNvPr>
          <p:cNvSpPr>
            <a:spLocks noGrp="1"/>
          </p:cNvSpPr>
          <p:nvPr>
            <p:ph type="pic" sz="quarter" idx="15"/>
          </p:nvPr>
        </p:nvSpPr>
        <p:spPr>
          <a:xfrm>
            <a:off x="3443385" y="1220320"/>
            <a:ext cx="2369742" cy="2040255"/>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6387297" y="1220320"/>
            <a:ext cx="2369742" cy="2040255"/>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9ED94091-0D63-6179-34F9-25179E802BB9}"/>
              </a:ext>
            </a:extLst>
          </p:cNvPr>
          <p:cNvSpPr>
            <a:spLocks noGrp="1"/>
          </p:cNvSpPr>
          <p:nvPr>
            <p:ph type="pic" sz="quarter" idx="17"/>
          </p:nvPr>
        </p:nvSpPr>
        <p:spPr>
          <a:xfrm>
            <a:off x="9331209" y="1220320"/>
            <a:ext cx="2369742" cy="2040255"/>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40361947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_custom text image comb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6"/>
            <a:ext cx="5422357"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4"/>
            <a:ext cx="4999369" cy="4273421"/>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6270171" y="1233996"/>
            <a:ext cx="5422357"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423108" y="1353439"/>
            <a:ext cx="5057926" cy="1268464"/>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481390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text image combo 8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3144415"/>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3331029"/>
            <a:ext cx="4999369" cy="2379306"/>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094031876"/>
      </p:ext>
    </p:extLst>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ustom text image comb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2364593"/>
            <a:ext cx="5422357" cy="354380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2576146"/>
            <a:ext cx="4999369" cy="313418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2364593"/>
            <a:ext cx="5430779" cy="3543803"/>
          </a:xfrm>
          <a:noFill/>
          <a:ln w="15875">
            <a:noFill/>
          </a:ln>
        </p:spPr>
        <p:txBody>
          <a:bodyPr/>
          <a:lstStyle>
            <a:lvl1pPr marL="0" indent="0">
              <a:buNone/>
              <a:defRPr/>
            </a:lvl1pPr>
          </a:lstStyle>
          <a:p>
            <a:r>
              <a:rPr lang="en-US" dirty="0"/>
              <a:t>Click icon to add picture</a:t>
            </a:r>
            <a:endParaRPr lang="en-GB" dirty="0"/>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482625" y="1233996"/>
            <a:ext cx="11209904" cy="90253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4"/>
            <a:ext cx="10860833" cy="489140"/>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40512013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ustom text image comb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82625" y="2330119"/>
            <a:ext cx="5430779" cy="3543803"/>
          </a:xfrm>
          <a:noFill/>
          <a:ln w="15875">
            <a:noFill/>
          </a:ln>
        </p:spPr>
        <p:txBody>
          <a:bodyPr/>
          <a:lstStyle>
            <a:lvl1pPr marL="0" indent="0">
              <a:buNone/>
              <a:defRPr/>
            </a:lvl1pPr>
          </a:lstStyle>
          <a:p>
            <a:r>
              <a:rPr lang="en-US" dirty="0"/>
              <a:t>Click icon to add picture</a:t>
            </a:r>
            <a:endParaRPr lang="en-GB" dirty="0"/>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482625" y="1233996"/>
            <a:ext cx="11209904" cy="90253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4"/>
            <a:ext cx="10860833" cy="489140"/>
          </a:xfrm>
        </p:spPr>
        <p:txBody>
          <a:bodyPr wrap="square" lIns="180000" tIns="108000" rIns="180000" bIns="108000" anchor="ctr" anchorCtr="0">
            <a:no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Rectangle: Rounded Corners 8">
            <a:extLst>
              <a:ext uri="{FF2B5EF4-FFF2-40B4-BE49-F238E27FC236}">
                <a16:creationId xmlns:a16="http://schemas.microsoft.com/office/drawing/2014/main" id="{E183C02E-FA56-5DCE-80AA-86DDC88F12CE}"/>
              </a:ext>
            </a:extLst>
          </p:cNvPr>
          <p:cNvSpPr>
            <a:spLocks/>
          </p:cNvSpPr>
          <p:nvPr userDrawn="1"/>
        </p:nvSpPr>
        <p:spPr>
          <a:xfrm>
            <a:off x="6270172" y="2299355"/>
            <a:ext cx="5422357" cy="354380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481665" y="2510908"/>
            <a:ext cx="4999369" cy="313418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81151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ustom text image combo 8 (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6278594" y="1189906"/>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565459" y="1344324"/>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562763" y="1189906"/>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91047" y="4377855"/>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456512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040189174"/>
      </p:ext>
    </p:extLst>
  </p:cSld>
  <p:clrMapOvr>
    <a:masterClrMapping/>
  </p:clrMapOvr>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ustom text image combo 8 (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1045" y="1227130"/>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77910" y="1381548"/>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2" y="1227130"/>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91047" y="4377855"/>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456512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76261065"/>
      </p:ext>
    </p:extLst>
  </p:cSld>
  <p:clrMapOvr>
    <a:masterClrMapping/>
  </p:clrMapOvr>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ustom text image combo 8 (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6270172" y="2982190"/>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6481665" y="3174527"/>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82625" y="2982190"/>
            <a:ext cx="5430779" cy="2763980"/>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A8D994B5-3959-7AF7-024A-36F22F4DA967}"/>
              </a:ext>
            </a:extLst>
          </p:cNvPr>
          <p:cNvSpPr>
            <a:spLocks/>
          </p:cNvSpPr>
          <p:nvPr/>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460131459"/>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ims and Learning Objective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B8DCC0-E517-6005-EB66-D90D259E3F8D}"/>
              </a:ext>
            </a:extLst>
          </p:cNvPr>
          <p:cNvSpPr>
            <a:spLocks noGrp="1"/>
          </p:cNvSpPr>
          <p:nvPr>
            <p:ph idx="1" hasCustomPrompt="1"/>
          </p:nvPr>
        </p:nvSpPr>
        <p:spPr/>
        <p:txBody>
          <a:bodyPr>
            <a:normAutofit/>
          </a:bodyPr>
          <a:lstStyle>
            <a:lvl1pPr>
              <a:defRPr sz="1600"/>
            </a:lvl1pPr>
            <a:lvl2pPr>
              <a:defRPr sz="1600"/>
            </a:lvl2pPr>
            <a:lvl3pPr>
              <a:defRPr sz="1600"/>
            </a:lvl3pPr>
            <a:lvl4pPr>
              <a:defRPr sz="1600"/>
            </a:lvl4pPr>
            <a:lvl5pPr>
              <a:defRPr sz="1600"/>
            </a:lvl5pPr>
          </a:lstStyle>
          <a:p>
            <a:pPr lvl="0"/>
            <a:r>
              <a:rPr lang="en-US" dirty="0"/>
              <a:t>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itle 7">
            <a:extLst>
              <a:ext uri="{FF2B5EF4-FFF2-40B4-BE49-F238E27FC236}">
                <a16:creationId xmlns:a16="http://schemas.microsoft.com/office/drawing/2014/main" id="{7832F315-2629-FEF8-22B8-0392FA68B6CF}"/>
              </a:ext>
            </a:extLst>
          </p:cNvPr>
          <p:cNvSpPr>
            <a:spLocks noGrp="1"/>
          </p:cNvSpPr>
          <p:nvPr>
            <p:ph type="title" hasCustomPrompt="1"/>
          </p:nvPr>
        </p:nvSpPr>
        <p:spPr/>
        <p:txBody>
          <a:bodyPr/>
          <a:lstStyle/>
          <a:p>
            <a:pPr lvl="0"/>
            <a:r>
              <a:rPr lang="en-US" dirty="0"/>
              <a:t>Add text</a:t>
            </a:r>
          </a:p>
        </p:txBody>
      </p:sp>
      <p:sp>
        <p:nvSpPr>
          <p:cNvPr id="2" name="Footer Placeholder 1">
            <a:extLst>
              <a:ext uri="{FF2B5EF4-FFF2-40B4-BE49-F238E27FC236}">
                <a16:creationId xmlns:a16="http://schemas.microsoft.com/office/drawing/2014/main" id="{C1D24EFC-2289-FB99-02F0-00143A92F4A2}"/>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Tree>
    <p:extLst>
      <p:ext uri="{BB962C8B-B14F-4D97-AF65-F5344CB8AC3E}">
        <p14:creationId xmlns:p14="http://schemas.microsoft.com/office/powerpoint/2010/main" val="36610201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custom text image comb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E183C02E-FA56-5DCE-80AA-86DDC88F12CE}"/>
              </a:ext>
            </a:extLst>
          </p:cNvPr>
          <p:cNvSpPr>
            <a:spLocks/>
          </p:cNvSpPr>
          <p:nvPr/>
        </p:nvSpPr>
        <p:spPr>
          <a:xfrm>
            <a:off x="499472" y="1233997"/>
            <a:ext cx="5422357" cy="283415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5"/>
            <a:ext cx="4999369" cy="2407298"/>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9472" y="4273420"/>
            <a:ext cx="5430779" cy="1634976"/>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E31618DB-AA4A-AEE0-7C23-C351AD6BB1E6}"/>
              </a:ext>
            </a:extLst>
          </p:cNvPr>
          <p:cNvSpPr>
            <a:spLocks noGrp="1"/>
          </p:cNvSpPr>
          <p:nvPr>
            <p:ph type="pic" sz="quarter" idx="14"/>
          </p:nvPr>
        </p:nvSpPr>
        <p:spPr>
          <a:xfrm>
            <a:off x="6270171" y="1233997"/>
            <a:ext cx="5430779" cy="4674399"/>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36551836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custom text image comb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A9D9-5A56-449B-3B86-F2574AEECF4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B130103A-80B4-E4B8-95F1-63CBB3991D94}"/>
              </a:ext>
            </a:extLst>
          </p:cNvPr>
          <p:cNvSpPr>
            <a:spLocks noGrp="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85210CB7-8B35-BCBA-1451-F8B7E9876E0F}"/>
              </a:ext>
            </a:extLst>
          </p:cNvPr>
          <p:cNvSpPr/>
          <p:nvPr/>
        </p:nvSpPr>
        <p:spPr>
          <a:xfrm>
            <a:off x="499474" y="44786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8A3154AD-4179-F26E-E9A7-1AF096C192C5}"/>
              </a:ext>
            </a:extLst>
          </p:cNvPr>
          <p:cNvSpPr>
            <a:spLocks noGrp="1"/>
          </p:cNvSpPr>
          <p:nvPr>
            <p:ph type="body" idx="13" hasCustomPrompt="1"/>
          </p:nvPr>
        </p:nvSpPr>
        <p:spPr>
          <a:xfrm>
            <a:off x="643812" y="45999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6" name="Picture Placeholder 15">
            <a:extLst>
              <a:ext uri="{FF2B5EF4-FFF2-40B4-BE49-F238E27FC236}">
                <a16:creationId xmlns:a16="http://schemas.microsoft.com/office/drawing/2014/main" id="{E298D0AC-A783-AB2E-EB7F-D780BE1BAA73}"/>
              </a:ext>
            </a:extLst>
          </p:cNvPr>
          <p:cNvSpPr>
            <a:spLocks noGrp="1"/>
          </p:cNvSpPr>
          <p:nvPr>
            <p:ph type="pic" sz="quarter" idx="14"/>
          </p:nvPr>
        </p:nvSpPr>
        <p:spPr>
          <a:xfrm>
            <a:off x="6098254" y="4486895"/>
            <a:ext cx="1651519" cy="1421501"/>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077091A5-D14B-C7A5-C62D-BDA04EFC8EA7}"/>
              </a:ext>
            </a:extLst>
          </p:cNvPr>
          <p:cNvSpPr>
            <a:spLocks/>
          </p:cNvSpPr>
          <p:nvPr/>
        </p:nvSpPr>
        <p:spPr>
          <a:xfrm>
            <a:off x="7889732" y="1178594"/>
            <a:ext cx="3892565" cy="476131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FED69553-DE88-EA25-6672-AC0644115332}"/>
              </a:ext>
            </a:extLst>
          </p:cNvPr>
          <p:cNvSpPr>
            <a:spLocks noGrp="1"/>
          </p:cNvSpPr>
          <p:nvPr>
            <p:ph type="body" idx="15" hasCustomPrompt="1"/>
          </p:nvPr>
        </p:nvSpPr>
        <p:spPr>
          <a:xfrm>
            <a:off x="8046720" y="1380931"/>
            <a:ext cx="3573780" cy="4324762"/>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9" name="Rectangle: Rounded Corners 8">
            <a:extLst>
              <a:ext uri="{FF2B5EF4-FFF2-40B4-BE49-F238E27FC236}">
                <a16:creationId xmlns:a16="http://schemas.microsoft.com/office/drawing/2014/main" id="{E39E42C0-AB79-3782-075E-72CB6B75F085}"/>
              </a:ext>
            </a:extLst>
          </p:cNvPr>
          <p:cNvSpPr/>
          <p:nvPr/>
        </p:nvSpPr>
        <p:spPr>
          <a:xfrm>
            <a:off x="499474" y="2799183"/>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5D6D216-18E9-85F9-5945-D1E4C5C9161A}"/>
              </a:ext>
            </a:extLst>
          </p:cNvPr>
          <p:cNvSpPr>
            <a:spLocks noGrp="1"/>
          </p:cNvSpPr>
          <p:nvPr>
            <p:ph type="body" idx="16" hasCustomPrompt="1"/>
          </p:nvPr>
        </p:nvSpPr>
        <p:spPr>
          <a:xfrm>
            <a:off x="643812" y="2920481"/>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1" name="Picture Placeholder 15">
            <a:extLst>
              <a:ext uri="{FF2B5EF4-FFF2-40B4-BE49-F238E27FC236}">
                <a16:creationId xmlns:a16="http://schemas.microsoft.com/office/drawing/2014/main" id="{027FF982-46DC-FF2A-3093-FBAE36F83895}"/>
              </a:ext>
            </a:extLst>
          </p:cNvPr>
          <p:cNvSpPr>
            <a:spLocks noGrp="1"/>
          </p:cNvSpPr>
          <p:nvPr>
            <p:ph type="pic" sz="quarter" idx="17"/>
          </p:nvPr>
        </p:nvSpPr>
        <p:spPr>
          <a:xfrm>
            <a:off x="6098254" y="2807384"/>
            <a:ext cx="1651519" cy="1421501"/>
          </a:xfrm>
          <a:noFill/>
          <a:ln w="15875">
            <a:noFill/>
          </a:ln>
        </p:spPr>
        <p:txBody>
          <a:bodyPr/>
          <a:lstStyle>
            <a:lvl1pPr marL="0" indent="0">
              <a:buNone/>
              <a:defRPr/>
            </a:lvl1pPr>
          </a:lstStyle>
          <a:p>
            <a:r>
              <a:rPr lang="en-US"/>
              <a:t>Click icon to add picture</a:t>
            </a:r>
            <a:endParaRPr lang="en-GB"/>
          </a:p>
        </p:txBody>
      </p:sp>
      <p:sp>
        <p:nvSpPr>
          <p:cNvPr id="12" name="Rectangle: Rounded Corners 11">
            <a:extLst>
              <a:ext uri="{FF2B5EF4-FFF2-40B4-BE49-F238E27FC236}">
                <a16:creationId xmlns:a16="http://schemas.microsoft.com/office/drawing/2014/main" id="{21005F3F-A456-B0A8-C6D1-530EA2FC168D}"/>
              </a:ext>
            </a:extLst>
          </p:cNvPr>
          <p:cNvSpPr/>
          <p:nvPr/>
        </p:nvSpPr>
        <p:spPr>
          <a:xfrm>
            <a:off x="499474" y="11785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
            <a:extLst>
              <a:ext uri="{FF2B5EF4-FFF2-40B4-BE49-F238E27FC236}">
                <a16:creationId xmlns:a16="http://schemas.microsoft.com/office/drawing/2014/main" id="{0D04D700-13AA-81E6-B144-8B0095DE8D81}"/>
              </a:ext>
            </a:extLst>
          </p:cNvPr>
          <p:cNvSpPr>
            <a:spLocks noGrp="1"/>
          </p:cNvSpPr>
          <p:nvPr>
            <p:ph type="body" idx="18" hasCustomPrompt="1"/>
          </p:nvPr>
        </p:nvSpPr>
        <p:spPr>
          <a:xfrm>
            <a:off x="643812" y="12998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4" name="Picture Placeholder 15">
            <a:extLst>
              <a:ext uri="{FF2B5EF4-FFF2-40B4-BE49-F238E27FC236}">
                <a16:creationId xmlns:a16="http://schemas.microsoft.com/office/drawing/2014/main" id="{7E16FC58-A009-798E-8D58-547752FCB281}"/>
              </a:ext>
            </a:extLst>
          </p:cNvPr>
          <p:cNvSpPr>
            <a:spLocks noGrp="1"/>
          </p:cNvSpPr>
          <p:nvPr>
            <p:ph type="pic" sz="quarter" idx="19"/>
          </p:nvPr>
        </p:nvSpPr>
        <p:spPr>
          <a:xfrm>
            <a:off x="6098254" y="1186795"/>
            <a:ext cx="1651519" cy="1421501"/>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12864608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custom text image comb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A9D9-5A56-449B-3B86-F2574AEECF4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B130103A-80B4-E4B8-95F1-63CBB3991D94}"/>
              </a:ext>
            </a:extLst>
          </p:cNvPr>
          <p:cNvSpPr>
            <a:spLocks noGrp="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85210CB7-8B35-BCBA-1451-F8B7E9876E0F}"/>
              </a:ext>
            </a:extLst>
          </p:cNvPr>
          <p:cNvSpPr/>
          <p:nvPr/>
        </p:nvSpPr>
        <p:spPr>
          <a:xfrm>
            <a:off x="7605345" y="4472128"/>
            <a:ext cx="4095605"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8A3154AD-4179-F26E-E9A7-1AF096C192C5}"/>
              </a:ext>
            </a:extLst>
          </p:cNvPr>
          <p:cNvSpPr>
            <a:spLocks noGrp="1"/>
          </p:cNvSpPr>
          <p:nvPr>
            <p:ph type="body" idx="13" hasCustomPrompt="1"/>
          </p:nvPr>
        </p:nvSpPr>
        <p:spPr>
          <a:xfrm>
            <a:off x="7710854" y="4593426"/>
            <a:ext cx="3850138"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6" name="Picture Placeholder 15">
            <a:extLst>
              <a:ext uri="{FF2B5EF4-FFF2-40B4-BE49-F238E27FC236}">
                <a16:creationId xmlns:a16="http://schemas.microsoft.com/office/drawing/2014/main" id="{E298D0AC-A783-AB2E-EB7F-D780BE1BAA73}"/>
              </a:ext>
            </a:extLst>
          </p:cNvPr>
          <p:cNvSpPr>
            <a:spLocks noGrp="1"/>
          </p:cNvSpPr>
          <p:nvPr>
            <p:ph type="pic" sz="quarter" idx="14"/>
          </p:nvPr>
        </p:nvSpPr>
        <p:spPr>
          <a:xfrm>
            <a:off x="5836910" y="4472128"/>
            <a:ext cx="1651519" cy="1421501"/>
          </a:xfrm>
          <a:noFill/>
          <a:ln w="15875">
            <a:noFill/>
          </a:ln>
        </p:spPr>
        <p:txBody>
          <a:bodyPr/>
          <a:lstStyle>
            <a:lvl1pPr marL="0" indent="0">
              <a:buNone/>
              <a:defRPr/>
            </a:lvl1pPr>
          </a:lstStyle>
          <a:p>
            <a:r>
              <a:rPr lang="en-US"/>
              <a:t>Click icon to add picture</a:t>
            </a:r>
            <a:endParaRPr lang="en-GB"/>
          </a:p>
        </p:txBody>
      </p:sp>
      <p:sp>
        <p:nvSpPr>
          <p:cNvPr id="7" name="Rectangle: Rounded Corners 6">
            <a:extLst>
              <a:ext uri="{FF2B5EF4-FFF2-40B4-BE49-F238E27FC236}">
                <a16:creationId xmlns:a16="http://schemas.microsoft.com/office/drawing/2014/main" id="{077091A5-D14B-C7A5-C62D-BDA04EFC8EA7}"/>
              </a:ext>
            </a:extLst>
          </p:cNvPr>
          <p:cNvSpPr>
            <a:spLocks/>
          </p:cNvSpPr>
          <p:nvPr/>
        </p:nvSpPr>
        <p:spPr>
          <a:xfrm>
            <a:off x="491045" y="1093130"/>
            <a:ext cx="5109655" cy="476131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FED69553-DE88-EA25-6672-AC0644115332}"/>
              </a:ext>
            </a:extLst>
          </p:cNvPr>
          <p:cNvSpPr>
            <a:spLocks noGrp="1"/>
          </p:cNvSpPr>
          <p:nvPr>
            <p:ph type="body" idx="15" hasCustomPrompt="1"/>
          </p:nvPr>
        </p:nvSpPr>
        <p:spPr>
          <a:xfrm>
            <a:off x="692913" y="1293326"/>
            <a:ext cx="4661601" cy="4445001"/>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9" name="Rectangle: Rounded Corners 8">
            <a:extLst>
              <a:ext uri="{FF2B5EF4-FFF2-40B4-BE49-F238E27FC236}">
                <a16:creationId xmlns:a16="http://schemas.microsoft.com/office/drawing/2014/main" id="{E39E42C0-AB79-3782-075E-72CB6B75F085}"/>
              </a:ext>
            </a:extLst>
          </p:cNvPr>
          <p:cNvSpPr/>
          <p:nvPr/>
        </p:nvSpPr>
        <p:spPr>
          <a:xfrm>
            <a:off x="7605345" y="2792617"/>
            <a:ext cx="4095605"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5D6D216-18E9-85F9-5945-D1E4C5C9161A}"/>
              </a:ext>
            </a:extLst>
          </p:cNvPr>
          <p:cNvSpPr>
            <a:spLocks noGrp="1"/>
          </p:cNvSpPr>
          <p:nvPr>
            <p:ph type="body" idx="16" hasCustomPrompt="1"/>
          </p:nvPr>
        </p:nvSpPr>
        <p:spPr>
          <a:xfrm>
            <a:off x="7710854" y="2913915"/>
            <a:ext cx="3850138"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1" name="Picture Placeholder 15">
            <a:extLst>
              <a:ext uri="{FF2B5EF4-FFF2-40B4-BE49-F238E27FC236}">
                <a16:creationId xmlns:a16="http://schemas.microsoft.com/office/drawing/2014/main" id="{027FF982-46DC-FF2A-3093-FBAE36F83895}"/>
              </a:ext>
            </a:extLst>
          </p:cNvPr>
          <p:cNvSpPr>
            <a:spLocks noGrp="1"/>
          </p:cNvSpPr>
          <p:nvPr>
            <p:ph type="pic" sz="quarter" idx="17"/>
          </p:nvPr>
        </p:nvSpPr>
        <p:spPr>
          <a:xfrm>
            <a:off x="5836910" y="2792617"/>
            <a:ext cx="1651519" cy="1421501"/>
          </a:xfrm>
          <a:noFill/>
          <a:ln w="15875">
            <a:noFill/>
          </a:ln>
        </p:spPr>
        <p:txBody>
          <a:bodyPr/>
          <a:lstStyle>
            <a:lvl1pPr marL="0" indent="0">
              <a:buNone/>
              <a:defRPr/>
            </a:lvl1pPr>
          </a:lstStyle>
          <a:p>
            <a:r>
              <a:rPr lang="en-US"/>
              <a:t>Click icon to add picture</a:t>
            </a:r>
            <a:endParaRPr lang="en-GB"/>
          </a:p>
        </p:txBody>
      </p:sp>
      <p:sp>
        <p:nvSpPr>
          <p:cNvPr id="12" name="Rectangle: Rounded Corners 11">
            <a:extLst>
              <a:ext uri="{FF2B5EF4-FFF2-40B4-BE49-F238E27FC236}">
                <a16:creationId xmlns:a16="http://schemas.microsoft.com/office/drawing/2014/main" id="{21005F3F-A456-B0A8-C6D1-530EA2FC168D}"/>
              </a:ext>
            </a:extLst>
          </p:cNvPr>
          <p:cNvSpPr/>
          <p:nvPr/>
        </p:nvSpPr>
        <p:spPr>
          <a:xfrm>
            <a:off x="7605345" y="1172028"/>
            <a:ext cx="4095605"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
            <a:extLst>
              <a:ext uri="{FF2B5EF4-FFF2-40B4-BE49-F238E27FC236}">
                <a16:creationId xmlns:a16="http://schemas.microsoft.com/office/drawing/2014/main" id="{0D04D700-13AA-81E6-B144-8B0095DE8D81}"/>
              </a:ext>
            </a:extLst>
          </p:cNvPr>
          <p:cNvSpPr>
            <a:spLocks noGrp="1"/>
          </p:cNvSpPr>
          <p:nvPr>
            <p:ph type="body" idx="18" hasCustomPrompt="1"/>
          </p:nvPr>
        </p:nvSpPr>
        <p:spPr>
          <a:xfrm>
            <a:off x="7710854" y="1293326"/>
            <a:ext cx="3850138"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Add text</a:t>
            </a:r>
          </a:p>
        </p:txBody>
      </p:sp>
      <p:sp>
        <p:nvSpPr>
          <p:cNvPr id="14" name="Picture Placeholder 15">
            <a:extLst>
              <a:ext uri="{FF2B5EF4-FFF2-40B4-BE49-F238E27FC236}">
                <a16:creationId xmlns:a16="http://schemas.microsoft.com/office/drawing/2014/main" id="{7E16FC58-A009-798E-8D58-547752FCB281}"/>
              </a:ext>
            </a:extLst>
          </p:cNvPr>
          <p:cNvSpPr>
            <a:spLocks noGrp="1"/>
          </p:cNvSpPr>
          <p:nvPr>
            <p:ph type="pic" sz="quarter" idx="19"/>
          </p:nvPr>
        </p:nvSpPr>
        <p:spPr>
          <a:xfrm>
            <a:off x="5836910" y="1172028"/>
            <a:ext cx="1651519" cy="1421501"/>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127717870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ustom image text comb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E6C-9AE8-1112-82E2-6F6471FADE9E}"/>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729A487F-D63F-A289-E6AF-B8F5C24986EF}"/>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380F48B7-1208-0E34-15F9-511B155F326A}"/>
              </a:ext>
            </a:extLst>
          </p:cNvPr>
          <p:cNvSpPr/>
          <p:nvPr/>
        </p:nvSpPr>
        <p:spPr>
          <a:xfrm>
            <a:off x="491045" y="1239007"/>
            <a:ext cx="11209905" cy="125494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A7A86A04-5460-A33C-BC41-861563B96428}"/>
              </a:ext>
            </a:extLst>
          </p:cNvPr>
          <p:cNvSpPr>
            <a:spLocks noGrp="1"/>
          </p:cNvSpPr>
          <p:nvPr>
            <p:ph type="body" idx="13"/>
          </p:nvPr>
        </p:nvSpPr>
        <p:spPr>
          <a:xfrm>
            <a:off x="804671" y="1351642"/>
            <a:ext cx="10619233" cy="1033374"/>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9133C7F4-6F1E-18BB-7BCB-5B6EAB2E1753}"/>
              </a:ext>
            </a:extLst>
          </p:cNvPr>
          <p:cNvSpPr>
            <a:spLocks noGrp="1"/>
          </p:cNvSpPr>
          <p:nvPr>
            <p:ph type="pic" sz="quarter" idx="14"/>
          </p:nvPr>
        </p:nvSpPr>
        <p:spPr>
          <a:xfrm>
            <a:off x="930177" y="2844913"/>
            <a:ext cx="3005190" cy="1254947"/>
          </a:xfrm>
          <a:noFill/>
          <a:ln w="15875">
            <a:noFill/>
          </a:ln>
        </p:spPr>
        <p:txBody>
          <a:bodyPr/>
          <a:lstStyle>
            <a:lvl1pPr marL="0" indent="0">
              <a:buNone/>
              <a:defRPr/>
            </a:lvl1pPr>
          </a:lstStyle>
          <a:p>
            <a:r>
              <a:rPr lang="en-US"/>
              <a:t>Click icon to add picture</a:t>
            </a:r>
            <a:endParaRPr lang="en-GB"/>
          </a:p>
        </p:txBody>
      </p:sp>
      <p:sp>
        <p:nvSpPr>
          <p:cNvPr id="8" name="Picture Placeholder 15">
            <a:extLst>
              <a:ext uri="{FF2B5EF4-FFF2-40B4-BE49-F238E27FC236}">
                <a16:creationId xmlns:a16="http://schemas.microsoft.com/office/drawing/2014/main" id="{A2676613-5829-D3B8-DEBD-251ADBCA9AB6}"/>
              </a:ext>
            </a:extLst>
          </p:cNvPr>
          <p:cNvSpPr>
            <a:spLocks noGrp="1"/>
          </p:cNvSpPr>
          <p:nvPr>
            <p:ph type="pic" sz="quarter" idx="16"/>
          </p:nvPr>
        </p:nvSpPr>
        <p:spPr>
          <a:xfrm>
            <a:off x="4624258" y="3060982"/>
            <a:ext cx="6350694" cy="2589419"/>
          </a:xfrm>
          <a:noFill/>
          <a:ln w="15875">
            <a:noFill/>
          </a:ln>
        </p:spPr>
        <p:txBody>
          <a:bodyPr/>
          <a:lstStyle>
            <a:lvl1pPr marL="0" indent="0">
              <a:buNone/>
              <a:defRPr/>
            </a:lvl1pPr>
          </a:lstStyle>
          <a:p>
            <a:r>
              <a:rPr lang="en-US"/>
              <a:t>Click icon to add picture</a:t>
            </a:r>
            <a:endParaRPr lang="en-GB"/>
          </a:p>
        </p:txBody>
      </p:sp>
      <p:sp>
        <p:nvSpPr>
          <p:cNvPr id="9" name="Picture Placeholder 15">
            <a:extLst>
              <a:ext uri="{FF2B5EF4-FFF2-40B4-BE49-F238E27FC236}">
                <a16:creationId xmlns:a16="http://schemas.microsoft.com/office/drawing/2014/main" id="{1D6A7090-93B0-16B0-8DA2-4A07CB34E62A}"/>
              </a:ext>
            </a:extLst>
          </p:cNvPr>
          <p:cNvSpPr>
            <a:spLocks noGrp="1"/>
          </p:cNvSpPr>
          <p:nvPr>
            <p:ph type="pic" sz="quarter" idx="18"/>
          </p:nvPr>
        </p:nvSpPr>
        <p:spPr>
          <a:xfrm>
            <a:off x="963768" y="4364046"/>
            <a:ext cx="3005190" cy="1254947"/>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078172487"/>
      </p:ext>
    </p:extLst>
  </p:cSld>
  <p:clrMapOvr>
    <a:masterClrMapping/>
  </p:clrMapOvr>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text image combo 1">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A5DC2ADE-9B5D-B3A0-2BB9-A6355CCC7E94}"/>
              </a:ext>
            </a:extLst>
          </p:cNvPr>
          <p:cNvSpPr/>
          <p:nvPr userDrawn="1"/>
        </p:nvSpPr>
        <p:spPr>
          <a:xfrm>
            <a:off x="5597593" y="2003268"/>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0" name="Picture Placeholder 15">
            <a:extLst>
              <a:ext uri="{FF2B5EF4-FFF2-40B4-BE49-F238E27FC236}">
                <a16:creationId xmlns:a16="http://schemas.microsoft.com/office/drawing/2014/main" id="{3B3F9630-D3E8-D59B-DD25-5A25B31F9AD3}"/>
              </a:ext>
            </a:extLst>
          </p:cNvPr>
          <p:cNvSpPr>
            <a:spLocks noGrp="1"/>
          </p:cNvSpPr>
          <p:nvPr>
            <p:ph type="pic" sz="quarter" idx="11"/>
          </p:nvPr>
        </p:nvSpPr>
        <p:spPr>
          <a:xfrm>
            <a:off x="523872" y="2109218"/>
            <a:ext cx="4804938" cy="3071103"/>
          </a:xfrm>
          <a:solidFill>
            <a:schemeClr val="accent6">
              <a:alpha val="52000"/>
            </a:schemeClr>
          </a:solidFill>
          <a:ln w="15875">
            <a:noFill/>
          </a:ln>
        </p:spPr>
        <p:txBody>
          <a:bodyPr/>
          <a:lstStyle>
            <a:lvl1pPr marL="0" indent="0">
              <a:buNone/>
              <a:defRPr/>
            </a:lvl1pPr>
          </a:lstStyle>
          <a:p>
            <a:r>
              <a:rPr lang="en-US"/>
              <a:t>Click icon to add picture</a:t>
            </a:r>
            <a:endParaRPr lang="en-GB" dirty="0"/>
          </a:p>
        </p:txBody>
      </p:sp>
      <p:sp>
        <p:nvSpPr>
          <p:cNvPr id="41" name="Title 40">
            <a:extLst>
              <a:ext uri="{FF2B5EF4-FFF2-40B4-BE49-F238E27FC236}">
                <a16:creationId xmlns:a16="http://schemas.microsoft.com/office/drawing/2014/main" id="{DD0747D7-6048-D506-9906-997140600924}"/>
              </a:ext>
            </a:extLst>
          </p:cNvPr>
          <p:cNvSpPr>
            <a:spLocks noGrp="1"/>
          </p:cNvSpPr>
          <p:nvPr>
            <p:ph type="title"/>
          </p:nvPr>
        </p:nvSpPr>
        <p:spPr/>
        <p:txBody>
          <a:bodyPr/>
          <a:lstStyle/>
          <a:p>
            <a:r>
              <a:rPr lang="en-US"/>
              <a:t>Click to edit Master title style</a:t>
            </a:r>
            <a:endParaRPr lang="en-GB" dirty="0"/>
          </a:p>
        </p:txBody>
      </p:sp>
      <p:sp>
        <p:nvSpPr>
          <p:cNvPr id="42" name="Text Placeholder 2">
            <a:extLst>
              <a:ext uri="{FF2B5EF4-FFF2-40B4-BE49-F238E27FC236}">
                <a16:creationId xmlns:a16="http://schemas.microsoft.com/office/drawing/2014/main" id="{7D5EF658-B117-2B0A-6928-3A10401D30E4}"/>
              </a:ext>
            </a:extLst>
          </p:cNvPr>
          <p:cNvSpPr>
            <a:spLocks noGrp="1"/>
          </p:cNvSpPr>
          <p:nvPr>
            <p:ph type="body" idx="1" hasCustomPrompt="1"/>
          </p:nvPr>
        </p:nvSpPr>
        <p:spPr>
          <a:xfrm>
            <a:off x="491045" y="1279010"/>
            <a:ext cx="4837765" cy="72425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3" name="Text Placeholder 2">
            <a:extLst>
              <a:ext uri="{FF2B5EF4-FFF2-40B4-BE49-F238E27FC236}">
                <a16:creationId xmlns:a16="http://schemas.microsoft.com/office/drawing/2014/main" id="{8A742D98-FFB6-39F5-F305-9587BC537A06}"/>
              </a:ext>
            </a:extLst>
          </p:cNvPr>
          <p:cNvSpPr>
            <a:spLocks noGrp="1"/>
          </p:cNvSpPr>
          <p:nvPr>
            <p:ph type="body" idx="12" hasCustomPrompt="1"/>
          </p:nvPr>
        </p:nvSpPr>
        <p:spPr>
          <a:xfrm>
            <a:off x="507458" y="5301939"/>
            <a:ext cx="4837765" cy="555483"/>
          </a:xfrm>
        </p:spPr>
        <p:txBody>
          <a:bodyPr wrap="square" lIns="180000" tIns="108000" rIns="180000" bIns="108000" anchor="t" anchorCtr="0">
            <a:noAutofit/>
          </a:bodyPr>
          <a:lstStyle>
            <a:lvl1pPr marL="0" indent="0">
              <a:buNone/>
              <a:defRPr lang="en-US" sz="1800" b="0" kern="1200" dirty="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1000"/>
              </a:spcBef>
              <a:buFontTx/>
              <a:buNone/>
            </a:pPr>
            <a:r>
              <a:rPr lang="en-US" dirty="0"/>
              <a:t>Add text</a:t>
            </a:r>
          </a:p>
        </p:txBody>
      </p:sp>
      <p:sp>
        <p:nvSpPr>
          <p:cNvPr id="44" name="Text Placeholder 2">
            <a:extLst>
              <a:ext uri="{FF2B5EF4-FFF2-40B4-BE49-F238E27FC236}">
                <a16:creationId xmlns:a16="http://schemas.microsoft.com/office/drawing/2014/main" id="{445935B4-268A-B03A-E1AD-2EDC77E89C06}"/>
              </a:ext>
            </a:extLst>
          </p:cNvPr>
          <p:cNvSpPr>
            <a:spLocks noGrp="1"/>
          </p:cNvSpPr>
          <p:nvPr>
            <p:ph type="body" idx="13" hasCustomPrompt="1"/>
          </p:nvPr>
        </p:nvSpPr>
        <p:spPr>
          <a:xfrm>
            <a:off x="6624000" y="2109218"/>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5" name="Picture Placeholder 15">
            <a:extLst>
              <a:ext uri="{FF2B5EF4-FFF2-40B4-BE49-F238E27FC236}">
                <a16:creationId xmlns:a16="http://schemas.microsoft.com/office/drawing/2014/main" id="{C19D4233-5083-6704-06D9-CFBB11E0DE0F}"/>
              </a:ext>
            </a:extLst>
          </p:cNvPr>
          <p:cNvSpPr>
            <a:spLocks noGrp="1"/>
          </p:cNvSpPr>
          <p:nvPr>
            <p:ph type="pic" sz="quarter" idx="14"/>
          </p:nvPr>
        </p:nvSpPr>
        <p:spPr>
          <a:xfrm>
            <a:off x="5676900" y="2109218"/>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47" name="Rectangle: Rounded Corners 46">
            <a:extLst>
              <a:ext uri="{FF2B5EF4-FFF2-40B4-BE49-F238E27FC236}">
                <a16:creationId xmlns:a16="http://schemas.microsoft.com/office/drawing/2014/main" id="{6B9AC8FB-63CD-7E91-0D5D-249CA45A38FD}"/>
              </a:ext>
            </a:extLst>
          </p:cNvPr>
          <p:cNvSpPr/>
          <p:nvPr userDrawn="1"/>
        </p:nvSpPr>
        <p:spPr>
          <a:xfrm>
            <a:off x="5582460" y="2981864"/>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Text Placeholder 2">
            <a:extLst>
              <a:ext uri="{FF2B5EF4-FFF2-40B4-BE49-F238E27FC236}">
                <a16:creationId xmlns:a16="http://schemas.microsoft.com/office/drawing/2014/main" id="{8D28805C-9364-9AF3-0B18-B1BE6AB76274}"/>
              </a:ext>
            </a:extLst>
          </p:cNvPr>
          <p:cNvSpPr>
            <a:spLocks noGrp="1"/>
          </p:cNvSpPr>
          <p:nvPr>
            <p:ph type="body" idx="15" hasCustomPrompt="1"/>
          </p:nvPr>
        </p:nvSpPr>
        <p:spPr>
          <a:xfrm>
            <a:off x="6608867" y="3087814"/>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49" name="Picture Placeholder 15">
            <a:extLst>
              <a:ext uri="{FF2B5EF4-FFF2-40B4-BE49-F238E27FC236}">
                <a16:creationId xmlns:a16="http://schemas.microsoft.com/office/drawing/2014/main" id="{C552998B-A25A-7249-D0AF-B3730BB1C6AC}"/>
              </a:ext>
            </a:extLst>
          </p:cNvPr>
          <p:cNvSpPr>
            <a:spLocks noGrp="1"/>
          </p:cNvSpPr>
          <p:nvPr>
            <p:ph type="pic" sz="quarter" idx="16"/>
          </p:nvPr>
        </p:nvSpPr>
        <p:spPr>
          <a:xfrm>
            <a:off x="5661767" y="3087814"/>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50" name="Rectangle: Rounded Corners 49">
            <a:extLst>
              <a:ext uri="{FF2B5EF4-FFF2-40B4-BE49-F238E27FC236}">
                <a16:creationId xmlns:a16="http://schemas.microsoft.com/office/drawing/2014/main" id="{B3FC2B63-C784-ED6A-CE0C-CE2F9D3281B6}"/>
              </a:ext>
            </a:extLst>
          </p:cNvPr>
          <p:cNvSpPr/>
          <p:nvPr userDrawn="1"/>
        </p:nvSpPr>
        <p:spPr>
          <a:xfrm>
            <a:off x="5582460" y="3975700"/>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Text Placeholder 2">
            <a:extLst>
              <a:ext uri="{FF2B5EF4-FFF2-40B4-BE49-F238E27FC236}">
                <a16:creationId xmlns:a16="http://schemas.microsoft.com/office/drawing/2014/main" id="{A9BC2BCF-A85C-BEC7-2FB3-F346A6252E09}"/>
              </a:ext>
            </a:extLst>
          </p:cNvPr>
          <p:cNvSpPr>
            <a:spLocks noGrp="1"/>
          </p:cNvSpPr>
          <p:nvPr>
            <p:ph type="body" idx="17" hasCustomPrompt="1"/>
          </p:nvPr>
        </p:nvSpPr>
        <p:spPr>
          <a:xfrm>
            <a:off x="6608867" y="4081650"/>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52" name="Picture Placeholder 15">
            <a:extLst>
              <a:ext uri="{FF2B5EF4-FFF2-40B4-BE49-F238E27FC236}">
                <a16:creationId xmlns:a16="http://schemas.microsoft.com/office/drawing/2014/main" id="{3FBD6206-1B21-813F-0C8E-02ED57852064}"/>
              </a:ext>
            </a:extLst>
          </p:cNvPr>
          <p:cNvSpPr>
            <a:spLocks noGrp="1"/>
          </p:cNvSpPr>
          <p:nvPr>
            <p:ph type="pic" sz="quarter" idx="18"/>
          </p:nvPr>
        </p:nvSpPr>
        <p:spPr>
          <a:xfrm>
            <a:off x="5661767" y="4081650"/>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53" name="Rectangle: Rounded Corners 52">
            <a:extLst>
              <a:ext uri="{FF2B5EF4-FFF2-40B4-BE49-F238E27FC236}">
                <a16:creationId xmlns:a16="http://schemas.microsoft.com/office/drawing/2014/main" id="{B061C1CB-C732-F370-6326-CF94C9A50686}"/>
              </a:ext>
            </a:extLst>
          </p:cNvPr>
          <p:cNvSpPr/>
          <p:nvPr userDrawn="1"/>
        </p:nvSpPr>
        <p:spPr>
          <a:xfrm>
            <a:off x="5582460" y="4969536"/>
            <a:ext cx="6136779" cy="88788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Text Placeholder 2">
            <a:extLst>
              <a:ext uri="{FF2B5EF4-FFF2-40B4-BE49-F238E27FC236}">
                <a16:creationId xmlns:a16="http://schemas.microsoft.com/office/drawing/2014/main" id="{DFDB72E9-EF1C-2BA1-4064-23FB9B46D7DB}"/>
              </a:ext>
            </a:extLst>
          </p:cNvPr>
          <p:cNvSpPr>
            <a:spLocks noGrp="1"/>
          </p:cNvSpPr>
          <p:nvPr>
            <p:ph type="body" idx="19" hasCustomPrompt="1"/>
          </p:nvPr>
        </p:nvSpPr>
        <p:spPr>
          <a:xfrm>
            <a:off x="6608867" y="5075486"/>
            <a:ext cx="4995275" cy="684000"/>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55" name="Picture Placeholder 15">
            <a:extLst>
              <a:ext uri="{FF2B5EF4-FFF2-40B4-BE49-F238E27FC236}">
                <a16:creationId xmlns:a16="http://schemas.microsoft.com/office/drawing/2014/main" id="{8FEAC366-DBCE-D8F4-52B1-5CCCA70647C8}"/>
              </a:ext>
            </a:extLst>
          </p:cNvPr>
          <p:cNvSpPr>
            <a:spLocks noGrp="1"/>
          </p:cNvSpPr>
          <p:nvPr>
            <p:ph type="pic" sz="quarter" idx="20"/>
          </p:nvPr>
        </p:nvSpPr>
        <p:spPr>
          <a:xfrm>
            <a:off x="5661767" y="5075486"/>
            <a:ext cx="861059" cy="674338"/>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57" name="Title 40">
            <a:extLst>
              <a:ext uri="{FF2B5EF4-FFF2-40B4-BE49-F238E27FC236}">
                <a16:creationId xmlns:a16="http://schemas.microsoft.com/office/drawing/2014/main" id="{0E2E009B-B7BD-E611-8E24-9D0666B36CC7}"/>
              </a:ext>
            </a:extLst>
          </p:cNvPr>
          <p:cNvSpPr txBox="1">
            <a:spLocks/>
          </p:cNvSpPr>
          <p:nvPr userDrawn="1"/>
        </p:nvSpPr>
        <p:spPr>
          <a:xfrm>
            <a:off x="5600918" y="1528512"/>
            <a:ext cx="6118321" cy="4478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a:lstStyle>
          <a:p>
            <a:r>
              <a:rPr lang="en-US" sz="2800" dirty="0"/>
              <a:t>Sub header</a:t>
            </a:r>
          </a:p>
        </p:txBody>
      </p:sp>
    </p:spTree>
    <p:extLst>
      <p:ext uri="{BB962C8B-B14F-4D97-AF65-F5344CB8AC3E}">
        <p14:creationId xmlns:p14="http://schemas.microsoft.com/office/powerpoint/2010/main" val="13393721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text image comb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C058B-8636-95A3-28AA-BE083E3DE856}"/>
              </a:ext>
            </a:extLst>
          </p:cNvPr>
          <p:cNvSpPr>
            <a:spLocks noGrp="1"/>
          </p:cNvSpPr>
          <p:nvPr>
            <p:ph type="title"/>
          </p:nvPr>
        </p:nvSpPr>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AD6BFE7A-7DF3-EDB6-94D4-22579000A1B0}"/>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Picture Placeholder 15">
            <a:extLst>
              <a:ext uri="{FF2B5EF4-FFF2-40B4-BE49-F238E27FC236}">
                <a16:creationId xmlns:a16="http://schemas.microsoft.com/office/drawing/2014/main" id="{D262BBAF-8BFB-C01A-C6A3-090DF9F3CC9C}"/>
              </a:ext>
            </a:extLst>
          </p:cNvPr>
          <p:cNvSpPr>
            <a:spLocks noGrp="1"/>
          </p:cNvSpPr>
          <p:nvPr>
            <p:ph type="pic" sz="quarter" idx="11"/>
          </p:nvPr>
        </p:nvSpPr>
        <p:spPr>
          <a:xfrm>
            <a:off x="503510" y="1180730"/>
            <a:ext cx="5978096" cy="4701911"/>
          </a:xfrm>
          <a:noFill/>
          <a:ln w="15875">
            <a:noFill/>
          </a:ln>
        </p:spPr>
        <p:txBody>
          <a:bodyPr/>
          <a:lstStyle>
            <a:lvl1pPr marL="0" indent="0">
              <a:buNone/>
              <a:defRPr/>
            </a:lvl1pPr>
          </a:lstStyle>
          <a:p>
            <a:r>
              <a:rPr lang="en-US"/>
              <a:t>Click icon to add picture</a:t>
            </a:r>
            <a:endParaRPr lang="en-GB" dirty="0"/>
          </a:p>
        </p:txBody>
      </p:sp>
      <p:sp>
        <p:nvSpPr>
          <p:cNvPr id="5" name="Picture Placeholder 15">
            <a:extLst>
              <a:ext uri="{FF2B5EF4-FFF2-40B4-BE49-F238E27FC236}">
                <a16:creationId xmlns:a16="http://schemas.microsoft.com/office/drawing/2014/main" id="{A5318E6B-6D22-242E-BA22-925FF3A3CEF1}"/>
              </a:ext>
            </a:extLst>
          </p:cNvPr>
          <p:cNvSpPr>
            <a:spLocks noGrp="1"/>
          </p:cNvSpPr>
          <p:nvPr>
            <p:ph type="pic" sz="quarter" idx="14"/>
          </p:nvPr>
        </p:nvSpPr>
        <p:spPr>
          <a:xfrm>
            <a:off x="7716590" y="1515359"/>
            <a:ext cx="2907807" cy="1152000"/>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9" name="Picture Placeholder 15">
            <a:extLst>
              <a:ext uri="{FF2B5EF4-FFF2-40B4-BE49-F238E27FC236}">
                <a16:creationId xmlns:a16="http://schemas.microsoft.com/office/drawing/2014/main" id="{0D1032B5-7609-C495-A799-67F2FEFE28EF}"/>
              </a:ext>
            </a:extLst>
          </p:cNvPr>
          <p:cNvSpPr>
            <a:spLocks noGrp="1"/>
          </p:cNvSpPr>
          <p:nvPr>
            <p:ph type="pic" sz="quarter" idx="15"/>
          </p:nvPr>
        </p:nvSpPr>
        <p:spPr>
          <a:xfrm>
            <a:off x="7716590" y="4773483"/>
            <a:ext cx="2907807" cy="1152000"/>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0" name="Picture Placeholder 15">
            <a:extLst>
              <a:ext uri="{FF2B5EF4-FFF2-40B4-BE49-F238E27FC236}">
                <a16:creationId xmlns:a16="http://schemas.microsoft.com/office/drawing/2014/main" id="{7FC28978-EA07-D176-D427-043D28E8B225}"/>
              </a:ext>
            </a:extLst>
          </p:cNvPr>
          <p:cNvSpPr>
            <a:spLocks noGrp="1"/>
          </p:cNvSpPr>
          <p:nvPr>
            <p:ph type="pic" sz="quarter" idx="16"/>
          </p:nvPr>
        </p:nvSpPr>
        <p:spPr>
          <a:xfrm>
            <a:off x="7716590" y="3144421"/>
            <a:ext cx="2907807" cy="1152000"/>
          </a:xfrm>
          <a:solidFill>
            <a:schemeClr val="accent6">
              <a:alpha val="52000"/>
            </a:schemeClr>
          </a:solidFill>
          <a:ln w="15875">
            <a:noFill/>
          </a:ln>
        </p:spPr>
        <p:txBody>
          <a:bodyPr>
            <a:normAutofit/>
          </a:bodyPr>
          <a:lstStyle>
            <a:lvl1pPr marL="0" indent="0">
              <a:buNone/>
              <a:defRPr sz="1000"/>
            </a:lvl1pPr>
          </a:lstStyle>
          <a:p>
            <a:r>
              <a:rPr lang="en-US"/>
              <a:t>Click icon to add picture</a:t>
            </a:r>
            <a:endParaRPr lang="en-GB" dirty="0"/>
          </a:p>
        </p:txBody>
      </p:sp>
      <p:sp>
        <p:nvSpPr>
          <p:cNvPr id="11" name="Text Placeholder 2">
            <a:extLst>
              <a:ext uri="{FF2B5EF4-FFF2-40B4-BE49-F238E27FC236}">
                <a16:creationId xmlns:a16="http://schemas.microsoft.com/office/drawing/2014/main" id="{1D83297D-A661-14C3-454D-EF9C5B6A8689}"/>
              </a:ext>
            </a:extLst>
          </p:cNvPr>
          <p:cNvSpPr>
            <a:spLocks noGrp="1"/>
          </p:cNvSpPr>
          <p:nvPr>
            <p:ph type="body" idx="17" hasCustomPrompt="1"/>
          </p:nvPr>
        </p:nvSpPr>
        <p:spPr>
          <a:xfrm>
            <a:off x="6652499" y="1053181"/>
            <a:ext cx="5035991" cy="447885"/>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2" name="Text Placeholder 2">
            <a:extLst>
              <a:ext uri="{FF2B5EF4-FFF2-40B4-BE49-F238E27FC236}">
                <a16:creationId xmlns:a16="http://schemas.microsoft.com/office/drawing/2014/main" id="{B219D978-5F67-845C-B9D8-58BA6D60AFBD}"/>
              </a:ext>
            </a:extLst>
          </p:cNvPr>
          <p:cNvSpPr>
            <a:spLocks noGrp="1"/>
          </p:cNvSpPr>
          <p:nvPr>
            <p:ph type="body" idx="18" hasCustomPrompt="1"/>
          </p:nvPr>
        </p:nvSpPr>
        <p:spPr>
          <a:xfrm>
            <a:off x="6652499" y="2696537"/>
            <a:ext cx="5035991" cy="418708"/>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3" name="Text Placeholder 2">
            <a:extLst>
              <a:ext uri="{FF2B5EF4-FFF2-40B4-BE49-F238E27FC236}">
                <a16:creationId xmlns:a16="http://schemas.microsoft.com/office/drawing/2014/main" id="{1F8BBA4C-4CC2-51C5-7C7B-90AEA4F9B157}"/>
              </a:ext>
            </a:extLst>
          </p:cNvPr>
          <p:cNvSpPr>
            <a:spLocks noGrp="1"/>
          </p:cNvSpPr>
          <p:nvPr>
            <p:ph type="body" idx="19" hasCustomPrompt="1"/>
          </p:nvPr>
        </p:nvSpPr>
        <p:spPr>
          <a:xfrm>
            <a:off x="6652499" y="4323055"/>
            <a:ext cx="5035991" cy="421251"/>
          </a:xfrm>
        </p:spPr>
        <p:txBody>
          <a:bodyPr wrap="square" lIns="180000" tIns="108000" rIns="180000" bIns="108000" anchor="ctr" anchorCtr="0">
            <a:no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Tree>
    <p:extLst>
      <p:ext uri="{BB962C8B-B14F-4D97-AF65-F5344CB8AC3E}">
        <p14:creationId xmlns:p14="http://schemas.microsoft.com/office/powerpoint/2010/main" val="19559516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text image hyperlink combo 1">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AAB4CD3F-8AC2-9046-946B-20F2C04975FB}"/>
              </a:ext>
            </a:extLst>
          </p:cNvPr>
          <p:cNvSpPr>
            <a:spLocks noGrp="1"/>
          </p:cNvSpPr>
          <p:nvPr>
            <p:ph type="pic" sz="quarter" idx="11"/>
          </p:nvPr>
        </p:nvSpPr>
        <p:spPr>
          <a:xfrm>
            <a:off x="503510" y="1897243"/>
            <a:ext cx="5978096" cy="3985397"/>
          </a:xfrm>
          <a:noFill/>
          <a:ln w="15875">
            <a:noFill/>
          </a:ln>
        </p:spPr>
        <p:txBody>
          <a:bodyPr/>
          <a:lstStyle>
            <a:lvl1pPr marL="0" indent="0">
              <a:buNone/>
              <a:defRPr/>
            </a:lvl1pPr>
          </a:lstStyle>
          <a:p>
            <a:r>
              <a:rPr lang="en-US"/>
              <a:t>Click icon to add picture</a:t>
            </a:r>
            <a:endParaRPr lang="en-GB" dirty="0"/>
          </a:p>
        </p:txBody>
      </p:sp>
      <p:sp>
        <p:nvSpPr>
          <p:cNvPr id="8" name="Title 7">
            <a:extLst>
              <a:ext uri="{FF2B5EF4-FFF2-40B4-BE49-F238E27FC236}">
                <a16:creationId xmlns:a16="http://schemas.microsoft.com/office/drawing/2014/main" id="{F4F3CE6E-7044-EAA3-4F22-2CC9A9D0A570}"/>
              </a:ext>
            </a:extLst>
          </p:cNvPr>
          <p:cNvSpPr>
            <a:spLocks noGrp="1"/>
          </p:cNvSpPr>
          <p:nvPr>
            <p:ph type="title"/>
          </p:nvPr>
        </p:nvSpPr>
        <p:spPr/>
        <p:txBody>
          <a:bodyPr/>
          <a:lstStyle/>
          <a:p>
            <a:r>
              <a:rPr lang="en-US"/>
              <a:t>Click to edit Master title style</a:t>
            </a:r>
            <a:endParaRPr lang="en-GB" dirty="0"/>
          </a:p>
        </p:txBody>
      </p:sp>
      <p:sp>
        <p:nvSpPr>
          <p:cNvPr id="11" name="Rectangle: Rounded Corners 10">
            <a:extLst>
              <a:ext uri="{FF2B5EF4-FFF2-40B4-BE49-F238E27FC236}">
                <a16:creationId xmlns:a16="http://schemas.microsoft.com/office/drawing/2014/main" id="{9D754AFF-DC01-C652-8950-9758C01CFB91}"/>
              </a:ext>
            </a:extLst>
          </p:cNvPr>
          <p:cNvSpPr/>
          <p:nvPr userDrawn="1"/>
        </p:nvSpPr>
        <p:spPr>
          <a:xfrm>
            <a:off x="6735913" y="5038725"/>
            <a:ext cx="4952577" cy="843915"/>
          </a:xfrm>
          <a:prstGeom prst="roundRect">
            <a:avLst>
              <a:gd name="adj" fmla="val 13243"/>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 Placeholder 2">
            <a:extLst>
              <a:ext uri="{FF2B5EF4-FFF2-40B4-BE49-F238E27FC236}">
                <a16:creationId xmlns:a16="http://schemas.microsoft.com/office/drawing/2014/main" id="{06633174-BB42-5FBD-157C-775CA5A5688F}"/>
              </a:ext>
            </a:extLst>
          </p:cNvPr>
          <p:cNvSpPr>
            <a:spLocks noGrp="1"/>
          </p:cNvSpPr>
          <p:nvPr>
            <p:ph type="body" idx="16" hasCustomPrompt="1"/>
          </p:nvPr>
        </p:nvSpPr>
        <p:spPr>
          <a:xfrm>
            <a:off x="6869051" y="5157635"/>
            <a:ext cx="4686300" cy="606093"/>
          </a:xfrm>
        </p:spPr>
        <p:txBody>
          <a:bodyPr wrap="square" lIns="180000" tIns="108000" rIns="180000" bIns="108000" anchor="t" anchorCtr="0">
            <a:no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algn="ctr"/>
            <a:r>
              <a:rPr lang="en-US" dirty="0">
                <a:solidFill>
                  <a:srgbClr val="8E24AA"/>
                </a:solidFill>
              </a:rPr>
              <a:t>Hyperlink to example “Here’s one we made earlier”</a:t>
            </a:r>
            <a:endParaRPr lang="en-GB" dirty="0">
              <a:solidFill>
                <a:srgbClr val="8E24AA"/>
              </a:solidFill>
            </a:endParaRPr>
          </a:p>
        </p:txBody>
      </p:sp>
      <p:sp>
        <p:nvSpPr>
          <p:cNvPr id="13" name="Text Placeholder 2">
            <a:extLst>
              <a:ext uri="{FF2B5EF4-FFF2-40B4-BE49-F238E27FC236}">
                <a16:creationId xmlns:a16="http://schemas.microsoft.com/office/drawing/2014/main" id="{77A698A1-D8E6-5ABD-BB15-B945A719B1E3}"/>
              </a:ext>
            </a:extLst>
          </p:cNvPr>
          <p:cNvSpPr>
            <a:spLocks noGrp="1"/>
          </p:cNvSpPr>
          <p:nvPr>
            <p:ph type="body" idx="15"/>
          </p:nvPr>
        </p:nvSpPr>
        <p:spPr>
          <a:xfrm>
            <a:off x="491046" y="1113382"/>
            <a:ext cx="11209905" cy="705893"/>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4" name="Text Placeholder 2">
            <a:extLst>
              <a:ext uri="{FF2B5EF4-FFF2-40B4-BE49-F238E27FC236}">
                <a16:creationId xmlns:a16="http://schemas.microsoft.com/office/drawing/2014/main" id="{6E94032D-B063-3AC2-D8E4-28D80F5EAB81}"/>
              </a:ext>
            </a:extLst>
          </p:cNvPr>
          <p:cNvSpPr>
            <a:spLocks noGrp="1"/>
          </p:cNvSpPr>
          <p:nvPr>
            <p:ph type="body" idx="17"/>
          </p:nvPr>
        </p:nvSpPr>
        <p:spPr>
          <a:xfrm>
            <a:off x="6735913" y="1897243"/>
            <a:ext cx="4932724" cy="2941457"/>
          </a:xfrm>
        </p:spPr>
        <p:txBody>
          <a:bodyPr wrap="square" lIns="180000" tIns="108000" rIns="180000" bIns="108000" anchor="t" anchorCtr="0">
            <a:normAutofit/>
          </a:bodyPr>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 name="Footer Placeholder 2">
            <a:extLst>
              <a:ext uri="{FF2B5EF4-FFF2-40B4-BE49-F238E27FC236}">
                <a16:creationId xmlns:a16="http://schemas.microsoft.com/office/drawing/2014/main" id="{AAEDD64C-DD3D-1E43-832D-72BDA496D2D5}"/>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Tree>
    <p:extLst>
      <p:ext uri="{BB962C8B-B14F-4D97-AF65-F5344CB8AC3E}">
        <p14:creationId xmlns:p14="http://schemas.microsoft.com/office/powerpoint/2010/main" val="32800146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text image comb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1233996"/>
            <a:ext cx="5422357" cy="4674399"/>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4"/>
            <a:ext cx="4999369" cy="4273421"/>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dirty="0"/>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6270171" y="1233996"/>
            <a:ext cx="5422357"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423108" y="1353439"/>
            <a:ext cx="5057926" cy="1268464"/>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082056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stom text image comb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3144415"/>
            <a:ext cx="5422357" cy="276398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3331029"/>
            <a:ext cx="4999369" cy="2379306"/>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6270171" y="3144416"/>
            <a:ext cx="5430779" cy="2763980"/>
          </a:xfrm>
          <a:noFill/>
          <a:ln w="15875">
            <a:noFill/>
          </a:ln>
        </p:spPr>
        <p:txBody>
          <a:bodyPr/>
          <a:lstStyle>
            <a:lvl1pPr marL="0" indent="0">
              <a:buNone/>
              <a:defRPr/>
            </a:lvl1pPr>
          </a:lstStyle>
          <a:p>
            <a:r>
              <a:rPr lang="en-US"/>
              <a:t>Click icon to add picture</a:t>
            </a:r>
            <a:endParaRPr lang="en-GB" dirty="0"/>
          </a:p>
        </p:txBody>
      </p:sp>
      <p:sp>
        <p:nvSpPr>
          <p:cNvPr id="7" name="Rectangle: Rounded Corners 6">
            <a:extLst>
              <a:ext uri="{FF2B5EF4-FFF2-40B4-BE49-F238E27FC236}">
                <a16:creationId xmlns:a16="http://schemas.microsoft.com/office/drawing/2014/main" id="{A8D994B5-3959-7AF7-024A-36F22F4DA967}"/>
              </a:ext>
            </a:extLst>
          </p:cNvPr>
          <p:cNvSpPr>
            <a:spLocks/>
          </p:cNvSpPr>
          <p:nvPr userDrawn="1"/>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7B8EF1D0-3BAC-6C2C-34D3-60CF8F4B7D2C}"/>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5949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stom text image comb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183C02E-FA56-5DCE-80AA-86DDC88F12CE}"/>
              </a:ext>
            </a:extLst>
          </p:cNvPr>
          <p:cNvSpPr>
            <a:spLocks/>
          </p:cNvSpPr>
          <p:nvPr userDrawn="1"/>
        </p:nvSpPr>
        <p:spPr>
          <a:xfrm>
            <a:off x="499472" y="1233997"/>
            <a:ext cx="5422357" cy="2834152"/>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 Placeholder 2">
            <a:extLst>
              <a:ext uri="{FF2B5EF4-FFF2-40B4-BE49-F238E27FC236}">
                <a16:creationId xmlns:a16="http://schemas.microsoft.com/office/drawing/2014/main" id="{F86683A0-40D4-CB7F-5F14-9901AA5EDA38}"/>
              </a:ext>
            </a:extLst>
          </p:cNvPr>
          <p:cNvSpPr>
            <a:spLocks noGrp="1"/>
          </p:cNvSpPr>
          <p:nvPr>
            <p:ph type="body" idx="13"/>
          </p:nvPr>
        </p:nvSpPr>
        <p:spPr>
          <a:xfrm>
            <a:off x="710965" y="1436915"/>
            <a:ext cx="4999369" cy="2407298"/>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C85BA611-4B45-2E12-B37D-76752EE48B03}"/>
              </a:ext>
            </a:extLst>
          </p:cNvPr>
          <p:cNvSpPr>
            <a:spLocks noGrp="1"/>
          </p:cNvSpPr>
          <p:nvPr>
            <p:ph type="pic" sz="quarter" idx="11"/>
          </p:nvPr>
        </p:nvSpPr>
        <p:spPr>
          <a:xfrm>
            <a:off x="499472" y="4273420"/>
            <a:ext cx="5430779" cy="1634976"/>
          </a:xfrm>
          <a:noFill/>
          <a:ln w="15875">
            <a:noFill/>
          </a:ln>
        </p:spPr>
        <p:txBody>
          <a:bodyPr/>
          <a:lstStyle>
            <a:lvl1pPr marL="0" indent="0">
              <a:buNone/>
              <a:defRPr/>
            </a:lvl1pPr>
          </a:lstStyle>
          <a:p>
            <a:r>
              <a:rPr lang="en-US"/>
              <a:t>Click icon to add picture</a:t>
            </a:r>
            <a:endParaRPr lang="en-GB" dirty="0"/>
          </a:p>
        </p:txBody>
      </p:sp>
      <p:sp>
        <p:nvSpPr>
          <p:cNvPr id="9" name="Picture Placeholder 15">
            <a:extLst>
              <a:ext uri="{FF2B5EF4-FFF2-40B4-BE49-F238E27FC236}">
                <a16:creationId xmlns:a16="http://schemas.microsoft.com/office/drawing/2014/main" id="{E31618DB-AA4A-AEE0-7C23-C351AD6BB1E6}"/>
              </a:ext>
            </a:extLst>
          </p:cNvPr>
          <p:cNvSpPr>
            <a:spLocks noGrp="1"/>
          </p:cNvSpPr>
          <p:nvPr>
            <p:ph type="pic" sz="quarter" idx="14"/>
          </p:nvPr>
        </p:nvSpPr>
        <p:spPr>
          <a:xfrm>
            <a:off x="6270171" y="1233997"/>
            <a:ext cx="5430779" cy="4674399"/>
          </a:xfrm>
          <a:noFill/>
          <a:ln w="15875">
            <a:noFill/>
          </a:ln>
        </p:spPr>
        <p:txBody>
          <a:bodyPr/>
          <a:lstStyle>
            <a:lvl1pPr marL="0" indent="0">
              <a:buNone/>
              <a:defRPr/>
            </a:lvl1pPr>
          </a:lstStyle>
          <a:p>
            <a:r>
              <a:rPr lang="en-US"/>
              <a:t>Click icon to add picture</a:t>
            </a:r>
            <a:endParaRPr lang="en-GB" dirty="0"/>
          </a:p>
        </p:txBody>
      </p:sp>
    </p:spTree>
    <p:extLst>
      <p:ext uri="{BB962C8B-B14F-4D97-AF65-F5344CB8AC3E}">
        <p14:creationId xmlns:p14="http://schemas.microsoft.com/office/powerpoint/2010/main" val="1831260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ocab 2 boxes">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D401FED-18F6-42CD-AA41-1038E632EEF7}"/>
              </a:ext>
            </a:extLst>
          </p:cNvPr>
          <p:cNvSpPr/>
          <p:nvPr userDrawn="1"/>
        </p:nvSpPr>
        <p:spPr>
          <a:xfrm>
            <a:off x="495637" y="1123949"/>
            <a:ext cx="5421600" cy="637671"/>
          </a:xfrm>
          <a:prstGeom prst="rect">
            <a:avLst/>
          </a:prstGeom>
          <a:solidFill>
            <a:srgbClr val="8E24AA"/>
          </a:solidFill>
          <a:ln w="9525" cap="flat">
            <a:noFill/>
            <a:prstDash val="solid"/>
            <a:miter/>
          </a:ln>
        </p:spPr>
        <p:txBody>
          <a:bodyPr rtlCol="0" anchor="ctr"/>
          <a:lstStyle/>
          <a:p>
            <a:pPr algn="l"/>
            <a:endParaRPr lang="en-GB" dirty="0"/>
          </a:p>
        </p:txBody>
      </p:sp>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a:xfrm>
            <a:off x="491047" y="462638"/>
            <a:ext cx="11175588" cy="540000"/>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72E300E-4967-03C9-DE2F-5502BAE33181}"/>
              </a:ext>
            </a:extLst>
          </p:cNvPr>
          <p:cNvSpPr>
            <a:spLocks/>
          </p:cNvSpPr>
          <p:nvPr userDrawn="1"/>
        </p:nvSpPr>
        <p:spPr>
          <a:xfrm>
            <a:off x="495259" y="1851660"/>
            <a:ext cx="5422357" cy="409194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D6D4FCF6-2BD1-8817-A786-5587C6EA92C9}"/>
              </a:ext>
            </a:extLst>
          </p:cNvPr>
          <p:cNvSpPr>
            <a:spLocks/>
          </p:cNvSpPr>
          <p:nvPr userDrawn="1"/>
        </p:nvSpPr>
        <p:spPr>
          <a:xfrm>
            <a:off x="6244656" y="1851660"/>
            <a:ext cx="5422357" cy="4091946"/>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CCE32543-26D8-D580-0A4B-E6FB265D6365}"/>
              </a:ext>
            </a:extLst>
          </p:cNvPr>
          <p:cNvSpPr>
            <a:spLocks noGrp="1"/>
          </p:cNvSpPr>
          <p:nvPr>
            <p:ph idx="1"/>
          </p:nvPr>
        </p:nvSpPr>
        <p:spPr>
          <a:xfrm>
            <a:off x="6451936" y="2034540"/>
            <a:ext cx="5007796" cy="3685129"/>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Content Placeholder 2">
            <a:extLst>
              <a:ext uri="{FF2B5EF4-FFF2-40B4-BE49-F238E27FC236}">
                <a16:creationId xmlns:a16="http://schemas.microsoft.com/office/drawing/2014/main" id="{A312DFC9-3DDF-455A-D440-231396B6EA6F}"/>
              </a:ext>
            </a:extLst>
          </p:cNvPr>
          <p:cNvSpPr>
            <a:spLocks noGrp="1"/>
          </p:cNvSpPr>
          <p:nvPr>
            <p:ph idx="11"/>
          </p:nvPr>
        </p:nvSpPr>
        <p:spPr>
          <a:xfrm>
            <a:off x="702539" y="2020545"/>
            <a:ext cx="5007796" cy="3685129"/>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F79E264E-2CE5-A57F-7900-7B356CC8C2BD}"/>
              </a:ext>
            </a:extLst>
          </p:cNvPr>
          <p:cNvSpPr>
            <a:spLocks noGrp="1"/>
          </p:cNvSpPr>
          <p:nvPr>
            <p:ph type="body" sz="quarter" idx="12" hasCustomPrompt="1"/>
          </p:nvPr>
        </p:nvSpPr>
        <p:spPr>
          <a:xfrm>
            <a:off x="608124" y="1220094"/>
            <a:ext cx="5196626" cy="447675"/>
          </a:xfrm>
        </p:spPr>
        <p:txBody>
          <a:bodyPr/>
          <a:lstStyle>
            <a:lvl1pPr marL="0" indent="0" algn="ctr">
              <a:buNone/>
              <a:defRPr b="1">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sz="2800" dirty="0"/>
              <a:t>Sub header</a:t>
            </a:r>
          </a:p>
        </p:txBody>
      </p:sp>
      <p:sp>
        <p:nvSpPr>
          <p:cNvPr id="20" name="Rectangle 19">
            <a:extLst>
              <a:ext uri="{FF2B5EF4-FFF2-40B4-BE49-F238E27FC236}">
                <a16:creationId xmlns:a16="http://schemas.microsoft.com/office/drawing/2014/main" id="{A8664AB6-2C50-A948-3715-F67205306AAB}"/>
              </a:ext>
            </a:extLst>
          </p:cNvPr>
          <p:cNvSpPr/>
          <p:nvPr userDrawn="1"/>
        </p:nvSpPr>
        <p:spPr>
          <a:xfrm>
            <a:off x="6245034" y="1123949"/>
            <a:ext cx="5421600" cy="637671"/>
          </a:xfrm>
          <a:prstGeom prst="rect">
            <a:avLst/>
          </a:prstGeom>
          <a:solidFill>
            <a:srgbClr val="8E24AA"/>
          </a:solidFill>
          <a:ln w="9525" cap="flat">
            <a:noFill/>
            <a:prstDash val="solid"/>
            <a:miter/>
          </a:ln>
        </p:spPr>
        <p:txBody>
          <a:bodyPr rtlCol="0" anchor="ctr"/>
          <a:lstStyle/>
          <a:p>
            <a:pPr algn="l"/>
            <a:endParaRPr lang="en-GB" dirty="0"/>
          </a:p>
        </p:txBody>
      </p:sp>
      <p:sp>
        <p:nvSpPr>
          <p:cNvPr id="21" name="Text Placeholder 6">
            <a:extLst>
              <a:ext uri="{FF2B5EF4-FFF2-40B4-BE49-F238E27FC236}">
                <a16:creationId xmlns:a16="http://schemas.microsoft.com/office/drawing/2014/main" id="{8A79C8AC-4901-9EF5-3D76-189596A0A8ED}"/>
              </a:ext>
            </a:extLst>
          </p:cNvPr>
          <p:cNvSpPr>
            <a:spLocks noGrp="1"/>
          </p:cNvSpPr>
          <p:nvPr>
            <p:ph type="body" sz="quarter" idx="13" hasCustomPrompt="1"/>
          </p:nvPr>
        </p:nvSpPr>
        <p:spPr>
          <a:xfrm>
            <a:off x="6357521" y="1220094"/>
            <a:ext cx="5196626" cy="447675"/>
          </a:xfrm>
        </p:spPr>
        <p:txBody>
          <a:bodyPr/>
          <a:lstStyle>
            <a:lvl1pPr marL="0" indent="0" algn="ctr">
              <a:buNone/>
              <a:defRPr b="1">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sz="2800" dirty="0"/>
              <a:t>Sub header</a:t>
            </a:r>
          </a:p>
        </p:txBody>
      </p:sp>
    </p:spTree>
    <p:extLst>
      <p:ext uri="{BB962C8B-B14F-4D97-AF65-F5344CB8AC3E}">
        <p14:creationId xmlns:p14="http://schemas.microsoft.com/office/powerpoint/2010/main" val="40461281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 text image comb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FA9D9-5A56-449B-3B86-F2574AEECF4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B130103A-80B4-E4B8-95F1-63CBB3991D94}"/>
              </a:ext>
            </a:extLst>
          </p:cNvPr>
          <p:cNvSpPr>
            <a:spLocks noGrp="1"/>
          </p:cNvSpPr>
          <p:nvPr>
            <p:ph type="ftr" sz="quarter" idx="10"/>
          </p:nvPr>
        </p:nvSpPr>
        <p:spPr/>
        <p:txBody>
          <a:bodyPr/>
          <a:lstStyle/>
          <a:p>
            <a:r>
              <a:rPr lang="en-US"/>
              <a:t>Need support? Visit www.2simple.com/contact</a:t>
            </a:r>
            <a:endParaRPr lang="en-GB" dirty="0"/>
          </a:p>
        </p:txBody>
      </p:sp>
      <p:sp>
        <p:nvSpPr>
          <p:cNvPr id="4" name="Rectangle: Rounded Corners 3">
            <a:extLst>
              <a:ext uri="{FF2B5EF4-FFF2-40B4-BE49-F238E27FC236}">
                <a16:creationId xmlns:a16="http://schemas.microsoft.com/office/drawing/2014/main" id="{85210CB7-8B35-BCBA-1451-F8B7E9876E0F}"/>
              </a:ext>
            </a:extLst>
          </p:cNvPr>
          <p:cNvSpPr/>
          <p:nvPr userDrawn="1"/>
        </p:nvSpPr>
        <p:spPr>
          <a:xfrm>
            <a:off x="499474" y="44786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8A3154AD-4179-F26E-E9A7-1AF096C192C5}"/>
              </a:ext>
            </a:extLst>
          </p:cNvPr>
          <p:cNvSpPr>
            <a:spLocks noGrp="1"/>
          </p:cNvSpPr>
          <p:nvPr>
            <p:ph type="body" idx="13" hasCustomPrompt="1"/>
          </p:nvPr>
        </p:nvSpPr>
        <p:spPr>
          <a:xfrm>
            <a:off x="643812" y="45999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6" name="Picture Placeholder 15">
            <a:extLst>
              <a:ext uri="{FF2B5EF4-FFF2-40B4-BE49-F238E27FC236}">
                <a16:creationId xmlns:a16="http://schemas.microsoft.com/office/drawing/2014/main" id="{E298D0AC-A783-AB2E-EB7F-D780BE1BAA73}"/>
              </a:ext>
            </a:extLst>
          </p:cNvPr>
          <p:cNvSpPr>
            <a:spLocks noGrp="1"/>
          </p:cNvSpPr>
          <p:nvPr>
            <p:ph type="pic" sz="quarter" idx="14"/>
          </p:nvPr>
        </p:nvSpPr>
        <p:spPr>
          <a:xfrm>
            <a:off x="6098254" y="4486895"/>
            <a:ext cx="1651519" cy="1421501"/>
          </a:xfrm>
          <a:noFill/>
          <a:ln w="15875">
            <a:noFill/>
          </a:ln>
        </p:spPr>
        <p:txBody>
          <a:bodyPr/>
          <a:lstStyle>
            <a:lvl1pPr marL="0" indent="0">
              <a:buNone/>
              <a:defRPr/>
            </a:lvl1pPr>
          </a:lstStyle>
          <a:p>
            <a:r>
              <a:rPr lang="en-US"/>
              <a:t>Click icon to add picture</a:t>
            </a:r>
            <a:endParaRPr lang="en-GB" dirty="0"/>
          </a:p>
        </p:txBody>
      </p:sp>
      <p:sp>
        <p:nvSpPr>
          <p:cNvPr id="7" name="Rectangle: Rounded Corners 6">
            <a:extLst>
              <a:ext uri="{FF2B5EF4-FFF2-40B4-BE49-F238E27FC236}">
                <a16:creationId xmlns:a16="http://schemas.microsoft.com/office/drawing/2014/main" id="{077091A5-D14B-C7A5-C62D-BDA04EFC8EA7}"/>
              </a:ext>
            </a:extLst>
          </p:cNvPr>
          <p:cNvSpPr>
            <a:spLocks/>
          </p:cNvSpPr>
          <p:nvPr userDrawn="1"/>
        </p:nvSpPr>
        <p:spPr>
          <a:xfrm>
            <a:off x="7889732" y="1178594"/>
            <a:ext cx="3892565" cy="476131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2">
            <a:extLst>
              <a:ext uri="{FF2B5EF4-FFF2-40B4-BE49-F238E27FC236}">
                <a16:creationId xmlns:a16="http://schemas.microsoft.com/office/drawing/2014/main" id="{FED69553-DE88-EA25-6672-AC0644115332}"/>
              </a:ext>
            </a:extLst>
          </p:cNvPr>
          <p:cNvSpPr>
            <a:spLocks noGrp="1"/>
          </p:cNvSpPr>
          <p:nvPr>
            <p:ph type="body" idx="15" hasCustomPrompt="1"/>
          </p:nvPr>
        </p:nvSpPr>
        <p:spPr>
          <a:xfrm>
            <a:off x="8046720" y="1380931"/>
            <a:ext cx="3573780" cy="4324762"/>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9" name="Rectangle: Rounded Corners 8">
            <a:extLst>
              <a:ext uri="{FF2B5EF4-FFF2-40B4-BE49-F238E27FC236}">
                <a16:creationId xmlns:a16="http://schemas.microsoft.com/office/drawing/2014/main" id="{E39E42C0-AB79-3782-075E-72CB6B75F085}"/>
              </a:ext>
            </a:extLst>
          </p:cNvPr>
          <p:cNvSpPr/>
          <p:nvPr userDrawn="1"/>
        </p:nvSpPr>
        <p:spPr>
          <a:xfrm>
            <a:off x="499474" y="2799183"/>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2">
            <a:extLst>
              <a:ext uri="{FF2B5EF4-FFF2-40B4-BE49-F238E27FC236}">
                <a16:creationId xmlns:a16="http://schemas.microsoft.com/office/drawing/2014/main" id="{B5D6D216-18E9-85F9-5945-D1E4C5C9161A}"/>
              </a:ext>
            </a:extLst>
          </p:cNvPr>
          <p:cNvSpPr>
            <a:spLocks noGrp="1"/>
          </p:cNvSpPr>
          <p:nvPr>
            <p:ph type="body" idx="16" hasCustomPrompt="1"/>
          </p:nvPr>
        </p:nvSpPr>
        <p:spPr>
          <a:xfrm>
            <a:off x="643812" y="2920481"/>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1" name="Picture Placeholder 15">
            <a:extLst>
              <a:ext uri="{FF2B5EF4-FFF2-40B4-BE49-F238E27FC236}">
                <a16:creationId xmlns:a16="http://schemas.microsoft.com/office/drawing/2014/main" id="{027FF982-46DC-FF2A-3093-FBAE36F83895}"/>
              </a:ext>
            </a:extLst>
          </p:cNvPr>
          <p:cNvSpPr>
            <a:spLocks noGrp="1"/>
          </p:cNvSpPr>
          <p:nvPr>
            <p:ph type="pic" sz="quarter" idx="17"/>
          </p:nvPr>
        </p:nvSpPr>
        <p:spPr>
          <a:xfrm>
            <a:off x="6098254" y="2807384"/>
            <a:ext cx="1651519" cy="1421501"/>
          </a:xfrm>
          <a:noFill/>
          <a:ln w="15875">
            <a:noFill/>
          </a:ln>
        </p:spPr>
        <p:txBody>
          <a:bodyPr/>
          <a:lstStyle>
            <a:lvl1pPr marL="0" indent="0">
              <a:buNone/>
              <a:defRPr/>
            </a:lvl1pPr>
          </a:lstStyle>
          <a:p>
            <a:r>
              <a:rPr lang="en-US"/>
              <a:t>Click icon to add picture</a:t>
            </a:r>
            <a:endParaRPr lang="en-GB" dirty="0"/>
          </a:p>
        </p:txBody>
      </p:sp>
      <p:sp>
        <p:nvSpPr>
          <p:cNvPr id="12" name="Rectangle: Rounded Corners 11">
            <a:extLst>
              <a:ext uri="{FF2B5EF4-FFF2-40B4-BE49-F238E27FC236}">
                <a16:creationId xmlns:a16="http://schemas.microsoft.com/office/drawing/2014/main" id="{21005F3F-A456-B0A8-C6D1-530EA2FC168D}"/>
              </a:ext>
            </a:extLst>
          </p:cNvPr>
          <p:cNvSpPr/>
          <p:nvPr userDrawn="1"/>
        </p:nvSpPr>
        <p:spPr>
          <a:xfrm>
            <a:off x="499474" y="1178594"/>
            <a:ext cx="5509440" cy="142970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2">
            <a:extLst>
              <a:ext uri="{FF2B5EF4-FFF2-40B4-BE49-F238E27FC236}">
                <a16:creationId xmlns:a16="http://schemas.microsoft.com/office/drawing/2014/main" id="{0D04D700-13AA-81E6-B144-8B0095DE8D81}"/>
              </a:ext>
            </a:extLst>
          </p:cNvPr>
          <p:cNvSpPr>
            <a:spLocks noGrp="1"/>
          </p:cNvSpPr>
          <p:nvPr>
            <p:ph type="body" idx="18" hasCustomPrompt="1"/>
          </p:nvPr>
        </p:nvSpPr>
        <p:spPr>
          <a:xfrm>
            <a:off x="643812" y="1299892"/>
            <a:ext cx="5225143" cy="1138335"/>
          </a:xfrm>
        </p:spPr>
        <p:txBody>
          <a:bodyPr wrap="square" lIns="180000" tIns="108000" rIns="180000" bIns="108000" anchor="ctr" anchorCtr="0">
            <a:normAutofit/>
          </a:bodyPr>
          <a:lstStyle>
            <a:lvl1pPr marL="0" indent="0">
              <a:lnSpc>
                <a:spcPct val="100000"/>
              </a:lnSpc>
              <a:spcAft>
                <a:spcPts val="600"/>
              </a:spcAft>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Add text</a:t>
            </a:r>
          </a:p>
        </p:txBody>
      </p:sp>
      <p:sp>
        <p:nvSpPr>
          <p:cNvPr id="14" name="Picture Placeholder 15">
            <a:extLst>
              <a:ext uri="{FF2B5EF4-FFF2-40B4-BE49-F238E27FC236}">
                <a16:creationId xmlns:a16="http://schemas.microsoft.com/office/drawing/2014/main" id="{7E16FC58-A009-798E-8D58-547752FCB281}"/>
              </a:ext>
            </a:extLst>
          </p:cNvPr>
          <p:cNvSpPr>
            <a:spLocks noGrp="1"/>
          </p:cNvSpPr>
          <p:nvPr>
            <p:ph type="pic" sz="quarter" idx="19"/>
          </p:nvPr>
        </p:nvSpPr>
        <p:spPr>
          <a:xfrm>
            <a:off x="6098254" y="1186795"/>
            <a:ext cx="1651519" cy="1421501"/>
          </a:xfrm>
          <a:noFill/>
          <a:ln w="15875">
            <a:noFill/>
          </a:ln>
        </p:spPr>
        <p:txBody>
          <a:bodyPr/>
          <a:lstStyle>
            <a:lvl1pPr marL="0" indent="0">
              <a:buNone/>
              <a:defRPr/>
            </a:lvl1pPr>
          </a:lstStyle>
          <a:p>
            <a:r>
              <a:rPr lang="en-US"/>
              <a:t>Click icon to add picture</a:t>
            </a:r>
            <a:endParaRPr lang="en-GB" dirty="0"/>
          </a:p>
        </p:txBody>
      </p:sp>
    </p:spTree>
    <p:extLst>
      <p:ext uri="{BB962C8B-B14F-4D97-AF65-F5344CB8AC3E}">
        <p14:creationId xmlns:p14="http://schemas.microsoft.com/office/powerpoint/2010/main" val="2229172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ocab 1 box">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D401FED-18F6-42CD-AA41-1038E632EEF7}"/>
              </a:ext>
            </a:extLst>
          </p:cNvPr>
          <p:cNvSpPr/>
          <p:nvPr userDrawn="1"/>
        </p:nvSpPr>
        <p:spPr>
          <a:xfrm>
            <a:off x="495637" y="1123949"/>
            <a:ext cx="11169816" cy="637671"/>
          </a:xfrm>
          <a:prstGeom prst="rect">
            <a:avLst/>
          </a:prstGeom>
          <a:solidFill>
            <a:srgbClr val="8E24AA"/>
          </a:solidFill>
          <a:ln w="9525" cap="flat">
            <a:noFill/>
            <a:prstDash val="solid"/>
            <a:miter/>
          </a:ln>
        </p:spPr>
        <p:txBody>
          <a:bodyPr rtlCol="0" anchor="ctr"/>
          <a:lstStyle/>
          <a:p>
            <a:pPr algn="l"/>
            <a:endParaRPr lang="en-GB" dirty="0"/>
          </a:p>
        </p:txBody>
      </p:sp>
      <p:sp>
        <p:nvSpPr>
          <p:cNvPr id="2" name="Title 1">
            <a:extLst>
              <a:ext uri="{FF2B5EF4-FFF2-40B4-BE49-F238E27FC236}">
                <a16:creationId xmlns:a16="http://schemas.microsoft.com/office/drawing/2014/main" id="{369936FD-936E-13AA-350F-F36B914B20CF}"/>
              </a:ext>
            </a:extLst>
          </p:cNvPr>
          <p:cNvSpPr>
            <a:spLocks noGrp="1"/>
          </p:cNvSpPr>
          <p:nvPr>
            <p:ph type="title"/>
          </p:nvPr>
        </p:nvSpPr>
        <p:spPr>
          <a:xfrm>
            <a:off x="491047" y="462638"/>
            <a:ext cx="11175588" cy="540000"/>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945F2F63-2288-F169-A696-06FD55432B2F}"/>
              </a:ext>
            </a:extLst>
          </p:cNvPr>
          <p:cNvSpPr>
            <a:spLocks noGrp="1" noRot="1" noMove="1" noResize="1" noEditPoints="1" noAdjustHandles="1" noChangeArrowheads="1" noChangeShapeType="1"/>
          </p:cNvSpPr>
          <p:nvPr>
            <p:ph type="ftr" sz="quarter" idx="10"/>
          </p:nvPr>
        </p:nvSpPr>
        <p:spPr/>
        <p:txBody>
          <a:bodyPr/>
          <a:lstStyle/>
          <a:p>
            <a:r>
              <a:rPr lang="en-US" dirty="0"/>
              <a:t>Need support? Visit www.2simple.com/contact</a:t>
            </a:r>
            <a:endParaRPr lang="en-GB" dirty="0"/>
          </a:p>
        </p:txBody>
      </p:sp>
      <p:sp>
        <p:nvSpPr>
          <p:cNvPr id="4" name="Rectangle: Rounded Corners 3">
            <a:extLst>
              <a:ext uri="{FF2B5EF4-FFF2-40B4-BE49-F238E27FC236}">
                <a16:creationId xmlns:a16="http://schemas.microsoft.com/office/drawing/2014/main" id="{E72E300E-4967-03C9-DE2F-5502BAE33181}"/>
              </a:ext>
            </a:extLst>
          </p:cNvPr>
          <p:cNvSpPr>
            <a:spLocks/>
          </p:cNvSpPr>
          <p:nvPr userDrawn="1"/>
        </p:nvSpPr>
        <p:spPr>
          <a:xfrm>
            <a:off x="495259" y="1851660"/>
            <a:ext cx="11171376" cy="4091945"/>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Content Placeholder 2">
            <a:extLst>
              <a:ext uri="{FF2B5EF4-FFF2-40B4-BE49-F238E27FC236}">
                <a16:creationId xmlns:a16="http://schemas.microsoft.com/office/drawing/2014/main" id="{A312DFC9-3DDF-455A-D440-231396B6EA6F}"/>
              </a:ext>
            </a:extLst>
          </p:cNvPr>
          <p:cNvSpPr>
            <a:spLocks noGrp="1"/>
          </p:cNvSpPr>
          <p:nvPr>
            <p:ph idx="11"/>
          </p:nvPr>
        </p:nvSpPr>
        <p:spPr>
          <a:xfrm>
            <a:off x="702538" y="2020545"/>
            <a:ext cx="10731901" cy="3685129"/>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F79E264E-2CE5-A57F-7900-7B356CC8C2BD}"/>
              </a:ext>
            </a:extLst>
          </p:cNvPr>
          <p:cNvSpPr>
            <a:spLocks noGrp="1"/>
          </p:cNvSpPr>
          <p:nvPr>
            <p:ph type="body" sz="quarter" idx="12" hasCustomPrompt="1"/>
          </p:nvPr>
        </p:nvSpPr>
        <p:spPr>
          <a:xfrm>
            <a:off x="608123" y="1220094"/>
            <a:ext cx="10826316" cy="447675"/>
          </a:xfrm>
        </p:spPr>
        <p:txBody>
          <a:bodyPr/>
          <a:lstStyle>
            <a:lvl1pPr marL="0" indent="0" algn="ctr">
              <a:buNone/>
              <a:defRPr b="1">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sz="2800" dirty="0"/>
              <a:t>Sub header</a:t>
            </a:r>
          </a:p>
        </p:txBody>
      </p:sp>
    </p:spTree>
    <p:extLst>
      <p:ext uri="{BB962C8B-B14F-4D97-AF65-F5344CB8AC3E}">
        <p14:creationId xmlns:p14="http://schemas.microsoft.com/office/powerpoint/2010/main" val="4151811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 image 3 tex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82625" y="1233996"/>
            <a:ext cx="11209904" cy="155585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53143" y="1427583"/>
            <a:ext cx="10860833" cy="119431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3368169" y="3039167"/>
            <a:ext cx="5430779" cy="2763980"/>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771265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1 image 3 tex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82625" y="1233996"/>
            <a:ext cx="11209904" cy="2450237"/>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53143" y="1427583"/>
            <a:ext cx="10860833" cy="2105779"/>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3368169" y="3888419"/>
            <a:ext cx="5430779" cy="1914728"/>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2855655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 image 2 text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39C6-F105-FB2B-C7EE-E3DFFB5EB50D}"/>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11926C1D-D053-7B31-3502-B239A1564390}"/>
              </a:ext>
            </a:extLst>
          </p:cNvPr>
          <p:cNvSpPr>
            <a:spLocks noGrp="1" noRot="1" noMove="1" noResize="1" noEditPoints="1" noAdjustHandles="1" noChangeArrowheads="1" noChangeShapeType="1"/>
          </p:cNvSpPr>
          <p:nvPr>
            <p:ph type="ftr" sz="quarter" idx="10"/>
          </p:nvPr>
        </p:nvSpPr>
        <p:spPr/>
        <p:txBody>
          <a:bodyPr/>
          <a:lstStyle/>
          <a:p>
            <a:r>
              <a:rPr lang="en-US"/>
              <a:t>Need support? Visit www.2simple.com/contact</a:t>
            </a:r>
            <a:endParaRPr lang="en-GB"/>
          </a:p>
        </p:txBody>
      </p:sp>
      <p:sp>
        <p:nvSpPr>
          <p:cNvPr id="4" name="Rectangle: Rounded Corners 3">
            <a:extLst>
              <a:ext uri="{FF2B5EF4-FFF2-40B4-BE49-F238E27FC236}">
                <a16:creationId xmlns:a16="http://schemas.microsoft.com/office/drawing/2014/main" id="{1739326E-8696-B01C-D9DE-006A6173EE0C}"/>
              </a:ext>
            </a:extLst>
          </p:cNvPr>
          <p:cNvSpPr>
            <a:spLocks/>
          </p:cNvSpPr>
          <p:nvPr/>
        </p:nvSpPr>
        <p:spPr>
          <a:xfrm>
            <a:off x="482625" y="1233996"/>
            <a:ext cx="11209904" cy="106532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FA1F744A-0184-DD38-89CF-0779AE4B9E98}"/>
              </a:ext>
            </a:extLst>
          </p:cNvPr>
          <p:cNvSpPr>
            <a:spLocks noGrp="1"/>
          </p:cNvSpPr>
          <p:nvPr>
            <p:ph type="body" idx="14"/>
          </p:nvPr>
        </p:nvSpPr>
        <p:spPr>
          <a:xfrm>
            <a:off x="653143" y="1233996"/>
            <a:ext cx="10860833" cy="1065322"/>
          </a:xfrm>
        </p:spPr>
        <p:txBody>
          <a:bodyPr wrap="square" lIns="180000" tIns="108000" rIns="180000" bIns="108000" anchor="ctr" anchorCtr="0">
            <a:normAutofit/>
          </a:bodyPr>
          <a:lstStyle>
            <a:lvl1pPr marL="0" indent="0">
              <a:lnSpc>
                <a:spcPct val="100000"/>
              </a:lnSpc>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Picture Placeholder 15">
            <a:extLst>
              <a:ext uri="{FF2B5EF4-FFF2-40B4-BE49-F238E27FC236}">
                <a16:creationId xmlns:a16="http://schemas.microsoft.com/office/drawing/2014/main" id="{7F3B3E1C-7644-CD6F-C964-11DAF73EAB4D}"/>
              </a:ext>
            </a:extLst>
          </p:cNvPr>
          <p:cNvSpPr>
            <a:spLocks noGrp="1"/>
          </p:cNvSpPr>
          <p:nvPr>
            <p:ph type="pic" sz="quarter" idx="11"/>
          </p:nvPr>
        </p:nvSpPr>
        <p:spPr>
          <a:xfrm>
            <a:off x="2476871" y="2405849"/>
            <a:ext cx="6596108" cy="3752354"/>
          </a:xfrm>
          <a:noFill/>
          <a:ln w="15875">
            <a:noFill/>
          </a:ln>
        </p:spPr>
        <p:txBody>
          <a:bodyPr/>
          <a:lstStyle>
            <a:lvl1pPr marL="0" indent="0">
              <a:buNone/>
              <a:defRPr/>
            </a:lvl1pPr>
          </a:lstStyle>
          <a:p>
            <a:r>
              <a:rPr lang="en-US"/>
              <a:t>Click icon to add picture</a:t>
            </a:r>
            <a:endParaRPr lang="en-GB"/>
          </a:p>
        </p:txBody>
      </p:sp>
    </p:spTree>
    <p:extLst>
      <p:ext uri="{BB962C8B-B14F-4D97-AF65-F5344CB8AC3E}">
        <p14:creationId xmlns:p14="http://schemas.microsoft.com/office/powerpoint/2010/main" val="34082814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hyperlink" Target="https://www.2simple.com/contact/" TargetMode="Externa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CF9F83-5343-A093-7E0C-2B7083C09358}"/>
              </a:ext>
            </a:extLst>
          </p:cNvPr>
          <p:cNvSpPr>
            <a:spLocks noGrp="1"/>
          </p:cNvSpPr>
          <p:nvPr>
            <p:ph type="title"/>
          </p:nvPr>
        </p:nvSpPr>
        <p:spPr>
          <a:xfrm>
            <a:off x="491046" y="462638"/>
            <a:ext cx="11209905" cy="540000"/>
          </a:xfrm>
          <a:prstGeom prst="rect">
            <a:avLst/>
          </a:prstGeom>
        </p:spPr>
        <p:txBody>
          <a:bodyPr vert="horz" lIns="91440" tIns="45720" rIns="91440" bIns="45720" rtlCol="0" anchor="ctr">
            <a:noAutofit/>
          </a:bodyPr>
          <a:lstStyle/>
          <a:p>
            <a:r>
              <a:rPr lang="en-US" dirty="0"/>
              <a:t>Add text</a:t>
            </a:r>
            <a:endParaRPr lang="en-GB" dirty="0"/>
          </a:p>
        </p:txBody>
      </p:sp>
      <p:sp>
        <p:nvSpPr>
          <p:cNvPr id="3" name="Text Placeholder 2">
            <a:extLst>
              <a:ext uri="{FF2B5EF4-FFF2-40B4-BE49-F238E27FC236}">
                <a16:creationId xmlns:a16="http://schemas.microsoft.com/office/drawing/2014/main" id="{177A3209-A2C0-45C7-E3B6-178A113D1475}"/>
              </a:ext>
            </a:extLst>
          </p:cNvPr>
          <p:cNvSpPr>
            <a:spLocks noGrp="1"/>
          </p:cNvSpPr>
          <p:nvPr>
            <p:ph type="body" idx="1"/>
          </p:nvPr>
        </p:nvSpPr>
        <p:spPr>
          <a:xfrm>
            <a:off x="491047" y="1483360"/>
            <a:ext cx="11209906" cy="430784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hlinkClick r:id="rId52"/>
            <a:extLst>
              <a:ext uri="{FF2B5EF4-FFF2-40B4-BE49-F238E27FC236}">
                <a16:creationId xmlns:a16="http://schemas.microsoft.com/office/drawing/2014/main" id="{72B9B9D0-FFF3-373B-623C-3E6999C8513E}"/>
              </a:ext>
            </a:extLst>
          </p:cNvPr>
          <p:cNvPicPr/>
          <p:nvPr/>
        </p:nvPicPr>
        <p:blipFill>
          <a:blip r:embed="rId53">
            <a:extLst>
              <a:ext uri="{28A0092B-C50C-407E-A947-70E740481C1C}">
                <a14:useLocalDpi xmlns:a14="http://schemas.microsoft.com/office/drawing/2010/main" val="0"/>
              </a:ext>
            </a:extLst>
          </a:blip>
          <a:srcRect/>
          <a:stretch>
            <a:fillRect/>
          </a:stretch>
        </p:blipFill>
        <p:spPr bwMode="auto">
          <a:xfrm>
            <a:off x="10463338" y="6074687"/>
            <a:ext cx="1237615" cy="342900"/>
          </a:xfrm>
          <a:prstGeom prst="rect">
            <a:avLst/>
          </a:prstGeom>
          <a:noFill/>
        </p:spPr>
      </p:pic>
      <p:sp>
        <p:nvSpPr>
          <p:cNvPr id="16" name="Footer Placeholder 9">
            <a:extLst>
              <a:ext uri="{FF2B5EF4-FFF2-40B4-BE49-F238E27FC236}">
                <a16:creationId xmlns:a16="http://schemas.microsoft.com/office/drawing/2014/main" id="{51449951-4672-7A5F-5524-AF5F297348EE}"/>
              </a:ext>
            </a:extLst>
          </p:cNvPr>
          <p:cNvSpPr>
            <a:spLocks noGrp="1"/>
          </p:cNvSpPr>
          <p:nvPr>
            <p:ph type="ftr" sz="quarter" idx="3"/>
          </p:nvPr>
        </p:nvSpPr>
        <p:spPr>
          <a:xfrm>
            <a:off x="491045" y="6158204"/>
            <a:ext cx="4995355" cy="259383"/>
          </a:xfrm>
          <a:prstGeom prst="rect">
            <a:avLst/>
          </a:prstGeom>
        </p:spPr>
        <p:txBody>
          <a:bodyPr/>
          <a:lstStyle>
            <a:lvl1pPr>
              <a:defRPr sz="1400">
                <a:solidFill>
                  <a:schemeClr val="accent6">
                    <a:lumMod val="50000"/>
                  </a:schemeClr>
                </a:solidFill>
              </a:defRPr>
            </a:lvl1pPr>
          </a:lstStyle>
          <a:p>
            <a:r>
              <a:rPr lang="en-US" dirty="0"/>
              <a:t>Need support? Visit www.2simple.com/contact</a:t>
            </a:r>
            <a:endParaRPr lang="en-GB" dirty="0"/>
          </a:p>
        </p:txBody>
      </p:sp>
    </p:spTree>
    <p:extLst>
      <p:ext uri="{BB962C8B-B14F-4D97-AF65-F5344CB8AC3E}">
        <p14:creationId xmlns:p14="http://schemas.microsoft.com/office/powerpoint/2010/main" val="1690898850"/>
      </p:ext>
    </p:extLst>
  </p:cSld>
  <p:clrMap bg1="lt1" tx1="dk1" bg2="lt2" tx2="dk2" accent1="accent1" accent2="accent2" accent3="accent3" accent4="accent4" accent5="accent5" accent6="accent6" hlink="hlink" folHlink="folHlink"/>
  <p:sldLayoutIdLst>
    <p:sldLayoutId id="2147483703" r:id="rId1"/>
    <p:sldLayoutId id="2147483776" r:id="rId2"/>
    <p:sldLayoutId id="2147483697" r:id="rId3"/>
    <p:sldLayoutId id="2147483698" r:id="rId4"/>
    <p:sldLayoutId id="2147483716" r:id="rId5"/>
    <p:sldLayoutId id="2147483766" r:id="rId6"/>
    <p:sldLayoutId id="2147483768" r:id="rId7"/>
    <p:sldLayoutId id="2147483782" r:id="rId8"/>
    <p:sldLayoutId id="2147483769" r:id="rId9"/>
    <p:sldLayoutId id="2147483770" r:id="rId10"/>
    <p:sldLayoutId id="2147483771" r:id="rId11"/>
    <p:sldLayoutId id="2147483772" r:id="rId12"/>
    <p:sldLayoutId id="2147483773" r:id="rId13"/>
    <p:sldLayoutId id="2147483780" r:id="rId14"/>
    <p:sldLayoutId id="2147483784" r:id="rId15"/>
    <p:sldLayoutId id="2147483754" r:id="rId16"/>
    <p:sldLayoutId id="2147483783" r:id="rId17"/>
    <p:sldLayoutId id="2147483763" r:id="rId18"/>
    <p:sldLayoutId id="2147483781" r:id="rId19"/>
    <p:sldLayoutId id="2147483718" r:id="rId20"/>
    <p:sldLayoutId id="2147483764" r:id="rId21"/>
    <p:sldLayoutId id="2147483739" r:id="rId22"/>
    <p:sldLayoutId id="2147483740" r:id="rId23"/>
    <p:sldLayoutId id="2147483767" r:id="rId24"/>
    <p:sldLayoutId id="2147483765" r:id="rId25"/>
    <p:sldLayoutId id="2147483775" r:id="rId26"/>
    <p:sldLayoutId id="2147483731" r:id="rId27"/>
    <p:sldLayoutId id="2147483777" r:id="rId28"/>
    <p:sldLayoutId id="2147483736" r:id="rId29"/>
    <p:sldLayoutId id="2147483778" r:id="rId30"/>
    <p:sldLayoutId id="2147483779" r:id="rId31"/>
    <p:sldLayoutId id="2147483742" r:id="rId32"/>
    <p:sldLayoutId id="2147483743" r:id="rId33"/>
    <p:sldLayoutId id="2147483744" r:id="rId34"/>
    <p:sldLayoutId id="2147483745" r:id="rId35"/>
    <p:sldLayoutId id="2147483774" r:id="rId36"/>
    <p:sldLayoutId id="2147483746" r:id="rId37"/>
    <p:sldLayoutId id="2147483747" r:id="rId38"/>
    <p:sldLayoutId id="2147483748" r:id="rId39"/>
    <p:sldLayoutId id="2147483755" r:id="rId40"/>
    <p:sldLayoutId id="2147483757" r:id="rId41"/>
    <p:sldLayoutId id="2147483758" r:id="rId42"/>
    <p:sldLayoutId id="2147483761" r:id="rId43"/>
    <p:sldLayoutId id="2147483709" r:id="rId44"/>
    <p:sldLayoutId id="2147483713" r:id="rId45"/>
    <p:sldLayoutId id="2147483711" r:id="rId46"/>
    <p:sldLayoutId id="2147483719" r:id="rId47"/>
    <p:sldLayoutId id="2147483720" r:id="rId48"/>
    <p:sldLayoutId id="2147483722" r:id="rId49"/>
    <p:sldLayoutId id="2147483725" r:id="rId50"/>
  </p:sldLayoutIdLst>
  <p:hf sldNum="0" hdr="0" dt="0"/>
  <p:txStyles>
    <p:titleStyle>
      <a:lvl1pPr algn="l" defTabSz="914400" rtl="0" eaLnBrk="1" latinLnBrk="0" hangingPunct="1">
        <a:lnSpc>
          <a:spcPct val="90000"/>
        </a:lnSpc>
        <a:spcBef>
          <a:spcPct val="0"/>
        </a:spcBef>
        <a:buNone/>
        <a:defRPr lang="en-GB" sz="4000" b="1" kern="1200" dirty="0" smtClean="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Tx/>
        <a:buBlip>
          <a:blip r:embed="rId54"/>
        </a:buBlip>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54"/>
        </a:buBlip>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54"/>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54"/>
        </a:buBlip>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54"/>
        </a:buBlip>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purplemash.com/app/tools/balloon_animation_csow" TargetMode="Externa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purplemash.com/app/tools/2ani" TargetMode="Externa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9.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8BA4470-4472-C8FC-1A4C-AE8BE59A0CE8}"/>
              </a:ext>
            </a:extLst>
          </p:cNvPr>
          <p:cNvSpPr>
            <a:spLocks noGrp="1"/>
          </p:cNvSpPr>
          <p:nvPr>
            <p:ph type="subTitle" idx="1"/>
          </p:nvPr>
        </p:nvSpPr>
        <p:spPr/>
        <p:txBody>
          <a:bodyPr/>
          <a:lstStyle/>
          <a:p>
            <a:r>
              <a:rPr lang="en-GB" dirty="0"/>
              <a:t>Introduction to Animation</a:t>
            </a:r>
          </a:p>
        </p:txBody>
      </p:sp>
      <p:sp>
        <p:nvSpPr>
          <p:cNvPr id="3" name="Title 2">
            <a:extLst>
              <a:ext uri="{FF2B5EF4-FFF2-40B4-BE49-F238E27FC236}">
                <a16:creationId xmlns:a16="http://schemas.microsoft.com/office/drawing/2014/main" id="{6427C6C8-89A7-F195-6466-886872617555}"/>
              </a:ext>
            </a:extLst>
          </p:cNvPr>
          <p:cNvSpPr>
            <a:spLocks noGrp="1"/>
          </p:cNvSpPr>
          <p:nvPr>
            <p:ph type="title"/>
          </p:nvPr>
        </p:nvSpPr>
        <p:spPr/>
        <p:txBody>
          <a:bodyPr/>
          <a:lstStyle/>
          <a:p>
            <a:r>
              <a:rPr lang="en-GB" dirty="0"/>
              <a:t>Lesson 1</a:t>
            </a:r>
          </a:p>
        </p:txBody>
      </p:sp>
      <p:sp>
        <p:nvSpPr>
          <p:cNvPr id="4" name="Footer Placeholder 3">
            <a:extLst>
              <a:ext uri="{FF2B5EF4-FFF2-40B4-BE49-F238E27FC236}">
                <a16:creationId xmlns:a16="http://schemas.microsoft.com/office/drawing/2014/main" id="{AA623158-6E50-575E-0661-B5F9BF915A23}"/>
              </a:ext>
            </a:extLst>
          </p:cNvPr>
          <p:cNvSpPr txBox="1">
            <a:spLocks/>
          </p:cNvSpPr>
          <p:nvPr/>
        </p:nvSpPr>
        <p:spPr>
          <a:xfrm>
            <a:off x="7920546" y="6397196"/>
            <a:ext cx="3997828" cy="25938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t>Need support? Visit www.2simple.com/contact</a:t>
            </a:r>
            <a:endParaRPr lang="en-GB" sz="1400" dirty="0"/>
          </a:p>
        </p:txBody>
      </p:sp>
    </p:spTree>
    <p:extLst>
      <p:ext uri="{BB962C8B-B14F-4D97-AF65-F5344CB8AC3E}">
        <p14:creationId xmlns:p14="http://schemas.microsoft.com/office/powerpoint/2010/main" val="4196247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0271E-082B-3C3E-3CCC-DFD2E85E53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167CB6-5E84-E729-8FE3-C8BB1D5A216A}"/>
              </a:ext>
            </a:extLst>
          </p:cNvPr>
          <p:cNvSpPr>
            <a:spLocks noGrp="1"/>
          </p:cNvSpPr>
          <p:nvPr>
            <p:ph type="title"/>
          </p:nvPr>
        </p:nvSpPr>
        <p:spPr/>
        <p:txBody>
          <a:bodyPr/>
          <a:lstStyle/>
          <a:p>
            <a:r>
              <a:rPr lang="en-GB" dirty="0"/>
              <a:t>3D Animation</a:t>
            </a:r>
          </a:p>
        </p:txBody>
      </p:sp>
      <p:sp>
        <p:nvSpPr>
          <p:cNvPr id="4" name="Text Placeholder 3">
            <a:extLst>
              <a:ext uri="{FF2B5EF4-FFF2-40B4-BE49-F238E27FC236}">
                <a16:creationId xmlns:a16="http://schemas.microsoft.com/office/drawing/2014/main" id="{9E811085-E46A-D0EF-2CC4-B38877BE2A78}"/>
              </a:ext>
            </a:extLst>
          </p:cNvPr>
          <p:cNvSpPr>
            <a:spLocks noGrp="1"/>
          </p:cNvSpPr>
          <p:nvPr>
            <p:ph type="body" idx="13"/>
          </p:nvPr>
        </p:nvSpPr>
        <p:spPr/>
        <p:txBody>
          <a:bodyPr/>
          <a:lstStyle/>
          <a:p>
            <a:r>
              <a:rPr lang="en-GB" dirty="0"/>
              <a:t>3D Animation is a very popular animation method that involves computers. Toy Story is an example of an animation that uses this method. Images appear realistic with life like shading used.</a:t>
            </a:r>
            <a:endParaRPr lang="en-GB" sz="1800" dirty="0"/>
          </a:p>
        </p:txBody>
      </p:sp>
      <p:sp>
        <p:nvSpPr>
          <p:cNvPr id="6" name="Text Placeholder 5">
            <a:extLst>
              <a:ext uri="{FF2B5EF4-FFF2-40B4-BE49-F238E27FC236}">
                <a16:creationId xmlns:a16="http://schemas.microsoft.com/office/drawing/2014/main" id="{B1A0A9F5-03A2-27B2-6953-C82FCC450B29}"/>
              </a:ext>
            </a:extLst>
          </p:cNvPr>
          <p:cNvSpPr>
            <a:spLocks noGrp="1"/>
          </p:cNvSpPr>
          <p:nvPr>
            <p:ph type="body" idx="14"/>
          </p:nvPr>
        </p:nvSpPr>
        <p:spPr/>
        <p:txBody>
          <a:bodyPr/>
          <a:lstStyle/>
          <a:p>
            <a:r>
              <a:rPr lang="en-GB" dirty="0"/>
              <a:t>Artists use computers (</a:t>
            </a:r>
            <a:r>
              <a:rPr lang="en-GB" b="1" dirty="0"/>
              <a:t>animation software</a:t>
            </a:r>
            <a:r>
              <a:rPr lang="en-GB" dirty="0"/>
              <a:t>) to make characters and scenes.</a:t>
            </a:r>
          </a:p>
          <a:p>
            <a:r>
              <a:rPr lang="en-GB" dirty="0"/>
              <a:t>The characters can look like they are made from real-life materials. The animation software makes production time of these animations much quicker compared to other methods.</a:t>
            </a:r>
          </a:p>
          <a:p>
            <a:r>
              <a:rPr lang="en-GB" dirty="0">
                <a:solidFill>
                  <a:srgbClr val="8E24AA"/>
                </a:solidFill>
              </a:rPr>
              <a:t>Can you think of any animations you have seen </a:t>
            </a:r>
            <a:r>
              <a:rPr lang="en-GB" dirty="0">
                <a:solidFill>
                  <a:schemeClr val="accent2"/>
                </a:solidFill>
              </a:rPr>
              <a:t>that</a:t>
            </a:r>
            <a:r>
              <a:rPr lang="en-GB" dirty="0">
                <a:solidFill>
                  <a:srgbClr val="8E24AA"/>
                </a:solidFill>
              </a:rPr>
              <a:t> use this method? </a:t>
            </a:r>
          </a:p>
        </p:txBody>
      </p:sp>
      <p:pic>
        <p:nvPicPr>
          <p:cNvPr id="7" name="Picture 6">
            <a:extLst>
              <a:ext uri="{FF2B5EF4-FFF2-40B4-BE49-F238E27FC236}">
                <a16:creationId xmlns:a16="http://schemas.microsoft.com/office/drawing/2014/main" id="{EC8144F1-0FAA-9A97-329F-59C9AC2D443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1044" y="2939193"/>
            <a:ext cx="5108497" cy="2249531"/>
          </a:xfrm>
          <a:prstGeom prst="rect">
            <a:avLst/>
          </a:prstGeom>
          <a:noFill/>
          <a:ln>
            <a:noFill/>
          </a:ln>
        </p:spPr>
      </p:pic>
    </p:spTree>
    <p:extLst>
      <p:ext uri="{BB962C8B-B14F-4D97-AF65-F5344CB8AC3E}">
        <p14:creationId xmlns:p14="http://schemas.microsoft.com/office/powerpoint/2010/main" val="1678552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A1D140B-4DFD-DF85-428A-CDCD971637D8}"/>
              </a:ext>
            </a:extLst>
          </p:cNvPr>
          <p:cNvSpPr>
            <a:spLocks noGrp="1"/>
          </p:cNvSpPr>
          <p:nvPr>
            <p:ph type="title"/>
          </p:nvPr>
        </p:nvSpPr>
        <p:spPr/>
        <p:txBody>
          <a:bodyPr/>
          <a:lstStyle/>
          <a:p>
            <a:r>
              <a:rPr lang="en-GB" dirty="0"/>
              <a:t>Flick Book</a:t>
            </a:r>
          </a:p>
        </p:txBody>
      </p:sp>
      <p:sp>
        <p:nvSpPr>
          <p:cNvPr id="4" name="Text Placeholder 3">
            <a:extLst>
              <a:ext uri="{FF2B5EF4-FFF2-40B4-BE49-F238E27FC236}">
                <a16:creationId xmlns:a16="http://schemas.microsoft.com/office/drawing/2014/main" id="{45C4D1BA-3DE5-3157-CBCF-F695F8BC53C6}"/>
              </a:ext>
            </a:extLst>
          </p:cNvPr>
          <p:cNvSpPr>
            <a:spLocks noGrp="1"/>
          </p:cNvSpPr>
          <p:nvPr>
            <p:ph type="body" idx="14"/>
          </p:nvPr>
        </p:nvSpPr>
        <p:spPr/>
        <p:txBody>
          <a:bodyPr/>
          <a:lstStyle/>
          <a:p>
            <a:r>
              <a:rPr lang="en-GB" dirty="0"/>
              <a:t>Flick books use the 2D animation method to create short and simple animations. </a:t>
            </a:r>
          </a:p>
          <a:p>
            <a:r>
              <a:rPr lang="en-GB" dirty="0"/>
              <a:t>Watch this video on how to create a simple flick book. </a:t>
            </a:r>
          </a:p>
        </p:txBody>
      </p:sp>
      <p:pic>
        <p:nvPicPr>
          <p:cNvPr id="2" name="Animation Lesson 1 Fick Book">
            <a:hlinkClick r:id="" action="ppaction://media"/>
            <a:extLst>
              <a:ext uri="{FF2B5EF4-FFF2-40B4-BE49-F238E27FC236}">
                <a16:creationId xmlns:a16="http://schemas.microsoft.com/office/drawing/2014/main" id="{4CA86833-406A-1F53-339B-24B502CAA5B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618" y="2390544"/>
            <a:ext cx="6535882" cy="3676434"/>
          </a:xfrm>
          <a:prstGeom prst="rect">
            <a:avLst/>
          </a:prstGeom>
        </p:spPr>
      </p:pic>
    </p:spTree>
    <p:extLst>
      <p:ext uri="{BB962C8B-B14F-4D97-AF65-F5344CB8AC3E}">
        <p14:creationId xmlns:p14="http://schemas.microsoft.com/office/powerpoint/2010/main" val="294339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6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4697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5B9F-DB53-840E-460F-E7E4D96694FF}"/>
              </a:ext>
            </a:extLst>
          </p:cNvPr>
          <p:cNvSpPr>
            <a:spLocks noGrp="1"/>
          </p:cNvSpPr>
          <p:nvPr>
            <p:ph type="title"/>
          </p:nvPr>
        </p:nvSpPr>
        <p:spPr/>
        <p:txBody>
          <a:bodyPr/>
          <a:lstStyle/>
          <a:p>
            <a:r>
              <a:rPr lang="en-GB" dirty="0"/>
              <a:t>Activity 1: Create a Flick Book</a:t>
            </a:r>
          </a:p>
        </p:txBody>
      </p:sp>
      <p:pic>
        <p:nvPicPr>
          <p:cNvPr id="7" name="Picture Placeholder 6">
            <a:extLst>
              <a:ext uri="{FF2B5EF4-FFF2-40B4-BE49-F238E27FC236}">
                <a16:creationId xmlns:a16="http://schemas.microsoft.com/office/drawing/2014/main" id="{16F6548F-F7DF-06B7-0112-2965EFF6DF57}"/>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6752" b="6752"/>
          <a:stretch/>
        </p:blipFill>
        <p:spPr>
          <a:xfrm>
            <a:off x="7394372" y="1275709"/>
            <a:ext cx="4306579" cy="4306582"/>
          </a:xfrm>
        </p:spPr>
      </p:pic>
      <p:sp>
        <p:nvSpPr>
          <p:cNvPr id="5" name="Content Placeholder 4">
            <a:extLst>
              <a:ext uri="{FF2B5EF4-FFF2-40B4-BE49-F238E27FC236}">
                <a16:creationId xmlns:a16="http://schemas.microsoft.com/office/drawing/2014/main" id="{57A2F7C0-5B19-39AC-723A-7F1729EB4095}"/>
              </a:ext>
            </a:extLst>
          </p:cNvPr>
          <p:cNvSpPr>
            <a:spLocks noGrp="1"/>
          </p:cNvSpPr>
          <p:nvPr>
            <p:ph idx="1"/>
          </p:nvPr>
        </p:nvSpPr>
        <p:spPr/>
        <p:txBody>
          <a:bodyPr vert="horz" lIns="91440" tIns="45720" rIns="91440" bIns="45720" rtlCol="0" anchor="t">
            <a:normAutofit/>
          </a:bodyPr>
          <a:lstStyle/>
          <a:p>
            <a:r>
              <a:rPr lang="en-GB" dirty="0"/>
              <a:t>Think of an idea for a simple animation, for example a balloon flying away, a ball rolling etc. </a:t>
            </a:r>
          </a:p>
          <a:p>
            <a:r>
              <a:rPr lang="en-GB" dirty="0"/>
              <a:t>Draw an image on each page of your paper remembering to alter it slightly each time. </a:t>
            </a:r>
          </a:p>
          <a:p>
            <a:r>
              <a:rPr lang="en-GB" dirty="0"/>
              <a:t>Test your flick book. </a:t>
            </a:r>
          </a:p>
        </p:txBody>
      </p:sp>
      <p:pic>
        <p:nvPicPr>
          <p:cNvPr id="3" name="Picture 2" descr="A close-up of a book&#10;&#10;AI-generated content may be incorrect.">
            <a:extLst>
              <a:ext uri="{FF2B5EF4-FFF2-40B4-BE49-F238E27FC236}">
                <a16:creationId xmlns:a16="http://schemas.microsoft.com/office/drawing/2014/main" id="{C2986253-BC60-980D-1A08-C5E5158472A4}"/>
              </a:ext>
            </a:extLst>
          </p:cNvPr>
          <p:cNvPicPr>
            <a:picLocks noChangeAspect="1"/>
          </p:cNvPicPr>
          <p:nvPr/>
        </p:nvPicPr>
        <p:blipFill>
          <a:blip r:embed="rId3"/>
          <a:stretch>
            <a:fillRect/>
          </a:stretch>
        </p:blipFill>
        <p:spPr>
          <a:xfrm>
            <a:off x="2824163" y="1671638"/>
            <a:ext cx="6543675" cy="3514725"/>
          </a:xfrm>
          <a:prstGeom prst="rect">
            <a:avLst/>
          </a:prstGeom>
        </p:spPr>
      </p:pic>
    </p:spTree>
    <p:extLst>
      <p:ext uri="{BB962C8B-B14F-4D97-AF65-F5344CB8AC3E}">
        <p14:creationId xmlns:p14="http://schemas.microsoft.com/office/powerpoint/2010/main" val="1212013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2BFC0-91CA-E21D-8C00-FA62FC38B67B}"/>
              </a:ext>
            </a:extLst>
          </p:cNvPr>
          <p:cNvSpPr>
            <a:spLocks noGrp="1"/>
          </p:cNvSpPr>
          <p:nvPr>
            <p:ph type="title"/>
          </p:nvPr>
        </p:nvSpPr>
        <p:spPr/>
        <p:txBody>
          <a:bodyPr/>
          <a:lstStyle/>
          <a:p>
            <a:r>
              <a:rPr lang="en-GB" dirty="0"/>
              <a:t>2Animate</a:t>
            </a:r>
          </a:p>
        </p:txBody>
      </p:sp>
      <p:sp>
        <p:nvSpPr>
          <p:cNvPr id="4" name="Text Placeholder 3">
            <a:extLst>
              <a:ext uri="{FF2B5EF4-FFF2-40B4-BE49-F238E27FC236}">
                <a16:creationId xmlns:a16="http://schemas.microsoft.com/office/drawing/2014/main" id="{42D2E447-C66E-5575-25A0-14DFF65D6158}"/>
              </a:ext>
            </a:extLst>
          </p:cNvPr>
          <p:cNvSpPr>
            <a:spLocks noGrp="1"/>
          </p:cNvSpPr>
          <p:nvPr>
            <p:ph type="body" idx="13"/>
          </p:nvPr>
        </p:nvSpPr>
        <p:spPr>
          <a:xfrm>
            <a:off x="491045" y="3074069"/>
            <a:ext cx="5378127" cy="2848266"/>
          </a:xfrm>
        </p:spPr>
        <p:txBody>
          <a:bodyPr/>
          <a:lstStyle/>
          <a:p>
            <a:r>
              <a:rPr lang="en-GB" dirty="0"/>
              <a:t>Look at the </a:t>
            </a:r>
            <a:r>
              <a:rPr lang="en-GB" dirty="0">
                <a:hlinkClick r:id="rId2"/>
              </a:rPr>
              <a:t>example balloon animation </a:t>
            </a:r>
            <a:r>
              <a:rPr lang="en-GB" dirty="0"/>
              <a:t>which has been created using 2Animate.</a:t>
            </a:r>
          </a:p>
          <a:p>
            <a:endParaRPr lang="en-GB" dirty="0">
              <a:solidFill>
                <a:schemeClr val="accent2"/>
              </a:solidFill>
            </a:endParaRPr>
          </a:p>
          <a:p>
            <a:r>
              <a:rPr lang="en-GB" dirty="0">
                <a:solidFill>
                  <a:schemeClr val="accent2"/>
                </a:solidFill>
              </a:rPr>
              <a:t>How does the balloon appear to be moving?</a:t>
            </a:r>
          </a:p>
          <a:p>
            <a:r>
              <a:rPr lang="en-GB" dirty="0">
                <a:solidFill>
                  <a:schemeClr val="accent2"/>
                </a:solidFill>
              </a:rPr>
              <a:t>How is it similar to your flick book animation?</a:t>
            </a:r>
          </a:p>
        </p:txBody>
      </p:sp>
      <p:sp>
        <p:nvSpPr>
          <p:cNvPr id="6" name="Text Placeholder 5">
            <a:extLst>
              <a:ext uri="{FF2B5EF4-FFF2-40B4-BE49-F238E27FC236}">
                <a16:creationId xmlns:a16="http://schemas.microsoft.com/office/drawing/2014/main" id="{DF530D08-7839-1AE2-E0F2-8576281EE22B}"/>
              </a:ext>
            </a:extLst>
          </p:cNvPr>
          <p:cNvSpPr>
            <a:spLocks noGrp="1"/>
          </p:cNvSpPr>
          <p:nvPr>
            <p:ph type="body" idx="14"/>
          </p:nvPr>
        </p:nvSpPr>
        <p:spPr/>
        <p:txBody>
          <a:bodyPr/>
          <a:lstStyle/>
          <a:p>
            <a:r>
              <a:rPr lang="en-GB" dirty="0"/>
              <a:t>2Animate is an </a:t>
            </a:r>
            <a:r>
              <a:rPr lang="en-GB" b="1" dirty="0"/>
              <a:t>animation software tool</a:t>
            </a:r>
            <a:r>
              <a:rPr lang="en-GB" dirty="0"/>
              <a:t>. It lets users create animations by drawing on individual frames. It’s just like the 2D animation method you used creating a flick book but uses a computer to create the images. </a:t>
            </a:r>
          </a:p>
        </p:txBody>
      </p:sp>
      <p:pic>
        <p:nvPicPr>
          <p:cNvPr id="11" name="Picture 10">
            <a:extLst>
              <a:ext uri="{FF2B5EF4-FFF2-40B4-BE49-F238E27FC236}">
                <a16:creationId xmlns:a16="http://schemas.microsoft.com/office/drawing/2014/main" id="{C5EAB9CF-E39D-A925-884C-786D2A3246BA}"/>
              </a:ext>
            </a:extLst>
          </p:cNvPr>
          <p:cNvPicPr>
            <a:picLocks noChangeAspect="1"/>
          </p:cNvPicPr>
          <p:nvPr/>
        </p:nvPicPr>
        <p:blipFill>
          <a:blip r:embed="rId3"/>
          <a:stretch>
            <a:fillRect/>
          </a:stretch>
        </p:blipFill>
        <p:spPr>
          <a:xfrm>
            <a:off x="7526258" y="2989553"/>
            <a:ext cx="2910016" cy="3017298"/>
          </a:xfrm>
          <a:prstGeom prst="rect">
            <a:avLst/>
          </a:prstGeom>
        </p:spPr>
      </p:pic>
    </p:spTree>
    <p:extLst>
      <p:ext uri="{BB962C8B-B14F-4D97-AF65-F5344CB8AC3E}">
        <p14:creationId xmlns:p14="http://schemas.microsoft.com/office/powerpoint/2010/main" val="2392704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86CF3-5743-84DB-D895-371691CEEEF0}"/>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A6DB0BF-CA63-9AC8-2477-B2D6A3F7AAB7}"/>
              </a:ext>
            </a:extLst>
          </p:cNvPr>
          <p:cNvSpPr>
            <a:spLocks noGrp="1"/>
          </p:cNvSpPr>
          <p:nvPr>
            <p:ph type="title"/>
          </p:nvPr>
        </p:nvSpPr>
        <p:spPr/>
        <p:txBody>
          <a:bodyPr/>
          <a:lstStyle/>
          <a:p>
            <a:r>
              <a:rPr lang="en-GB" dirty="0"/>
              <a:t>2Animate</a:t>
            </a:r>
          </a:p>
        </p:txBody>
      </p:sp>
      <p:sp>
        <p:nvSpPr>
          <p:cNvPr id="4" name="Text Placeholder 3">
            <a:extLst>
              <a:ext uri="{FF2B5EF4-FFF2-40B4-BE49-F238E27FC236}">
                <a16:creationId xmlns:a16="http://schemas.microsoft.com/office/drawing/2014/main" id="{B383A1FF-90D8-C428-CE04-E8F288CD3C8F}"/>
              </a:ext>
            </a:extLst>
          </p:cNvPr>
          <p:cNvSpPr>
            <a:spLocks noGrp="1"/>
          </p:cNvSpPr>
          <p:nvPr>
            <p:ph type="body" idx="14"/>
          </p:nvPr>
        </p:nvSpPr>
        <p:spPr/>
        <p:txBody>
          <a:bodyPr>
            <a:normAutofit/>
          </a:bodyPr>
          <a:lstStyle/>
          <a:p>
            <a:r>
              <a:rPr lang="en-GB" dirty="0"/>
              <a:t>The video below shows you how to make a simple animation using 2Animate. </a:t>
            </a:r>
          </a:p>
          <a:p>
            <a:r>
              <a:rPr lang="en-GB" dirty="0"/>
              <a:t>At this stage, it is not important to look at any special tools in 2Animate. </a:t>
            </a:r>
          </a:p>
        </p:txBody>
      </p:sp>
      <p:pic>
        <p:nvPicPr>
          <p:cNvPr id="6" name="Animation Lesson 1 Balloon">
            <a:hlinkClick r:id="" action="ppaction://media"/>
            <a:extLst>
              <a:ext uri="{FF2B5EF4-FFF2-40B4-BE49-F238E27FC236}">
                <a16:creationId xmlns:a16="http://schemas.microsoft.com/office/drawing/2014/main" id="{9488BF4D-F29B-1B11-4824-CD85C3E2F20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767361" y="2415955"/>
            <a:ext cx="6657278" cy="3744719"/>
          </a:xfrm>
          <a:prstGeom prst="rect">
            <a:avLst/>
          </a:prstGeom>
        </p:spPr>
      </p:pic>
    </p:spTree>
    <p:extLst>
      <p:ext uri="{BB962C8B-B14F-4D97-AF65-F5344CB8AC3E}">
        <p14:creationId xmlns:p14="http://schemas.microsoft.com/office/powerpoint/2010/main" val="115826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882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212AE-4F53-C96B-1F6F-451FE2ECBF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E7F87B-DBA5-313C-71A7-63DCA2372EB3}"/>
              </a:ext>
            </a:extLst>
          </p:cNvPr>
          <p:cNvSpPr>
            <a:spLocks noGrp="1"/>
          </p:cNvSpPr>
          <p:nvPr>
            <p:ph type="title"/>
          </p:nvPr>
        </p:nvSpPr>
        <p:spPr/>
        <p:txBody>
          <a:bodyPr/>
          <a:lstStyle/>
          <a:p>
            <a:r>
              <a:rPr lang="en-GB" dirty="0"/>
              <a:t>Activity 2: Create an Animation in 2Animate</a:t>
            </a:r>
          </a:p>
        </p:txBody>
      </p:sp>
      <p:pic>
        <p:nvPicPr>
          <p:cNvPr id="7" name="Picture Placeholder 6">
            <a:hlinkClick r:id="rId2"/>
            <a:extLst>
              <a:ext uri="{FF2B5EF4-FFF2-40B4-BE49-F238E27FC236}">
                <a16:creationId xmlns:a16="http://schemas.microsoft.com/office/drawing/2014/main" id="{789F7AF5-0585-5318-F21F-5BA556D58C9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9803" t="2665" r="24700" b="2665"/>
          <a:stretch/>
        </p:blipFill>
        <p:spPr>
          <a:xfrm>
            <a:off x="7394372" y="1275709"/>
            <a:ext cx="4306579" cy="4306582"/>
          </a:xfrm>
        </p:spPr>
      </p:pic>
      <p:sp>
        <p:nvSpPr>
          <p:cNvPr id="5" name="Content Placeholder 4">
            <a:extLst>
              <a:ext uri="{FF2B5EF4-FFF2-40B4-BE49-F238E27FC236}">
                <a16:creationId xmlns:a16="http://schemas.microsoft.com/office/drawing/2014/main" id="{83B9D264-9FB4-CD24-FEE4-E11EC8F1C98F}"/>
              </a:ext>
            </a:extLst>
          </p:cNvPr>
          <p:cNvSpPr>
            <a:spLocks noGrp="1"/>
          </p:cNvSpPr>
          <p:nvPr>
            <p:ph idx="1"/>
          </p:nvPr>
        </p:nvSpPr>
        <p:spPr/>
        <p:txBody>
          <a:bodyPr/>
          <a:lstStyle/>
          <a:p>
            <a:r>
              <a:rPr lang="en-GB" dirty="0"/>
              <a:t>Open </a:t>
            </a:r>
            <a:r>
              <a:rPr lang="en-GB" dirty="0">
                <a:hlinkClick r:id="rId2"/>
              </a:rPr>
              <a:t>2Animate</a:t>
            </a:r>
            <a:r>
              <a:rPr lang="en-GB" dirty="0"/>
              <a:t> from your 2Dos.</a:t>
            </a:r>
          </a:p>
          <a:p>
            <a:r>
              <a:rPr lang="en-GB" dirty="0"/>
              <a:t>Use the same idea for your flick book but this time use 2Animate. </a:t>
            </a:r>
          </a:p>
          <a:p>
            <a:r>
              <a:rPr lang="en-GB" dirty="0"/>
              <a:t>Keep the animation very simple by using one colour and a very simple drawing on each frame.</a:t>
            </a:r>
          </a:p>
          <a:p>
            <a:r>
              <a:rPr lang="en-GB" dirty="0"/>
              <a:t>Compare your flick book animation to using 2Animate.</a:t>
            </a:r>
          </a:p>
          <a:p>
            <a:r>
              <a:rPr lang="en-GB" dirty="0"/>
              <a:t>Save </a:t>
            </a:r>
            <a:r>
              <a:rPr lang="en-GB"/>
              <a:t>your work.</a:t>
            </a:r>
            <a:endParaRPr lang="en-GB" dirty="0"/>
          </a:p>
          <a:p>
            <a:pPr lvl="1"/>
            <a:r>
              <a:rPr lang="en-GB" dirty="0"/>
              <a:t>What differences do you notice?</a:t>
            </a:r>
          </a:p>
          <a:p>
            <a:pPr lvl="1"/>
            <a:r>
              <a:rPr lang="en-GB" dirty="0"/>
              <a:t>Is it easier to create an animation?</a:t>
            </a:r>
          </a:p>
          <a:p>
            <a:pPr lvl="1"/>
            <a:r>
              <a:rPr lang="en-GB" dirty="0"/>
              <a:t>Could you make changes if you made mistakes?</a:t>
            </a:r>
          </a:p>
        </p:txBody>
      </p:sp>
    </p:spTree>
    <p:extLst>
      <p:ext uri="{BB962C8B-B14F-4D97-AF65-F5344CB8AC3E}">
        <p14:creationId xmlns:p14="http://schemas.microsoft.com/office/powerpoint/2010/main" val="2761986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ck top right">
            <a:extLst>
              <a:ext uri="{FF2B5EF4-FFF2-40B4-BE49-F238E27FC236}">
                <a16:creationId xmlns:a16="http://schemas.microsoft.com/office/drawing/2014/main" id="{1448E77D-D061-31E1-9C79-B42131A8A2D8}"/>
              </a:ext>
            </a:extLst>
          </p:cNvPr>
          <p:cNvSpPr txBox="1"/>
          <p:nvPr/>
        </p:nvSpPr>
        <p:spPr>
          <a:xfrm>
            <a:off x="6340586" y="1216916"/>
            <a:ext cx="4860000" cy="2159731"/>
          </a:xfrm>
          <a:prstGeom prst="roundRect">
            <a:avLst>
              <a:gd name="adj" fmla="val 7843"/>
            </a:avLst>
          </a:prstGeom>
          <a:solidFill>
            <a:srgbClr val="8E24AA"/>
          </a:solidFill>
          <a:effectLst>
            <a:outerShdw blurRad="63500" sx="102000" sy="102000" algn="ctr" rotWithShape="0">
              <a:prstClr val="black">
                <a:alpha val="40000"/>
              </a:prstClr>
            </a:outerShdw>
          </a:effec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b="1" dirty="0">
                <a:solidFill>
                  <a:schemeClr val="bg1"/>
                </a:solidFill>
              </a:rPr>
              <a:t> </a:t>
            </a:r>
            <a:r>
              <a:rPr lang="en-GB" sz="2800" b="1" dirty="0">
                <a:solidFill>
                  <a:schemeClr val="bg1"/>
                </a:solidFill>
              </a:rPr>
              <a:t>Frame: </a:t>
            </a:r>
            <a:r>
              <a:rPr lang="en-US" sz="2400" dirty="0">
                <a:solidFill>
                  <a:schemeClr val="bg1"/>
                </a:solidFill>
              </a:rPr>
              <a:t>A single image in an animation.</a:t>
            </a:r>
          </a:p>
        </p:txBody>
      </p:sp>
      <p:sp>
        <p:nvSpPr>
          <p:cNvPr id="18" name="front top right">
            <a:extLst>
              <a:ext uri="{FF2B5EF4-FFF2-40B4-BE49-F238E27FC236}">
                <a16:creationId xmlns:a16="http://schemas.microsoft.com/office/drawing/2014/main" id="{1448E77D-D061-31E1-9C79-B42131A8A2D8}"/>
              </a:ext>
            </a:extLst>
          </p:cNvPr>
          <p:cNvSpPr txBox="1"/>
          <p:nvPr/>
        </p:nvSpPr>
        <p:spPr>
          <a:xfrm>
            <a:off x="6321274" y="1208972"/>
            <a:ext cx="4860000" cy="2159729"/>
          </a:xfrm>
          <a:prstGeom prst="roundRect">
            <a:avLst>
              <a:gd name="adj" fmla="val 7843"/>
            </a:avLst>
          </a:prstGeom>
          <a:solidFill>
            <a:schemeClr val="bg1"/>
          </a:solidFill>
          <a:ln w="57150">
            <a:solidFill>
              <a:srgbClr val="BA68C8"/>
            </a:solidFill>
          </a:ln>
          <a:effectLst/>
        </p:spPr>
        <p:txBody>
          <a:bodyPr wrap="square" lIns="91440" tIns="45720" rIns="91440" bIns="45720" anchor="ctr">
            <a:noAutofit/>
          </a:bodyPr>
          <a:lstStyle>
            <a:defPPr>
              <a:defRPr lang="en-US"/>
            </a:defPPr>
            <a:lvl1pPr>
              <a:lnSpc>
                <a:spcPct val="100000"/>
              </a:lnSpc>
              <a:spcAft>
                <a:spcPts val="600"/>
              </a:spcAft>
              <a:buBlip>
                <a:blip r:embed="rId3"/>
              </a:buBlip>
              <a:defRPr b="1">
                <a:solidFill>
                  <a:schemeClr val="bg1"/>
                </a:solidFill>
                <a:latin typeface="Nunito" panose="00000500000000000000" pitchFamily="2" charset="0"/>
                <a:ea typeface="Times New Roman" panose="02020603050405020304" pitchFamily="18" charset="0"/>
                <a:cs typeface="Times New Roman" panose="02020603050405020304" pitchFamily="18" charset="0"/>
              </a:defRPr>
            </a:lvl1pPr>
          </a:lstStyle>
          <a:p>
            <a:pPr algn="ctr">
              <a:buNone/>
            </a:pPr>
            <a:r>
              <a:rPr lang="en-GB" sz="2800" dirty="0">
                <a:solidFill>
                  <a:srgbClr val="BA68C8"/>
                </a:solidFill>
              </a:rPr>
              <a:t>Frame</a:t>
            </a:r>
          </a:p>
        </p:txBody>
      </p:sp>
      <p:sp>
        <p:nvSpPr>
          <p:cNvPr id="6" name="back bottom left">
            <a:extLst>
              <a:ext uri="{FF2B5EF4-FFF2-40B4-BE49-F238E27FC236}">
                <a16:creationId xmlns:a16="http://schemas.microsoft.com/office/drawing/2014/main" id="{2A644A48-A438-FBDD-A1E9-15F7543709FB}"/>
              </a:ext>
            </a:extLst>
          </p:cNvPr>
          <p:cNvSpPr txBox="1"/>
          <p:nvPr/>
        </p:nvSpPr>
        <p:spPr>
          <a:xfrm>
            <a:off x="961062" y="3679531"/>
            <a:ext cx="4859999" cy="2158653"/>
          </a:xfrm>
          <a:prstGeom prst="roundRect">
            <a:avLst>
              <a:gd name="adj" fmla="val 7843"/>
            </a:avLst>
          </a:prstGeom>
          <a:solidFill>
            <a:srgbClr val="8E24AA"/>
          </a:solidFill>
          <a:effectLst>
            <a:outerShdw blurRad="63500" sx="102000" sy="102000" algn="ctr" rotWithShape="0">
              <a:prstClr val="black">
                <a:alpha val="40000"/>
              </a:prstClr>
            </a:outerShdw>
          </a:effec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b="1" dirty="0">
                <a:solidFill>
                  <a:schemeClr val="bg1"/>
                </a:solidFill>
              </a:rPr>
              <a:t>Animation: </a:t>
            </a:r>
            <a:r>
              <a:rPr lang="en-GB" sz="2000" dirty="0">
                <a:solidFill>
                  <a:schemeClr val="bg1"/>
                </a:solidFill>
              </a:rPr>
              <a:t>A method that turns still pictures into moving images. This technique can make drawings, computer graphics, or photographs appear to move.</a:t>
            </a:r>
          </a:p>
        </p:txBody>
      </p:sp>
      <p:sp>
        <p:nvSpPr>
          <p:cNvPr id="31" name="front bottom left">
            <a:extLst>
              <a:ext uri="{FF2B5EF4-FFF2-40B4-BE49-F238E27FC236}">
                <a16:creationId xmlns:a16="http://schemas.microsoft.com/office/drawing/2014/main" id="{1C03351C-FEAB-4AD6-8095-1AB56078A36E}"/>
              </a:ext>
            </a:extLst>
          </p:cNvPr>
          <p:cNvSpPr txBox="1"/>
          <p:nvPr/>
        </p:nvSpPr>
        <p:spPr>
          <a:xfrm>
            <a:off x="961061" y="3677654"/>
            <a:ext cx="4860000" cy="2157465"/>
          </a:xfrm>
          <a:prstGeom prst="roundRect">
            <a:avLst>
              <a:gd name="adj" fmla="val 8425"/>
            </a:avLst>
          </a:prstGeom>
          <a:solidFill>
            <a:schemeClr val="bg1"/>
          </a:solidFill>
          <a:ln w="57150">
            <a:solidFill>
              <a:srgbClr val="BA68C8"/>
            </a:solidFill>
          </a:ln>
          <a:effectLst/>
        </p:spPr>
        <p:txBody>
          <a:bodyPr wrap="square" anchor="ctr">
            <a:noAutofit/>
          </a:bodyPr>
          <a:lstStyle/>
          <a:p>
            <a:pPr algn="ctr">
              <a:buNone/>
            </a:pPr>
            <a:r>
              <a:rPr lang="en-US" sz="2800" b="1" dirty="0">
                <a:solidFill>
                  <a:srgbClr val="BA68C8"/>
                </a:solidFill>
                <a:latin typeface="Nunito" pitchFamily="2" charset="0"/>
              </a:rPr>
              <a:t>Animation</a:t>
            </a:r>
            <a:endParaRPr lang="en-GB" sz="2800" b="1" dirty="0">
              <a:solidFill>
                <a:srgbClr val="BA68C8"/>
              </a:solidFill>
              <a:latin typeface="Nunito" pitchFamily="2" charset="0"/>
            </a:endParaRPr>
          </a:p>
        </p:txBody>
      </p:sp>
      <p:sp>
        <p:nvSpPr>
          <p:cNvPr id="7" name="back bottom right">
            <a:extLst>
              <a:ext uri="{FF2B5EF4-FFF2-40B4-BE49-F238E27FC236}">
                <a16:creationId xmlns:a16="http://schemas.microsoft.com/office/drawing/2014/main" id="{3E7E7B28-213E-98EC-7EF0-B0B2D691761A}"/>
              </a:ext>
            </a:extLst>
          </p:cNvPr>
          <p:cNvSpPr txBox="1"/>
          <p:nvPr/>
        </p:nvSpPr>
        <p:spPr>
          <a:xfrm>
            <a:off x="6370940" y="3692669"/>
            <a:ext cx="4859999" cy="2132059"/>
          </a:xfrm>
          <a:prstGeom prst="roundRect">
            <a:avLst>
              <a:gd name="adj" fmla="val 7843"/>
            </a:avLst>
          </a:prstGeom>
          <a:solidFill>
            <a:srgbClr val="8E24AA"/>
          </a:solidFill>
          <a:effectLst>
            <a:outerShdw blurRad="63500" sx="102000" sy="102000" algn="ctr" rotWithShape="0">
              <a:prstClr val="black">
                <a:alpha val="40000"/>
              </a:prstClr>
            </a:outerShdw>
          </a:effec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b="1" dirty="0">
                <a:solidFill>
                  <a:schemeClr val="bg1"/>
                </a:solidFill>
              </a:rPr>
              <a:t> Stop Motion: </a:t>
            </a:r>
            <a:r>
              <a:rPr lang="en-GB" sz="2000" dirty="0">
                <a:solidFill>
                  <a:schemeClr val="bg1"/>
                </a:solidFill>
              </a:rPr>
              <a:t>A way of making objects or pictures look like they are moving by repeatedly taking photos for each tiny change of movement and then playing the photos back. </a:t>
            </a:r>
            <a:endParaRPr lang="en-GB" sz="2400" dirty="0">
              <a:solidFill>
                <a:schemeClr val="bg1"/>
              </a:solidFill>
            </a:endParaRPr>
          </a:p>
        </p:txBody>
      </p:sp>
      <p:sp>
        <p:nvSpPr>
          <p:cNvPr id="8" name="front bottom righ">
            <a:extLst>
              <a:ext uri="{FF2B5EF4-FFF2-40B4-BE49-F238E27FC236}">
                <a16:creationId xmlns:a16="http://schemas.microsoft.com/office/drawing/2014/main" id="{9AF5543B-EDB1-2185-D9FF-816CCC60FBDC}"/>
              </a:ext>
            </a:extLst>
          </p:cNvPr>
          <p:cNvSpPr txBox="1"/>
          <p:nvPr/>
        </p:nvSpPr>
        <p:spPr>
          <a:xfrm>
            <a:off x="6370940" y="3694671"/>
            <a:ext cx="4860000" cy="2160000"/>
          </a:xfrm>
          <a:prstGeom prst="roundRect">
            <a:avLst>
              <a:gd name="adj" fmla="val 8425"/>
            </a:avLst>
          </a:prstGeom>
          <a:solidFill>
            <a:schemeClr val="bg1"/>
          </a:solidFill>
          <a:ln w="57150">
            <a:solidFill>
              <a:srgbClr val="BA68C8"/>
            </a:solidFill>
          </a:ln>
          <a:effectLst/>
        </p:spPr>
        <p:txBody>
          <a:bodyPr wrap="square" anchor="ctr">
            <a:noAutofit/>
          </a:bodyPr>
          <a:lstStyle/>
          <a:p>
            <a:pPr algn="ctr">
              <a:buNone/>
            </a:pPr>
            <a:r>
              <a:rPr lang="en-GB" sz="2800" b="1" dirty="0">
                <a:solidFill>
                  <a:srgbClr val="BA68C8"/>
                </a:solidFill>
                <a:latin typeface="Nunito" pitchFamily="2" charset="0"/>
              </a:rPr>
              <a:t>Stop Motion</a:t>
            </a:r>
          </a:p>
        </p:txBody>
      </p:sp>
      <p:sp>
        <p:nvSpPr>
          <p:cNvPr id="5" name="last top left box">
            <a:extLst>
              <a:ext uri="{FF2B5EF4-FFF2-40B4-BE49-F238E27FC236}">
                <a16:creationId xmlns:a16="http://schemas.microsoft.com/office/drawing/2014/main" id="{7826159E-945A-F86C-E219-439FEBE20035}"/>
              </a:ext>
            </a:extLst>
          </p:cNvPr>
          <p:cNvSpPr txBox="1"/>
          <p:nvPr/>
        </p:nvSpPr>
        <p:spPr>
          <a:xfrm>
            <a:off x="966607" y="1219618"/>
            <a:ext cx="4854457" cy="2160000"/>
          </a:xfrm>
          <a:prstGeom prst="roundRect">
            <a:avLst>
              <a:gd name="adj" fmla="val 7843"/>
            </a:avLst>
          </a:prstGeom>
          <a:solidFill>
            <a:srgbClr val="8E24AA"/>
          </a:solidFill>
          <a:effectLst>
            <a:outerShdw blurRad="63500" sx="102000" sy="102000" algn="ctr" rotWithShape="0">
              <a:prstClr val="black">
                <a:alpha val="40000"/>
              </a:prstClr>
            </a:outerShdw>
          </a:effec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000" b="1" dirty="0">
                <a:solidFill>
                  <a:schemeClr val="bg1"/>
                </a:solidFill>
              </a:rPr>
              <a:t> </a:t>
            </a:r>
            <a:r>
              <a:rPr lang="en-GB" sz="2400" b="1" dirty="0">
                <a:solidFill>
                  <a:schemeClr val="bg1"/>
                </a:solidFill>
              </a:rPr>
              <a:t>Animation Software: </a:t>
            </a:r>
            <a:r>
              <a:rPr lang="en-US" sz="2200" dirty="0">
                <a:solidFill>
                  <a:schemeClr val="bg1"/>
                </a:solidFill>
              </a:rPr>
              <a:t>A computer program that helps users create animations from images created on a computer or from images captured in the real world. </a:t>
            </a:r>
          </a:p>
        </p:txBody>
      </p:sp>
      <p:sp>
        <p:nvSpPr>
          <p:cNvPr id="29" name="first top left box">
            <a:extLst>
              <a:ext uri="{FF2B5EF4-FFF2-40B4-BE49-F238E27FC236}">
                <a16:creationId xmlns:a16="http://schemas.microsoft.com/office/drawing/2014/main" id="{2093B9D2-75A7-9FD6-AA87-518A5116890E}"/>
              </a:ext>
            </a:extLst>
          </p:cNvPr>
          <p:cNvSpPr txBox="1"/>
          <p:nvPr/>
        </p:nvSpPr>
        <p:spPr>
          <a:xfrm>
            <a:off x="947295" y="1199512"/>
            <a:ext cx="4854456" cy="2159999"/>
          </a:xfrm>
          <a:prstGeom prst="roundRect">
            <a:avLst>
              <a:gd name="adj" fmla="val 7843"/>
            </a:avLst>
          </a:prstGeom>
          <a:solidFill>
            <a:schemeClr val="bg1"/>
          </a:solidFill>
          <a:ln w="57150">
            <a:solidFill>
              <a:srgbClr val="BA68C8"/>
            </a:solidFill>
          </a:ln>
          <a:effectLst/>
        </p:spPr>
        <p:txBody>
          <a:bodyPr wrap="square" anchor="ctr">
            <a:noAutofit/>
          </a:bodyPr>
          <a:lstStyle>
            <a:defPPr>
              <a:defRPr lang="en-US"/>
            </a:defPPr>
            <a:lvl1pPr>
              <a:lnSpc>
                <a:spcPct val="100000"/>
              </a:lnSpc>
              <a:spcAft>
                <a:spcPts val="600"/>
              </a:spcAft>
              <a:buBlip>
                <a:blip r:embed="rId3"/>
              </a:buBlip>
              <a:defRPr b="1">
                <a:solidFill>
                  <a:schemeClr val="bg1"/>
                </a:solidFill>
                <a:latin typeface="Nunito" panose="00000500000000000000" pitchFamily="2" charset="0"/>
                <a:ea typeface="Times New Roman" panose="02020603050405020304" pitchFamily="18" charset="0"/>
                <a:cs typeface="Times New Roman" panose="02020603050405020304" pitchFamily="18" charset="0"/>
              </a:defRPr>
            </a:lvl1pPr>
          </a:lstStyle>
          <a:p>
            <a:pPr algn="ctr">
              <a:buNone/>
            </a:pPr>
            <a:r>
              <a:rPr lang="en-GB" sz="2800" dirty="0">
                <a:solidFill>
                  <a:srgbClr val="BA68C8"/>
                </a:solidFill>
              </a:rPr>
              <a:t>Animation Software</a:t>
            </a:r>
          </a:p>
        </p:txBody>
      </p:sp>
      <p:sp>
        <p:nvSpPr>
          <p:cNvPr id="12" name="title">
            <a:extLst>
              <a:ext uri="{FF2B5EF4-FFF2-40B4-BE49-F238E27FC236}">
                <a16:creationId xmlns:a16="http://schemas.microsoft.com/office/drawing/2014/main" id="{534D324D-1D95-9AF3-945C-91ED22043D9E}"/>
              </a:ext>
            </a:extLst>
          </p:cNvPr>
          <p:cNvSpPr>
            <a:spLocks noGrp="1" noRot="1" noMove="1" noResize="1" noEditPoints="1" noAdjustHandles="1" noChangeArrowheads="1" noChangeShapeType="1"/>
          </p:cNvSpPr>
          <p:nvPr>
            <p:ph type="title"/>
          </p:nvPr>
        </p:nvSpPr>
        <p:spPr/>
        <p:txBody>
          <a:bodyPr/>
          <a:lstStyle/>
          <a:p>
            <a:r>
              <a:rPr lang="en-GB" dirty="0"/>
              <a:t>Vocabulary Review</a:t>
            </a:r>
          </a:p>
        </p:txBody>
      </p:sp>
    </p:spTree>
    <p:extLst>
      <p:ext uri="{BB962C8B-B14F-4D97-AF65-F5344CB8AC3E}">
        <p14:creationId xmlns:p14="http://schemas.microsoft.com/office/powerpoint/2010/main" val="406308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ppt_w</p:attrName>
                                        </p:attrNameLst>
                                      </p:cBhvr>
                                      <p:tavLst>
                                        <p:tav tm="0" fmla="#ppt_w*sin(2.5*pi*$)">
                                          <p:val>
                                            <p:fltVal val="0"/>
                                          </p:val>
                                        </p:tav>
                                        <p:tav tm="100000">
                                          <p:val>
                                            <p:fltVal val="1"/>
                                          </p:val>
                                        </p:tav>
                                      </p:tavLst>
                                    </p:anim>
                                    <p:anim calcmode="lin" valueType="num">
                                      <p:cBhvr>
                                        <p:cTn id="9" dur="500" fill="hold"/>
                                        <p:tgtEl>
                                          <p:spTgt spid="18"/>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ppt_w</p:attrName>
                                        </p:attrNameLst>
                                      </p:cBhvr>
                                      <p:tavLst>
                                        <p:tav tm="0" fmla="#ppt_w*sin(2.5*pi*$)">
                                          <p:val>
                                            <p:fltVal val="0"/>
                                          </p:val>
                                        </p:tav>
                                        <p:tav tm="100000">
                                          <p:val>
                                            <p:fltVal val="1"/>
                                          </p:val>
                                        </p:tav>
                                      </p:tavLst>
                                    </p:anim>
                                    <p:anim calcmode="lin" valueType="num">
                                      <p:cBhvr>
                                        <p:cTn id="15" dur="500" fill="hold"/>
                                        <p:tgtEl>
                                          <p:spTgt spid="29"/>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5"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ppt_w</p:attrName>
                                        </p:attrNameLst>
                                      </p:cBhvr>
                                      <p:tavLst>
                                        <p:tav tm="0" fmla="#ppt_w*sin(2.5*pi*$)">
                                          <p:val>
                                            <p:fltVal val="0"/>
                                          </p:val>
                                        </p:tav>
                                        <p:tav tm="100000">
                                          <p:val>
                                            <p:fltVal val="1"/>
                                          </p:val>
                                        </p:tav>
                                      </p:tavLst>
                                    </p:anim>
                                    <p:anim calcmode="lin" valueType="num">
                                      <p:cBhvr>
                                        <p:cTn id="21" dur="500" fill="hold"/>
                                        <p:tgtEl>
                                          <p:spTgt spid="8"/>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45"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ppt_w</p:attrName>
                                        </p:attrNameLst>
                                      </p:cBhvr>
                                      <p:tavLst>
                                        <p:tav tm="0" fmla="#ppt_w*sin(2.5*pi*$)">
                                          <p:val>
                                            <p:fltVal val="0"/>
                                          </p:val>
                                        </p:tav>
                                        <p:tav tm="100000">
                                          <p:val>
                                            <p:fltVal val="1"/>
                                          </p:val>
                                        </p:tav>
                                      </p:tavLst>
                                    </p:anim>
                                    <p:anim calcmode="lin" valueType="num">
                                      <p:cBhvr>
                                        <p:cTn id="27" dur="5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18"/>
                    </p:tgtEl>
                  </p:cond>
                </p:stCondLst>
                <p:endSync evt="end" delay="0">
                  <p:rtn val="all"/>
                </p:endSync>
                <p:childTnLst>
                  <p:par>
                    <p:cTn id="29" fill="hold">
                      <p:stCondLst>
                        <p:cond delay="0"/>
                      </p:stCondLst>
                      <p:childTnLst>
                        <p:par>
                          <p:cTn id="30" fill="hold">
                            <p:stCondLst>
                              <p:cond delay="0"/>
                            </p:stCondLst>
                            <p:childTnLst>
                              <p:par>
                                <p:cTn id="31" presetID="45" presetClass="exit" presetSubtype="0" fill="hold" grpId="1" nodeType="clickEffect">
                                  <p:stCondLst>
                                    <p:cond delay="0"/>
                                  </p:stCondLst>
                                  <p:childTnLst>
                                    <p:animEffect transition="out" filter="fade">
                                      <p:cBhvr>
                                        <p:cTn id="32" dur="500"/>
                                        <p:tgtEl>
                                          <p:spTgt spid="18"/>
                                        </p:tgtEl>
                                      </p:cBhvr>
                                    </p:animEffect>
                                    <p:anim calcmode="lin" valueType="num">
                                      <p:cBhvr>
                                        <p:cTn id="33" dur="500"/>
                                        <p:tgtEl>
                                          <p:spTgt spid="1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4" dur="500"/>
                                        <p:tgtEl>
                                          <p:spTgt spid="18"/>
                                        </p:tgtEl>
                                        <p:attrNameLst>
                                          <p:attrName>ppt_h</p:attrName>
                                        </p:attrNameLst>
                                      </p:cBhvr>
                                      <p:tavLst>
                                        <p:tav tm="0">
                                          <p:val>
                                            <p:strVal val="ppt_h"/>
                                          </p:val>
                                        </p:tav>
                                        <p:tav tm="100000">
                                          <p:val>
                                            <p:strVal val="ppt_h"/>
                                          </p:val>
                                        </p:tav>
                                      </p:tavLst>
                                    </p:anim>
                                    <p:set>
                                      <p:cBhvr>
                                        <p:cTn id="3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36" restart="whenNotActive" fill="hold" evtFilter="cancelBubble" nodeType="interactiveSeq">
                <p:stCondLst>
                  <p:cond evt="onClick" delay="0">
                    <p:tgtEl>
                      <p:spTgt spid="29"/>
                    </p:tgtEl>
                  </p:cond>
                </p:stCondLst>
                <p:endSync evt="end" delay="0">
                  <p:rtn val="all"/>
                </p:endSync>
                <p:childTnLst>
                  <p:par>
                    <p:cTn id="37" fill="hold">
                      <p:stCondLst>
                        <p:cond delay="0"/>
                      </p:stCondLst>
                      <p:childTnLst>
                        <p:par>
                          <p:cTn id="38" fill="hold">
                            <p:stCondLst>
                              <p:cond delay="0"/>
                            </p:stCondLst>
                            <p:childTnLst>
                              <p:par>
                                <p:cTn id="39" presetID="45" presetClass="exit" presetSubtype="0" fill="hold" grpId="1" nodeType="clickEffect">
                                  <p:stCondLst>
                                    <p:cond delay="0"/>
                                  </p:stCondLst>
                                  <p:childTnLst>
                                    <p:animEffect transition="out" filter="fade">
                                      <p:cBhvr>
                                        <p:cTn id="40" dur="500"/>
                                        <p:tgtEl>
                                          <p:spTgt spid="29"/>
                                        </p:tgtEl>
                                      </p:cBhvr>
                                    </p:animEffect>
                                    <p:anim calcmode="lin" valueType="num">
                                      <p:cBhvr>
                                        <p:cTn id="41" dur="500"/>
                                        <p:tgtEl>
                                          <p:spTgt spid="2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2" dur="500"/>
                                        <p:tgtEl>
                                          <p:spTgt spid="29"/>
                                        </p:tgtEl>
                                        <p:attrNameLst>
                                          <p:attrName>ppt_h</p:attrName>
                                        </p:attrNameLst>
                                      </p:cBhvr>
                                      <p:tavLst>
                                        <p:tav tm="0">
                                          <p:val>
                                            <p:strVal val="ppt_h"/>
                                          </p:val>
                                        </p:tav>
                                        <p:tav tm="100000">
                                          <p:val>
                                            <p:strVal val="ppt_h"/>
                                          </p:val>
                                        </p:tav>
                                      </p:tavLst>
                                    </p:anim>
                                    <p:set>
                                      <p:cBhvr>
                                        <p:cTn id="43"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44" restart="whenNotActive" fill="hold" evtFilter="cancelBubble" nodeType="interactiveSeq">
                <p:stCondLst>
                  <p:cond evt="onClick" delay="0">
                    <p:tgtEl>
                      <p:spTgt spid="8"/>
                    </p:tgtEl>
                  </p:cond>
                </p:stCondLst>
                <p:endSync evt="end" delay="0">
                  <p:rtn val="all"/>
                </p:endSync>
                <p:childTnLst>
                  <p:par>
                    <p:cTn id="45" fill="hold">
                      <p:stCondLst>
                        <p:cond delay="0"/>
                      </p:stCondLst>
                      <p:childTnLst>
                        <p:par>
                          <p:cTn id="46" fill="hold">
                            <p:stCondLst>
                              <p:cond delay="0"/>
                            </p:stCondLst>
                            <p:childTnLst>
                              <p:par>
                                <p:cTn id="47" presetID="45" presetClass="exit" presetSubtype="0" fill="hold" grpId="1" nodeType="clickEffect">
                                  <p:stCondLst>
                                    <p:cond delay="0"/>
                                  </p:stCondLst>
                                  <p:childTnLst>
                                    <p:animEffect transition="out" filter="fade">
                                      <p:cBhvr>
                                        <p:cTn id="48" dur="500"/>
                                        <p:tgtEl>
                                          <p:spTgt spid="8"/>
                                        </p:tgtEl>
                                      </p:cBhvr>
                                    </p:animEffect>
                                    <p:anim calcmode="lin" valueType="num">
                                      <p:cBhvr>
                                        <p:cTn id="49" dur="500"/>
                                        <p:tgtEl>
                                          <p:spTgt spid="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0" dur="500"/>
                                        <p:tgtEl>
                                          <p:spTgt spid="8"/>
                                        </p:tgtEl>
                                        <p:attrNameLst>
                                          <p:attrName>ppt_h</p:attrName>
                                        </p:attrNameLst>
                                      </p:cBhvr>
                                      <p:tavLst>
                                        <p:tav tm="0">
                                          <p:val>
                                            <p:strVal val="ppt_h"/>
                                          </p:val>
                                        </p:tav>
                                        <p:tav tm="100000">
                                          <p:val>
                                            <p:strVal val="ppt_h"/>
                                          </p:val>
                                        </p:tav>
                                      </p:tavLst>
                                    </p:anim>
                                    <p:set>
                                      <p:cBhvr>
                                        <p:cTn id="51"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52" restart="whenNotActive" fill="hold" evtFilter="cancelBubble" nodeType="interactiveSeq">
                <p:stCondLst>
                  <p:cond evt="onClick" delay="0">
                    <p:tgtEl>
                      <p:spTgt spid="31"/>
                    </p:tgtEl>
                  </p:cond>
                </p:stCondLst>
                <p:endSync evt="end" delay="0">
                  <p:rtn val="all"/>
                </p:endSync>
                <p:childTnLst>
                  <p:par>
                    <p:cTn id="53" fill="hold">
                      <p:stCondLst>
                        <p:cond delay="0"/>
                      </p:stCondLst>
                      <p:childTnLst>
                        <p:par>
                          <p:cTn id="54" fill="hold">
                            <p:stCondLst>
                              <p:cond delay="0"/>
                            </p:stCondLst>
                            <p:childTnLst>
                              <p:par>
                                <p:cTn id="55" presetID="45" presetClass="exit" presetSubtype="0" fill="hold" grpId="1" nodeType="clickEffect">
                                  <p:stCondLst>
                                    <p:cond delay="0"/>
                                  </p:stCondLst>
                                  <p:childTnLst>
                                    <p:animEffect transition="out" filter="fade">
                                      <p:cBhvr>
                                        <p:cTn id="56" dur="500"/>
                                        <p:tgtEl>
                                          <p:spTgt spid="31"/>
                                        </p:tgtEl>
                                      </p:cBhvr>
                                    </p:animEffect>
                                    <p:anim calcmode="lin" valueType="num">
                                      <p:cBhvr>
                                        <p:cTn id="57" dur="500"/>
                                        <p:tgtEl>
                                          <p:spTgt spid="3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8" dur="500"/>
                                        <p:tgtEl>
                                          <p:spTgt spid="31"/>
                                        </p:tgtEl>
                                        <p:attrNameLst>
                                          <p:attrName>ppt_h</p:attrName>
                                        </p:attrNameLst>
                                      </p:cBhvr>
                                      <p:tavLst>
                                        <p:tav tm="0">
                                          <p:val>
                                            <p:strVal val="ppt_h"/>
                                          </p:val>
                                        </p:tav>
                                        <p:tav tm="100000">
                                          <p:val>
                                            <p:strVal val="ppt_h"/>
                                          </p:val>
                                        </p:tav>
                                      </p:tavLst>
                                    </p:anim>
                                    <p:set>
                                      <p:cBhvr>
                                        <p:cTn id="59"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bldLst>
      <p:bldP spid="18" grpId="0" animBg="1"/>
      <p:bldP spid="18" grpId="1" animBg="1"/>
      <p:bldP spid="31" grpId="0" animBg="1"/>
      <p:bldP spid="31" grpId="1" animBg="1"/>
      <p:bldP spid="8" grpId="0" animBg="1"/>
      <p:bldP spid="8" grpId="1" animBg="1"/>
      <p:bldP spid="29" grpId="0" animBg="1"/>
      <p:bldP spid="2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511B3-0AD8-2F0D-8523-063183F30E22}"/>
              </a:ext>
            </a:extLst>
          </p:cNvPr>
          <p:cNvSpPr>
            <a:spLocks noGrp="1"/>
          </p:cNvSpPr>
          <p:nvPr>
            <p:ph idx="1"/>
          </p:nvPr>
        </p:nvSpPr>
        <p:spPr/>
        <p:txBody>
          <a:bodyPr>
            <a:normAutofit/>
          </a:bodyPr>
          <a:lstStyle/>
          <a:p>
            <a:r>
              <a:rPr lang="en-GB" sz="1800" dirty="0"/>
              <a:t>Can you explain what animation is?</a:t>
            </a:r>
          </a:p>
          <a:p>
            <a:r>
              <a:rPr lang="en-GB" sz="1800" dirty="0"/>
              <a:t>What methods of animation are there?</a:t>
            </a:r>
          </a:p>
          <a:p>
            <a:r>
              <a:rPr lang="en-GB" sz="1800" dirty="0"/>
              <a:t>What are the advantages to using animation software compared to traditional pen and paper methods?</a:t>
            </a:r>
          </a:p>
        </p:txBody>
      </p:sp>
      <p:sp>
        <p:nvSpPr>
          <p:cNvPr id="3" name="Title 2">
            <a:extLst>
              <a:ext uri="{FF2B5EF4-FFF2-40B4-BE49-F238E27FC236}">
                <a16:creationId xmlns:a16="http://schemas.microsoft.com/office/drawing/2014/main" id="{4F46C501-DFAE-5820-CA28-203CEF9B7674}"/>
              </a:ext>
            </a:extLst>
          </p:cNvPr>
          <p:cNvSpPr>
            <a:spLocks noGrp="1"/>
          </p:cNvSpPr>
          <p:nvPr>
            <p:ph type="title"/>
          </p:nvPr>
        </p:nvSpPr>
        <p:spPr/>
        <p:txBody>
          <a:bodyPr/>
          <a:lstStyle/>
          <a:p>
            <a:r>
              <a:rPr lang="en-GB" dirty="0"/>
              <a:t>Reflection</a:t>
            </a:r>
          </a:p>
        </p:txBody>
      </p:sp>
    </p:spTree>
    <p:extLst>
      <p:ext uri="{BB962C8B-B14F-4D97-AF65-F5344CB8AC3E}">
        <p14:creationId xmlns:p14="http://schemas.microsoft.com/office/powerpoint/2010/main" val="3184919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511B3-0AD8-2F0D-8523-063183F30E22}"/>
              </a:ext>
            </a:extLst>
          </p:cNvPr>
          <p:cNvSpPr>
            <a:spLocks noGrp="1"/>
          </p:cNvSpPr>
          <p:nvPr>
            <p:ph idx="1"/>
          </p:nvPr>
        </p:nvSpPr>
        <p:spPr/>
        <p:txBody>
          <a:bodyPr>
            <a:normAutofit/>
          </a:bodyPr>
          <a:lstStyle/>
          <a:p>
            <a:r>
              <a:rPr lang="en-GB" sz="1800" dirty="0"/>
              <a:t>To understand what animation is.</a:t>
            </a:r>
          </a:p>
        </p:txBody>
      </p:sp>
      <p:sp>
        <p:nvSpPr>
          <p:cNvPr id="3" name="Title 2">
            <a:extLst>
              <a:ext uri="{FF2B5EF4-FFF2-40B4-BE49-F238E27FC236}">
                <a16:creationId xmlns:a16="http://schemas.microsoft.com/office/drawing/2014/main" id="{4F46C501-DFAE-5820-CA28-203CEF9B7674}"/>
              </a:ext>
            </a:extLst>
          </p:cNvPr>
          <p:cNvSpPr>
            <a:spLocks noGrp="1"/>
          </p:cNvSpPr>
          <p:nvPr>
            <p:ph type="title"/>
          </p:nvPr>
        </p:nvSpPr>
        <p:spPr/>
        <p:txBody>
          <a:bodyPr/>
          <a:lstStyle/>
          <a:p>
            <a:r>
              <a:rPr lang="en-GB" dirty="0"/>
              <a:t>Aim</a:t>
            </a:r>
          </a:p>
        </p:txBody>
      </p:sp>
    </p:spTree>
    <p:extLst>
      <p:ext uri="{BB962C8B-B14F-4D97-AF65-F5344CB8AC3E}">
        <p14:creationId xmlns:p14="http://schemas.microsoft.com/office/powerpoint/2010/main" val="989361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4511B3-0AD8-2F0D-8523-063183F30E22}"/>
              </a:ext>
            </a:extLst>
          </p:cNvPr>
          <p:cNvSpPr>
            <a:spLocks noGrp="1"/>
          </p:cNvSpPr>
          <p:nvPr>
            <p:ph idx="1"/>
          </p:nvPr>
        </p:nvSpPr>
        <p:spPr/>
        <p:txBody>
          <a:bodyPr>
            <a:normAutofit/>
          </a:bodyPr>
          <a:lstStyle/>
          <a:p>
            <a:r>
              <a:rPr lang="en-GB" sz="1800" kern="100" dirty="0">
                <a:effectLst/>
                <a:ea typeface="Aptos" panose="020B0004020202020204" pitchFamily="34" charset="0"/>
                <a:cs typeface="Times New Roman" panose="02020603050405020304" pitchFamily="18" charset="0"/>
              </a:rPr>
              <a:t>I can describe what is meant by an animation.</a:t>
            </a:r>
          </a:p>
          <a:p>
            <a:r>
              <a:rPr lang="en-GB" sz="1800" kern="100" dirty="0">
                <a:ea typeface="Aptos" panose="020B0004020202020204" pitchFamily="34" charset="0"/>
                <a:cs typeface="Times New Roman" panose="02020603050405020304" pitchFamily="18" charset="0"/>
              </a:rPr>
              <a:t>I can </a:t>
            </a:r>
            <a:r>
              <a:rPr lang="en-GB" sz="1800" kern="100" dirty="0">
                <a:effectLst/>
                <a:ea typeface="Aptos" panose="020B0004020202020204" pitchFamily="34" charset="0"/>
                <a:cs typeface="Times New Roman" panose="02020603050405020304" pitchFamily="18" charset="0"/>
              </a:rPr>
              <a:t>describe some common techniques used for creating animations.</a:t>
            </a:r>
          </a:p>
          <a:p>
            <a:r>
              <a:rPr lang="en-GB" sz="1800" kern="100" dirty="0">
                <a:effectLst/>
                <a:ea typeface="Aptos" panose="020B0004020202020204" pitchFamily="34" charset="0"/>
                <a:cs typeface="Times New Roman" panose="02020603050405020304" pitchFamily="18" charset="0"/>
              </a:rPr>
              <a:t>I can make a simple animation using a flick book.  </a:t>
            </a:r>
          </a:p>
          <a:p>
            <a:r>
              <a:rPr lang="en-GB" sz="1800" kern="100" dirty="0">
                <a:effectLst/>
                <a:ea typeface="Aptos" panose="020B0004020202020204" pitchFamily="34" charset="0"/>
                <a:cs typeface="Times New Roman" panose="02020603050405020304" pitchFamily="18" charset="0"/>
              </a:rPr>
              <a:t>I can </a:t>
            </a:r>
            <a:r>
              <a:rPr lang="en-GB" sz="1800" kern="100" dirty="0">
                <a:ea typeface="Aptos" panose="020B0004020202020204" pitchFamily="34" charset="0"/>
                <a:cs typeface="Times New Roman" panose="02020603050405020304" pitchFamily="18" charset="0"/>
              </a:rPr>
              <a:t>create a simple animation using animation software.</a:t>
            </a:r>
            <a:endParaRPr lang="en-GB" sz="1800" kern="100" dirty="0">
              <a:effectLst/>
              <a:ea typeface="Aptos" panose="020B0004020202020204" pitchFamily="34" charset="0"/>
              <a:cs typeface="Times New Roman" panose="02020603050405020304" pitchFamily="18" charset="0"/>
            </a:endParaRPr>
          </a:p>
          <a:p>
            <a:endParaRPr lang="en-GB" sz="1800" dirty="0"/>
          </a:p>
        </p:txBody>
      </p:sp>
      <p:sp>
        <p:nvSpPr>
          <p:cNvPr id="3" name="Title 2">
            <a:extLst>
              <a:ext uri="{FF2B5EF4-FFF2-40B4-BE49-F238E27FC236}">
                <a16:creationId xmlns:a16="http://schemas.microsoft.com/office/drawing/2014/main" id="{4F46C501-DFAE-5820-CA28-203CEF9B7674}"/>
              </a:ext>
            </a:extLst>
          </p:cNvPr>
          <p:cNvSpPr>
            <a:spLocks noGrp="1"/>
          </p:cNvSpPr>
          <p:nvPr>
            <p:ph type="title"/>
          </p:nvPr>
        </p:nvSpPr>
        <p:spPr/>
        <p:txBody>
          <a:bodyPr/>
          <a:lstStyle/>
          <a:p>
            <a:r>
              <a:rPr lang="en-GB" dirty="0"/>
              <a:t>Success Criteria</a:t>
            </a:r>
          </a:p>
        </p:txBody>
      </p:sp>
    </p:spTree>
    <p:extLst>
      <p:ext uri="{BB962C8B-B14F-4D97-AF65-F5344CB8AC3E}">
        <p14:creationId xmlns:p14="http://schemas.microsoft.com/office/powerpoint/2010/main" val="2820299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8506FAD-0735-B712-BE29-06710D0FBC28}"/>
              </a:ext>
            </a:extLst>
          </p:cNvPr>
          <p:cNvSpPr/>
          <p:nvPr/>
        </p:nvSpPr>
        <p:spPr>
          <a:xfrm>
            <a:off x="382518" y="3543529"/>
            <a:ext cx="11426960" cy="1702258"/>
          </a:xfrm>
          <a:prstGeom prst="rect">
            <a:avLst/>
          </a:prstGeom>
          <a:solidFill>
            <a:schemeClr val="bg2">
              <a:lumMod val="95000"/>
            </a:schemeClr>
          </a:solidFill>
          <a:ln w="9525" cap="flat">
            <a:noFill/>
            <a:prstDash val="solid"/>
            <a:miter/>
          </a:ln>
        </p:spPr>
        <p:txBody>
          <a:bodyPr rtlCol="0" anchor="ctr"/>
          <a:lstStyle/>
          <a:p>
            <a:pPr algn="l"/>
            <a:endParaRPr lang="en-GB" dirty="0"/>
          </a:p>
        </p:txBody>
      </p:sp>
      <p:sp>
        <p:nvSpPr>
          <p:cNvPr id="3" name="Rectangle 2">
            <a:extLst>
              <a:ext uri="{FF2B5EF4-FFF2-40B4-BE49-F238E27FC236}">
                <a16:creationId xmlns:a16="http://schemas.microsoft.com/office/drawing/2014/main" id="{F605701C-91A8-8608-0C10-AC4D582B6F86}"/>
              </a:ext>
            </a:extLst>
          </p:cNvPr>
          <p:cNvSpPr/>
          <p:nvPr/>
        </p:nvSpPr>
        <p:spPr>
          <a:xfrm>
            <a:off x="397080" y="1405895"/>
            <a:ext cx="11426960" cy="1702258"/>
          </a:xfrm>
          <a:prstGeom prst="rect">
            <a:avLst/>
          </a:prstGeom>
          <a:solidFill>
            <a:schemeClr val="bg2">
              <a:lumMod val="95000"/>
            </a:schemeClr>
          </a:solidFill>
          <a:ln w="9525" cap="flat">
            <a:noFill/>
            <a:prstDash val="solid"/>
            <a:miter/>
          </a:ln>
        </p:spPr>
        <p:txBody>
          <a:bodyPr rtlCol="0" anchor="ctr"/>
          <a:lstStyle/>
          <a:p>
            <a:pPr algn="l"/>
            <a:endParaRPr lang="en-GB" dirty="0"/>
          </a:p>
        </p:txBody>
      </p:sp>
      <p:sp>
        <p:nvSpPr>
          <p:cNvPr id="4" name="Rectangle: Rounded Corners 3">
            <a:extLst>
              <a:ext uri="{FF2B5EF4-FFF2-40B4-BE49-F238E27FC236}">
                <a16:creationId xmlns:a16="http://schemas.microsoft.com/office/drawing/2014/main" id="{D4DF030C-3701-7C33-FF77-2C9B5E1D413D}"/>
              </a:ext>
            </a:extLst>
          </p:cNvPr>
          <p:cNvSpPr/>
          <p:nvPr/>
        </p:nvSpPr>
        <p:spPr>
          <a:xfrm>
            <a:off x="526438" y="1650628"/>
            <a:ext cx="4352196" cy="1328762"/>
          </a:xfrm>
          <a:prstGeom prst="roundRect">
            <a:avLst>
              <a:gd name="adj" fmla="val 5152"/>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Nunito" pitchFamily="2" charset="0"/>
              </a:rPr>
              <a:t>What is meant by the term ‘fill’ when using an art program? </a:t>
            </a:r>
          </a:p>
        </p:txBody>
      </p:sp>
      <p:sp>
        <p:nvSpPr>
          <p:cNvPr id="6" name="Content Placeholder 2">
            <a:extLst>
              <a:ext uri="{FF2B5EF4-FFF2-40B4-BE49-F238E27FC236}">
                <a16:creationId xmlns:a16="http://schemas.microsoft.com/office/drawing/2014/main" id="{02B14974-97AD-7CA0-A768-2D1376E1B416}"/>
              </a:ext>
            </a:extLst>
          </p:cNvPr>
          <p:cNvSpPr txBox="1">
            <a:spLocks/>
          </p:cNvSpPr>
          <p:nvPr/>
        </p:nvSpPr>
        <p:spPr>
          <a:xfrm>
            <a:off x="5385720" y="1762158"/>
            <a:ext cx="6438320" cy="365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600"/>
              </a:spcAft>
              <a:buBlip>
                <a:blip r:embed="rId3"/>
              </a:buBlip>
            </a:pPr>
            <a:r>
              <a:rPr lang="en-GB" sz="1800" dirty="0">
                <a:latin typeface="Nunito" panose="00000500000000000000" pitchFamily="2" charset="0"/>
              </a:rPr>
              <a:t>Causing an enclosed shape to be filled with a selected colour.</a:t>
            </a:r>
          </a:p>
        </p:txBody>
      </p:sp>
      <p:sp>
        <p:nvSpPr>
          <p:cNvPr id="2" name="Rectangle: Rounded Corners 1">
            <a:extLst>
              <a:ext uri="{FF2B5EF4-FFF2-40B4-BE49-F238E27FC236}">
                <a16:creationId xmlns:a16="http://schemas.microsoft.com/office/drawing/2014/main" id="{881B51D7-C7F8-846A-290A-B8CA3CFD5674}"/>
              </a:ext>
            </a:extLst>
          </p:cNvPr>
          <p:cNvSpPr/>
          <p:nvPr/>
        </p:nvSpPr>
        <p:spPr>
          <a:xfrm>
            <a:off x="533052" y="3854875"/>
            <a:ext cx="4352196" cy="1328762"/>
          </a:xfrm>
          <a:prstGeom prst="roundRect">
            <a:avLst>
              <a:gd name="adj" fmla="val 5152"/>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Nunito" pitchFamily="2" charset="0"/>
              </a:rPr>
              <a:t>Which button is used to ‘undo’ an action? </a:t>
            </a:r>
          </a:p>
        </p:txBody>
      </p:sp>
      <p:sp>
        <p:nvSpPr>
          <p:cNvPr id="11" name="Content Placeholder 2">
            <a:extLst>
              <a:ext uri="{FF2B5EF4-FFF2-40B4-BE49-F238E27FC236}">
                <a16:creationId xmlns:a16="http://schemas.microsoft.com/office/drawing/2014/main" id="{A0B77FB9-2DC9-1F13-0249-7FA92C756FE3}"/>
              </a:ext>
            </a:extLst>
          </p:cNvPr>
          <p:cNvSpPr txBox="1">
            <a:spLocks/>
          </p:cNvSpPr>
          <p:nvPr/>
        </p:nvSpPr>
        <p:spPr>
          <a:xfrm>
            <a:off x="5385720" y="2424534"/>
            <a:ext cx="6409746" cy="4394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600"/>
              </a:spcAft>
              <a:buBlip>
                <a:blip r:embed="rId3"/>
              </a:buBlip>
            </a:pPr>
            <a:r>
              <a:rPr lang="en-GB" sz="1800" dirty="0">
                <a:latin typeface="Nunito" panose="00000500000000000000" pitchFamily="2" charset="0"/>
              </a:rPr>
              <a:t>Changing the background of a picture to a selected colour.  </a:t>
            </a:r>
          </a:p>
        </p:txBody>
      </p:sp>
      <p:sp>
        <p:nvSpPr>
          <p:cNvPr id="21" name="Rectangle: Rounded Corners 20">
            <a:extLst>
              <a:ext uri="{FF2B5EF4-FFF2-40B4-BE49-F238E27FC236}">
                <a16:creationId xmlns:a16="http://schemas.microsoft.com/office/drawing/2014/main" id="{F9478BB3-429D-581F-C4D6-53CD105A5290}"/>
              </a:ext>
            </a:extLst>
          </p:cNvPr>
          <p:cNvSpPr/>
          <p:nvPr/>
        </p:nvSpPr>
        <p:spPr>
          <a:xfrm>
            <a:off x="5385720" y="1720836"/>
            <a:ext cx="6343070" cy="703698"/>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Rounded Corners 21">
            <a:extLst>
              <a:ext uri="{FF2B5EF4-FFF2-40B4-BE49-F238E27FC236}">
                <a16:creationId xmlns:a16="http://schemas.microsoft.com/office/drawing/2014/main" id="{9ACF2BFB-A5BB-E435-B846-26143985C814}"/>
              </a:ext>
            </a:extLst>
          </p:cNvPr>
          <p:cNvSpPr/>
          <p:nvPr/>
        </p:nvSpPr>
        <p:spPr>
          <a:xfrm>
            <a:off x="6304611" y="3847139"/>
            <a:ext cx="1542224" cy="1316391"/>
          </a:xfrm>
          <a:prstGeom prst="round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veal answers">
            <a:extLst>
              <a:ext uri="{FF2B5EF4-FFF2-40B4-BE49-F238E27FC236}">
                <a16:creationId xmlns:a16="http://schemas.microsoft.com/office/drawing/2014/main" id="{763AF03E-65AB-8A42-8B47-596C501A72E1}"/>
              </a:ext>
            </a:extLst>
          </p:cNvPr>
          <p:cNvSpPr/>
          <p:nvPr/>
        </p:nvSpPr>
        <p:spPr>
          <a:xfrm>
            <a:off x="7754883" y="5375678"/>
            <a:ext cx="2456722" cy="655601"/>
          </a:xfrm>
          <a:prstGeom prst="roundRect">
            <a:avLst>
              <a:gd name="adj" fmla="val 5152"/>
            </a:avLst>
          </a:prstGeom>
          <a:solidFill>
            <a:srgbClr val="8E24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latin typeface="Nunito" pitchFamily="2" charset="0"/>
              </a:rPr>
              <a:t>Reveal Answers</a:t>
            </a:r>
            <a:endParaRPr lang="en-GB" sz="2000" b="1" i="1" dirty="0">
              <a:solidFill>
                <a:schemeClr val="tx1"/>
              </a:solidFill>
              <a:latin typeface="Nunito" pitchFamily="2" charset="0"/>
            </a:endParaRPr>
          </a:p>
        </p:txBody>
      </p:sp>
      <p:sp>
        <p:nvSpPr>
          <p:cNvPr id="8" name="Title 7">
            <a:extLst>
              <a:ext uri="{FF2B5EF4-FFF2-40B4-BE49-F238E27FC236}">
                <a16:creationId xmlns:a16="http://schemas.microsoft.com/office/drawing/2014/main" id="{DB262AC8-0A11-59A7-2516-6F061A53D5CF}"/>
              </a:ext>
            </a:extLst>
          </p:cNvPr>
          <p:cNvSpPr>
            <a:spLocks noGrp="1"/>
          </p:cNvSpPr>
          <p:nvPr>
            <p:ph type="title"/>
          </p:nvPr>
        </p:nvSpPr>
        <p:spPr/>
        <p:txBody>
          <a:bodyPr/>
          <a:lstStyle/>
          <a:p>
            <a:r>
              <a:rPr lang="en-GB" dirty="0"/>
              <a:t>Knowledge and Skills Check</a:t>
            </a:r>
          </a:p>
        </p:txBody>
      </p:sp>
      <p:sp>
        <p:nvSpPr>
          <p:cNvPr id="18" name="TextBox 17">
            <a:extLst>
              <a:ext uri="{FF2B5EF4-FFF2-40B4-BE49-F238E27FC236}">
                <a16:creationId xmlns:a16="http://schemas.microsoft.com/office/drawing/2014/main" id="{EDED589B-0263-C299-5175-F84B5645071F}"/>
              </a:ext>
            </a:extLst>
          </p:cNvPr>
          <p:cNvSpPr txBox="1"/>
          <p:nvPr/>
        </p:nvSpPr>
        <p:spPr>
          <a:xfrm>
            <a:off x="526437" y="1344859"/>
            <a:ext cx="2182713" cy="369332"/>
          </a:xfrm>
          <a:prstGeom prst="rect">
            <a:avLst/>
          </a:prstGeom>
          <a:noFill/>
        </p:spPr>
        <p:txBody>
          <a:bodyPr wrap="square" rtlCol="0">
            <a:spAutoFit/>
          </a:bodyPr>
          <a:lstStyle/>
          <a:p>
            <a:r>
              <a:rPr lang="en-GB" sz="1800" b="1" dirty="0">
                <a:latin typeface="Nunito" pitchFamily="2" charset="0"/>
              </a:rPr>
              <a:t>Definition</a:t>
            </a:r>
            <a:endParaRPr lang="en-GB" dirty="0"/>
          </a:p>
        </p:txBody>
      </p:sp>
      <p:sp>
        <p:nvSpPr>
          <p:cNvPr id="26" name="TextBox 25">
            <a:extLst>
              <a:ext uri="{FF2B5EF4-FFF2-40B4-BE49-F238E27FC236}">
                <a16:creationId xmlns:a16="http://schemas.microsoft.com/office/drawing/2014/main" id="{0FBA0995-E919-99D7-AFDB-AE8EAFF8DDAA}"/>
              </a:ext>
            </a:extLst>
          </p:cNvPr>
          <p:cNvSpPr txBox="1"/>
          <p:nvPr/>
        </p:nvSpPr>
        <p:spPr>
          <a:xfrm>
            <a:off x="526437" y="3509279"/>
            <a:ext cx="4038424" cy="369332"/>
          </a:xfrm>
          <a:prstGeom prst="rect">
            <a:avLst/>
          </a:prstGeom>
          <a:noFill/>
        </p:spPr>
        <p:txBody>
          <a:bodyPr wrap="square" rtlCol="0">
            <a:spAutoFit/>
          </a:bodyPr>
          <a:lstStyle/>
          <a:p>
            <a:r>
              <a:rPr lang="en-GB" sz="1800" b="1" dirty="0">
                <a:latin typeface="Nunito" pitchFamily="2" charset="0"/>
              </a:rPr>
              <a:t>Previous learning</a:t>
            </a:r>
          </a:p>
        </p:txBody>
      </p:sp>
      <p:pic>
        <p:nvPicPr>
          <p:cNvPr id="9" name="Picture 8">
            <a:extLst>
              <a:ext uri="{FF2B5EF4-FFF2-40B4-BE49-F238E27FC236}">
                <a16:creationId xmlns:a16="http://schemas.microsoft.com/office/drawing/2014/main" id="{3FF66E18-815C-2D13-68F7-0072A2CB0AF5}"/>
              </a:ext>
            </a:extLst>
          </p:cNvPr>
          <p:cNvPicPr>
            <a:picLocks noChangeAspect="1"/>
          </p:cNvPicPr>
          <p:nvPr/>
        </p:nvPicPr>
        <p:blipFill>
          <a:blip r:embed="rId4"/>
          <a:srcRect r="53705"/>
          <a:stretch/>
        </p:blipFill>
        <p:spPr>
          <a:xfrm>
            <a:off x="6581772" y="4066755"/>
            <a:ext cx="987901" cy="905001"/>
          </a:xfrm>
          <a:prstGeom prst="rect">
            <a:avLst/>
          </a:prstGeom>
        </p:spPr>
      </p:pic>
      <p:pic>
        <p:nvPicPr>
          <p:cNvPr id="12" name="Picture 11">
            <a:extLst>
              <a:ext uri="{FF2B5EF4-FFF2-40B4-BE49-F238E27FC236}">
                <a16:creationId xmlns:a16="http://schemas.microsoft.com/office/drawing/2014/main" id="{06E0371C-4E55-49AD-D425-85A8F8028A71}"/>
              </a:ext>
            </a:extLst>
          </p:cNvPr>
          <p:cNvPicPr>
            <a:picLocks noChangeAspect="1"/>
          </p:cNvPicPr>
          <p:nvPr/>
        </p:nvPicPr>
        <p:blipFill>
          <a:blip r:embed="rId4"/>
          <a:srcRect l="54951"/>
          <a:stretch/>
        </p:blipFill>
        <p:spPr>
          <a:xfrm>
            <a:off x="9730950" y="4066755"/>
            <a:ext cx="961309" cy="905001"/>
          </a:xfrm>
          <a:prstGeom prst="rect">
            <a:avLst/>
          </a:prstGeom>
        </p:spPr>
      </p:pic>
    </p:spTree>
    <p:extLst>
      <p:ext uri="{BB962C8B-B14F-4D97-AF65-F5344CB8AC3E}">
        <p14:creationId xmlns:p14="http://schemas.microsoft.com/office/powerpoint/2010/main" val="206247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24"/>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childTnLst>
        </p:cTn>
      </p:par>
    </p:tnLst>
    <p:bldLst>
      <p:bldP spid="4" grpId="0" animBg="1"/>
      <p:bldP spid="6" grpId="0"/>
      <p:bldP spid="2" grpId="0" animBg="1"/>
      <p:bldP spid="11" grpId="0"/>
      <p:bldP spid="21" grpId="0" animBg="1"/>
      <p:bldP spid="22"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19BDE9-A10C-0153-6E96-954057B3ABB8}"/>
              </a:ext>
            </a:extLst>
          </p:cNvPr>
          <p:cNvSpPr>
            <a:spLocks noGrp="1"/>
          </p:cNvSpPr>
          <p:nvPr>
            <p:ph type="title"/>
          </p:nvPr>
        </p:nvSpPr>
        <p:spPr/>
        <p:txBody>
          <a:bodyPr/>
          <a:lstStyle/>
          <a:p>
            <a:r>
              <a:rPr lang="en-GB" dirty="0"/>
              <a:t>Vocabulary Overview</a:t>
            </a:r>
          </a:p>
        </p:txBody>
      </p:sp>
      <p:sp>
        <p:nvSpPr>
          <p:cNvPr id="3" name="Content Placeholder 2">
            <a:extLst>
              <a:ext uri="{FF2B5EF4-FFF2-40B4-BE49-F238E27FC236}">
                <a16:creationId xmlns:a16="http://schemas.microsoft.com/office/drawing/2014/main" id="{7390DF47-B6CA-C5E8-A066-D70985024258}"/>
              </a:ext>
            </a:extLst>
          </p:cNvPr>
          <p:cNvSpPr>
            <a:spLocks noGrp="1"/>
          </p:cNvSpPr>
          <p:nvPr>
            <p:ph idx="11"/>
          </p:nvPr>
        </p:nvSpPr>
        <p:spPr/>
        <p:txBody>
          <a:bodyPr>
            <a:normAutofit/>
          </a:bodyPr>
          <a:lstStyle/>
          <a:p>
            <a:pPr>
              <a:defRPr/>
            </a:pPr>
            <a:r>
              <a:rPr lang="en-GB" sz="1800" b="1" kern="100" dirty="0">
                <a:effectLst/>
                <a:ea typeface="Aptos" panose="020B0004020202020204" pitchFamily="34" charset="0"/>
                <a:cs typeface="Times New Roman" panose="02020603050405020304" pitchFamily="18" charset="0"/>
              </a:rPr>
              <a:t>Animation: </a:t>
            </a:r>
            <a:r>
              <a:rPr lang="en-GB" sz="1800" kern="100" dirty="0">
                <a:effectLst/>
                <a:ea typeface="Aptos" panose="020B0004020202020204" pitchFamily="34" charset="0"/>
                <a:cs typeface="Times New Roman" panose="02020603050405020304" pitchFamily="18" charset="0"/>
              </a:rPr>
              <a:t>A method that turns still pictures into moving images. This technique can make drawings, computer graphics, or photographs appear to move.</a:t>
            </a:r>
            <a:endParaRPr kumimoji="0" lang="en-GB" sz="1800" b="1" i="0" u="none" strike="noStrike" kern="1200" cap="none" spc="0" normalizeH="0" baseline="0" noProof="0" dirty="0">
              <a:ln>
                <a:noFill/>
              </a:ln>
              <a:solidFill>
                <a:prstClr val="black"/>
              </a:solidFill>
              <a:effectLst/>
              <a:uLnTx/>
              <a:uFillTx/>
              <a:latin typeface="Nunito"/>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Tx/>
              <a:buBlip>
                <a:blip r:embed="rId2"/>
              </a:buBlip>
              <a:tabLst/>
              <a:defRPr/>
            </a:pPr>
            <a:r>
              <a:rPr kumimoji="0" lang="en-GB" sz="1800" b="1" i="0" u="none" strike="noStrike" kern="1200" cap="none" spc="0" normalizeH="0" baseline="0" noProof="0" dirty="0">
                <a:ln>
                  <a:noFill/>
                </a:ln>
                <a:solidFill>
                  <a:prstClr val="black"/>
                </a:solidFill>
                <a:effectLst/>
                <a:uLnTx/>
                <a:uFillTx/>
                <a:latin typeface="Nunito"/>
                <a:ea typeface="+mn-ea"/>
                <a:cs typeface="+mn-cs"/>
              </a:rPr>
              <a:t>Animation Software: </a:t>
            </a:r>
            <a:r>
              <a:rPr kumimoji="0" lang="en-GB" sz="1800" b="0" i="0" u="none" strike="noStrike" kern="1200" cap="none" spc="0" normalizeH="0" baseline="0" noProof="0" dirty="0">
                <a:ln>
                  <a:noFill/>
                </a:ln>
                <a:solidFill>
                  <a:prstClr val="black"/>
                </a:solidFill>
                <a:effectLst/>
                <a:uLnTx/>
                <a:uFillTx/>
                <a:latin typeface="Nunito"/>
                <a:ea typeface="+mn-ea"/>
                <a:cs typeface="+mn-cs"/>
              </a:rPr>
              <a:t>A computer program that helps users create animations from images created on a computer or from images captured in the real world. </a:t>
            </a:r>
          </a:p>
          <a:p>
            <a:pPr marL="228600" marR="0" lvl="0" indent="-228600" algn="l" defTabSz="914400" rtl="0" eaLnBrk="1" fontAlgn="auto" latinLnBrk="0" hangingPunct="1">
              <a:lnSpc>
                <a:spcPct val="90000"/>
              </a:lnSpc>
              <a:spcBef>
                <a:spcPts val="1000"/>
              </a:spcBef>
              <a:spcAft>
                <a:spcPts val="0"/>
              </a:spcAft>
              <a:buClrTx/>
              <a:buSzTx/>
              <a:buFontTx/>
              <a:buBlip>
                <a:blip r:embed="rId2"/>
              </a:buBlip>
              <a:tabLst/>
              <a:defRPr/>
            </a:pPr>
            <a:r>
              <a:rPr kumimoji="0" lang="en-GB" sz="1800" b="1" i="0" u="none" strike="noStrike" kern="1200" cap="none" spc="0" normalizeH="0" baseline="0" noProof="0" dirty="0">
                <a:ln>
                  <a:noFill/>
                </a:ln>
                <a:solidFill>
                  <a:prstClr val="black"/>
                </a:solidFill>
                <a:effectLst/>
                <a:uLnTx/>
                <a:uFillTx/>
                <a:latin typeface="Nunito"/>
                <a:ea typeface="+mn-ea"/>
                <a:cs typeface="+mn-cs"/>
              </a:rPr>
              <a:t>Frame: </a:t>
            </a:r>
            <a:r>
              <a:rPr kumimoji="0" lang="en-GB" sz="1800" b="0" i="0" u="none" strike="noStrike" kern="1200" cap="none" spc="0" normalizeH="0" baseline="0" noProof="0" dirty="0">
                <a:ln>
                  <a:noFill/>
                </a:ln>
                <a:solidFill>
                  <a:prstClr val="black"/>
                </a:solidFill>
                <a:effectLst/>
                <a:uLnTx/>
                <a:uFillTx/>
                <a:latin typeface="Nunito"/>
                <a:ea typeface="+mn-ea"/>
                <a:cs typeface="+mn-cs"/>
              </a:rPr>
              <a:t>A single image in an animation. </a:t>
            </a:r>
          </a:p>
          <a:p>
            <a:pPr marL="228600" marR="0" lvl="0" indent="-228600" algn="l" defTabSz="914400" rtl="0" eaLnBrk="1" fontAlgn="auto" latinLnBrk="0" hangingPunct="1">
              <a:lnSpc>
                <a:spcPct val="90000"/>
              </a:lnSpc>
              <a:spcBef>
                <a:spcPts val="1000"/>
              </a:spcBef>
              <a:spcAft>
                <a:spcPts val="0"/>
              </a:spcAft>
              <a:buClrTx/>
              <a:buSzTx/>
              <a:buFontTx/>
              <a:buBlip>
                <a:blip r:embed="rId2"/>
              </a:buBlip>
              <a:tabLst/>
              <a:defRPr/>
            </a:pPr>
            <a:r>
              <a:rPr kumimoji="0" lang="en-GB" sz="1800" b="1" i="0" u="none" strike="noStrike" kern="1200" cap="none" spc="0" normalizeH="0" baseline="0" noProof="0" dirty="0">
                <a:ln>
                  <a:noFill/>
                </a:ln>
                <a:solidFill>
                  <a:prstClr val="black"/>
                </a:solidFill>
                <a:effectLst/>
                <a:uLnTx/>
                <a:uFillTx/>
                <a:latin typeface="Nunito"/>
                <a:ea typeface="+mn-ea"/>
                <a:cs typeface="+mn-cs"/>
              </a:rPr>
              <a:t>Stop Motion: </a:t>
            </a:r>
            <a:r>
              <a:rPr kumimoji="0" lang="en-GB" sz="1800" b="0" i="0" u="none" strike="noStrike" kern="1200" cap="none" spc="0" normalizeH="0" baseline="0" noProof="0" dirty="0">
                <a:ln>
                  <a:noFill/>
                </a:ln>
                <a:solidFill>
                  <a:prstClr val="black"/>
                </a:solidFill>
                <a:effectLst/>
                <a:uLnTx/>
                <a:uFillTx/>
                <a:latin typeface="Nunito"/>
                <a:ea typeface="+mn-ea"/>
                <a:cs typeface="+mn-cs"/>
              </a:rPr>
              <a:t>A way of making objects or pictures look like they are moving by repeatedly taking photos for each tiny change of movement and then playing the photos back. </a:t>
            </a:r>
          </a:p>
          <a:p>
            <a:pPr marL="0" indent="0">
              <a:lnSpc>
                <a:spcPct val="100000"/>
              </a:lnSpc>
              <a:spcAft>
                <a:spcPts val="1200"/>
              </a:spcAft>
              <a:buNone/>
            </a:pPr>
            <a:endParaRPr lang="en-US" sz="1800" dirty="0"/>
          </a:p>
        </p:txBody>
      </p:sp>
      <p:sp>
        <p:nvSpPr>
          <p:cNvPr id="6" name="Text Placeholder 5">
            <a:extLst>
              <a:ext uri="{FF2B5EF4-FFF2-40B4-BE49-F238E27FC236}">
                <a16:creationId xmlns:a16="http://schemas.microsoft.com/office/drawing/2014/main" id="{38A3686C-5ACD-0464-51FC-F5BDEC3D9E79}"/>
              </a:ext>
            </a:extLst>
          </p:cNvPr>
          <p:cNvSpPr>
            <a:spLocks noGrp="1"/>
          </p:cNvSpPr>
          <p:nvPr>
            <p:ph type="body" sz="quarter" idx="12"/>
          </p:nvPr>
        </p:nvSpPr>
        <p:spPr/>
        <p:txBody>
          <a:bodyPr anchor="ctr">
            <a:normAutofit/>
          </a:bodyPr>
          <a:lstStyle/>
          <a:p>
            <a:r>
              <a:rPr lang="en-GB" sz="1800" dirty="0"/>
              <a:t>New in this lesson</a:t>
            </a:r>
          </a:p>
        </p:txBody>
      </p:sp>
    </p:spTree>
    <p:extLst>
      <p:ext uri="{BB962C8B-B14F-4D97-AF65-F5344CB8AC3E}">
        <p14:creationId xmlns:p14="http://schemas.microsoft.com/office/powerpoint/2010/main" val="923256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523B8-D55D-F6B6-FBBE-8ACC395622BA}"/>
              </a:ext>
            </a:extLst>
          </p:cNvPr>
          <p:cNvSpPr>
            <a:spLocks noGrp="1"/>
          </p:cNvSpPr>
          <p:nvPr>
            <p:ph type="title"/>
          </p:nvPr>
        </p:nvSpPr>
        <p:spPr/>
        <p:txBody>
          <a:bodyPr/>
          <a:lstStyle/>
          <a:p>
            <a:r>
              <a:rPr lang="en-GB" dirty="0"/>
              <a:t>Animation</a:t>
            </a:r>
          </a:p>
        </p:txBody>
      </p:sp>
      <p:sp>
        <p:nvSpPr>
          <p:cNvPr id="4" name="Text Placeholder 3">
            <a:extLst>
              <a:ext uri="{FF2B5EF4-FFF2-40B4-BE49-F238E27FC236}">
                <a16:creationId xmlns:a16="http://schemas.microsoft.com/office/drawing/2014/main" id="{D0E8737B-61C5-2109-C086-D496D55AFFF6}"/>
              </a:ext>
            </a:extLst>
          </p:cNvPr>
          <p:cNvSpPr>
            <a:spLocks noGrp="1"/>
          </p:cNvSpPr>
          <p:nvPr>
            <p:ph type="body" idx="13"/>
          </p:nvPr>
        </p:nvSpPr>
        <p:spPr/>
        <p:txBody>
          <a:bodyPr/>
          <a:lstStyle/>
          <a:p>
            <a:r>
              <a:rPr lang="en-GB" sz="1800" dirty="0">
                <a:solidFill>
                  <a:srgbClr val="8E24AA"/>
                </a:solidFill>
              </a:rPr>
              <a:t>If someone </a:t>
            </a:r>
            <a:r>
              <a:rPr lang="en-GB" dirty="0">
                <a:solidFill>
                  <a:srgbClr val="8E24AA"/>
                </a:solidFill>
              </a:rPr>
              <a:t>was to ask you to describe what </a:t>
            </a:r>
            <a:r>
              <a:rPr lang="en-GB" b="1" dirty="0">
                <a:solidFill>
                  <a:srgbClr val="8E24AA"/>
                </a:solidFill>
              </a:rPr>
              <a:t>animation</a:t>
            </a:r>
            <a:r>
              <a:rPr lang="en-GB" dirty="0">
                <a:solidFill>
                  <a:srgbClr val="8E24AA"/>
                </a:solidFill>
              </a:rPr>
              <a:t> is, what would you say?</a:t>
            </a:r>
            <a:endParaRPr lang="en-GB" sz="1800" dirty="0">
              <a:solidFill>
                <a:srgbClr val="8E24AA"/>
              </a:solidFill>
            </a:endParaRPr>
          </a:p>
        </p:txBody>
      </p:sp>
      <p:sp>
        <p:nvSpPr>
          <p:cNvPr id="6" name="Text Placeholder 5">
            <a:extLst>
              <a:ext uri="{FF2B5EF4-FFF2-40B4-BE49-F238E27FC236}">
                <a16:creationId xmlns:a16="http://schemas.microsoft.com/office/drawing/2014/main" id="{F4FF2C1A-880D-1E08-74D1-3B088A3EBF77}"/>
              </a:ext>
            </a:extLst>
          </p:cNvPr>
          <p:cNvSpPr>
            <a:spLocks noGrp="1"/>
          </p:cNvSpPr>
          <p:nvPr>
            <p:ph type="body" idx="14"/>
          </p:nvPr>
        </p:nvSpPr>
        <p:spPr/>
        <p:txBody>
          <a:bodyPr/>
          <a:lstStyle/>
          <a:p>
            <a:r>
              <a:rPr lang="en-GB" dirty="0"/>
              <a:t>Animation is a method that turns still pictures into moving images. Each image is put onto a </a:t>
            </a:r>
            <a:r>
              <a:rPr lang="en-GB" b="1" dirty="0"/>
              <a:t>frame</a:t>
            </a:r>
            <a:r>
              <a:rPr lang="en-GB" dirty="0"/>
              <a:t> and then the frames are combined. </a:t>
            </a:r>
          </a:p>
          <a:p>
            <a:r>
              <a:rPr lang="en-GB" dirty="0"/>
              <a:t>This technique of taking pictures can make drawings, computer graphics, or photographs appear to move. </a:t>
            </a:r>
          </a:p>
        </p:txBody>
      </p:sp>
      <p:pic>
        <p:nvPicPr>
          <p:cNvPr id="7" name="Picture 6">
            <a:extLst>
              <a:ext uri="{FF2B5EF4-FFF2-40B4-BE49-F238E27FC236}">
                <a16:creationId xmlns:a16="http://schemas.microsoft.com/office/drawing/2014/main" id="{C966B6EB-179F-DF4C-27BB-40DF4276213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91045" y="2359951"/>
            <a:ext cx="5108498" cy="3408017"/>
          </a:xfrm>
          <a:prstGeom prst="rect">
            <a:avLst/>
          </a:prstGeom>
        </p:spPr>
      </p:pic>
    </p:spTree>
    <p:extLst>
      <p:ext uri="{BB962C8B-B14F-4D97-AF65-F5344CB8AC3E}">
        <p14:creationId xmlns:p14="http://schemas.microsoft.com/office/powerpoint/2010/main" val="1888190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A1D140B-4DFD-DF85-428A-CDCD971637D8}"/>
              </a:ext>
            </a:extLst>
          </p:cNvPr>
          <p:cNvSpPr>
            <a:spLocks noGrp="1"/>
          </p:cNvSpPr>
          <p:nvPr>
            <p:ph type="title"/>
          </p:nvPr>
        </p:nvSpPr>
        <p:spPr/>
        <p:txBody>
          <a:bodyPr/>
          <a:lstStyle/>
          <a:p>
            <a:r>
              <a:rPr lang="en-GB" dirty="0"/>
              <a:t>Types of Animation</a:t>
            </a:r>
          </a:p>
        </p:txBody>
      </p:sp>
      <p:sp>
        <p:nvSpPr>
          <p:cNvPr id="4" name="Text Placeholder 3">
            <a:extLst>
              <a:ext uri="{FF2B5EF4-FFF2-40B4-BE49-F238E27FC236}">
                <a16:creationId xmlns:a16="http://schemas.microsoft.com/office/drawing/2014/main" id="{45C4D1BA-3DE5-3157-CBCF-F695F8BC53C6}"/>
              </a:ext>
            </a:extLst>
          </p:cNvPr>
          <p:cNvSpPr>
            <a:spLocks noGrp="1"/>
          </p:cNvSpPr>
          <p:nvPr>
            <p:ph type="body" idx="14"/>
          </p:nvPr>
        </p:nvSpPr>
        <p:spPr>
          <a:xfrm>
            <a:off x="653143" y="1233996"/>
            <a:ext cx="10860833" cy="1028745"/>
          </a:xfrm>
        </p:spPr>
        <p:txBody>
          <a:bodyPr/>
          <a:lstStyle/>
          <a:p>
            <a:r>
              <a:rPr lang="en-GB" dirty="0"/>
              <a:t>Animation can be created in different ways (methods). </a:t>
            </a:r>
            <a:r>
              <a:rPr lang="en-GB" dirty="0">
                <a:solidFill>
                  <a:srgbClr val="8E24AA"/>
                </a:solidFill>
              </a:rPr>
              <a:t>Which methods have you heard of?</a:t>
            </a:r>
          </a:p>
        </p:txBody>
      </p:sp>
      <p:sp>
        <p:nvSpPr>
          <p:cNvPr id="2" name="TextBox 1">
            <a:extLst>
              <a:ext uri="{FF2B5EF4-FFF2-40B4-BE49-F238E27FC236}">
                <a16:creationId xmlns:a16="http://schemas.microsoft.com/office/drawing/2014/main" id="{09D6CD25-1959-1BDB-7EE5-BA792BFAC387}"/>
              </a:ext>
            </a:extLst>
          </p:cNvPr>
          <p:cNvSpPr txBox="1"/>
          <p:nvPr/>
        </p:nvSpPr>
        <p:spPr>
          <a:xfrm>
            <a:off x="4175338" y="3501181"/>
            <a:ext cx="3448685" cy="442674"/>
          </a:xfrm>
          <a:prstGeom prst="roundRect">
            <a:avLst/>
          </a:prstGeom>
          <a:solidFill>
            <a:schemeClr val="tx2"/>
          </a:solidFill>
        </p:spPr>
        <p:txBody>
          <a:bodyPr wrap="square" rtlCol="0">
            <a:spAutoFit/>
          </a:bodyPr>
          <a:lstStyle/>
          <a:p>
            <a:pPr algn="ctr"/>
            <a:r>
              <a:rPr lang="en-GB" sz="2000" b="1" dirty="0">
                <a:solidFill>
                  <a:schemeClr val="bg1"/>
                </a:solidFill>
              </a:rPr>
              <a:t>Common Animation types</a:t>
            </a:r>
          </a:p>
        </p:txBody>
      </p:sp>
      <p:sp>
        <p:nvSpPr>
          <p:cNvPr id="5" name="TextBox 4">
            <a:extLst>
              <a:ext uri="{FF2B5EF4-FFF2-40B4-BE49-F238E27FC236}">
                <a16:creationId xmlns:a16="http://schemas.microsoft.com/office/drawing/2014/main" id="{326D1D6D-6E50-B8B1-7963-12FCA838D20A}"/>
              </a:ext>
            </a:extLst>
          </p:cNvPr>
          <p:cNvSpPr txBox="1"/>
          <p:nvPr/>
        </p:nvSpPr>
        <p:spPr>
          <a:xfrm>
            <a:off x="653143" y="2845760"/>
            <a:ext cx="2652292" cy="369332"/>
          </a:xfrm>
          <a:prstGeom prst="rect">
            <a:avLst/>
          </a:prstGeom>
          <a:noFill/>
        </p:spPr>
        <p:txBody>
          <a:bodyPr wrap="square" rtlCol="0">
            <a:spAutoFit/>
          </a:bodyPr>
          <a:lstStyle/>
          <a:p>
            <a:pPr algn="ctr"/>
            <a:r>
              <a:rPr lang="en-GB" dirty="0"/>
              <a:t>Stop Motion</a:t>
            </a:r>
          </a:p>
        </p:txBody>
      </p:sp>
      <p:sp>
        <p:nvSpPr>
          <p:cNvPr id="6" name="TextBox 5">
            <a:extLst>
              <a:ext uri="{FF2B5EF4-FFF2-40B4-BE49-F238E27FC236}">
                <a16:creationId xmlns:a16="http://schemas.microsoft.com/office/drawing/2014/main" id="{D2F699EA-56B5-3F94-C899-E04639C5E189}"/>
              </a:ext>
            </a:extLst>
          </p:cNvPr>
          <p:cNvSpPr txBox="1"/>
          <p:nvPr/>
        </p:nvSpPr>
        <p:spPr>
          <a:xfrm>
            <a:off x="8500780" y="2841445"/>
            <a:ext cx="2652292" cy="369332"/>
          </a:xfrm>
          <a:prstGeom prst="rect">
            <a:avLst/>
          </a:prstGeom>
          <a:noFill/>
        </p:spPr>
        <p:txBody>
          <a:bodyPr wrap="square" rtlCol="0">
            <a:spAutoFit/>
          </a:bodyPr>
          <a:lstStyle/>
          <a:p>
            <a:pPr algn="ctr"/>
            <a:r>
              <a:rPr lang="en-GB" dirty="0"/>
              <a:t>2D Animation</a:t>
            </a:r>
          </a:p>
        </p:txBody>
      </p:sp>
      <p:sp>
        <p:nvSpPr>
          <p:cNvPr id="9" name="TextBox 8">
            <a:extLst>
              <a:ext uri="{FF2B5EF4-FFF2-40B4-BE49-F238E27FC236}">
                <a16:creationId xmlns:a16="http://schemas.microsoft.com/office/drawing/2014/main" id="{5D775BBC-0241-9AC4-1743-7014933EA305}"/>
              </a:ext>
            </a:extLst>
          </p:cNvPr>
          <p:cNvSpPr txBox="1"/>
          <p:nvPr/>
        </p:nvSpPr>
        <p:spPr>
          <a:xfrm>
            <a:off x="4583925" y="4492737"/>
            <a:ext cx="2652292" cy="369332"/>
          </a:xfrm>
          <a:prstGeom prst="rect">
            <a:avLst/>
          </a:prstGeom>
          <a:noFill/>
        </p:spPr>
        <p:txBody>
          <a:bodyPr wrap="square" rtlCol="0">
            <a:spAutoFit/>
          </a:bodyPr>
          <a:lstStyle/>
          <a:p>
            <a:pPr algn="ctr"/>
            <a:r>
              <a:rPr lang="en-GB" dirty="0"/>
              <a:t>3D Animation</a:t>
            </a:r>
          </a:p>
        </p:txBody>
      </p:sp>
      <p:cxnSp>
        <p:nvCxnSpPr>
          <p:cNvPr id="12" name="Straight Arrow Connector 11">
            <a:extLst>
              <a:ext uri="{FF2B5EF4-FFF2-40B4-BE49-F238E27FC236}">
                <a16:creationId xmlns:a16="http://schemas.microsoft.com/office/drawing/2014/main" id="{63D472B9-7C95-6281-6606-CDBBF21E5726}"/>
              </a:ext>
            </a:extLst>
          </p:cNvPr>
          <p:cNvCxnSpPr>
            <a:cxnSpLocks/>
          </p:cNvCxnSpPr>
          <p:nvPr/>
        </p:nvCxnSpPr>
        <p:spPr>
          <a:xfrm flipH="1">
            <a:off x="3127664" y="3717786"/>
            <a:ext cx="1164408" cy="0"/>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1376D63-A088-88E1-7EEA-52B9614DC349}"/>
              </a:ext>
            </a:extLst>
          </p:cNvPr>
          <p:cNvCxnSpPr>
            <a:cxnSpLocks/>
            <a:stCxn id="2" idx="2"/>
            <a:endCxn id="9" idx="0"/>
          </p:cNvCxnSpPr>
          <p:nvPr/>
        </p:nvCxnSpPr>
        <p:spPr>
          <a:xfrm>
            <a:off x="5899681" y="3943855"/>
            <a:ext cx="10390" cy="548882"/>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F9608D3-4F40-610D-2BB2-EDB35727BA40}"/>
              </a:ext>
            </a:extLst>
          </p:cNvPr>
          <p:cNvCxnSpPr>
            <a:cxnSpLocks/>
          </p:cNvCxnSpPr>
          <p:nvPr/>
        </p:nvCxnSpPr>
        <p:spPr>
          <a:xfrm>
            <a:off x="7510900" y="3717786"/>
            <a:ext cx="1200105" cy="0"/>
          </a:xfrm>
          <a:prstGeom prst="straightConnector1">
            <a:avLst/>
          </a:prstGeom>
          <a:ln w="76200">
            <a:solidFill>
              <a:srgbClr val="8E24AA"/>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1F8E03CA-DD6B-4E4A-E662-3E057B3D4B8F}"/>
              </a:ext>
            </a:extLst>
          </p:cNvPr>
          <p:cNvPicPr>
            <a:picLocks noChangeAspect="1"/>
          </p:cNvPicPr>
          <p:nvPr/>
        </p:nvPicPr>
        <p:blipFill>
          <a:blip r:embed="rId2">
            <a:extLst>
              <a:ext uri="{28A0092B-C50C-407E-A947-70E740481C1C}">
                <a14:useLocalDpi xmlns:a14="http://schemas.microsoft.com/office/drawing/2010/main" val="0"/>
              </a:ext>
            </a:extLst>
          </a:blip>
          <a:srcRect l="7270" t="2661" r="9334" b="6065"/>
          <a:stretch/>
        </p:blipFill>
        <p:spPr>
          <a:xfrm>
            <a:off x="1005887" y="3193106"/>
            <a:ext cx="1875164" cy="1023872"/>
          </a:xfrm>
          <a:prstGeom prst="rect">
            <a:avLst/>
          </a:prstGeom>
        </p:spPr>
      </p:pic>
      <p:pic>
        <p:nvPicPr>
          <p:cNvPr id="11" name="Picture 10">
            <a:extLst>
              <a:ext uri="{FF2B5EF4-FFF2-40B4-BE49-F238E27FC236}">
                <a16:creationId xmlns:a16="http://schemas.microsoft.com/office/drawing/2014/main" id="{8063512D-58F8-2B4A-5D68-5CBF6FBAF51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53456" y="3161489"/>
            <a:ext cx="1667740" cy="1112594"/>
          </a:xfrm>
          <a:prstGeom prst="rect">
            <a:avLst/>
          </a:prstGeom>
        </p:spPr>
      </p:pic>
      <p:pic>
        <p:nvPicPr>
          <p:cNvPr id="13" name="Picture 12">
            <a:extLst>
              <a:ext uri="{FF2B5EF4-FFF2-40B4-BE49-F238E27FC236}">
                <a16:creationId xmlns:a16="http://schemas.microsoft.com/office/drawing/2014/main" id="{A18E5C08-616C-48B3-5566-96A447BDB6B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12981" y="4797209"/>
            <a:ext cx="2152616" cy="947907"/>
          </a:xfrm>
          <a:prstGeom prst="rect">
            <a:avLst/>
          </a:prstGeom>
          <a:noFill/>
          <a:ln>
            <a:noFill/>
          </a:ln>
        </p:spPr>
      </p:pic>
    </p:spTree>
    <p:extLst>
      <p:ext uri="{BB962C8B-B14F-4D97-AF65-F5344CB8AC3E}">
        <p14:creationId xmlns:p14="http://schemas.microsoft.com/office/powerpoint/2010/main" val="3770197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41851-FE6D-9370-95E4-21738F1CA5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913C5F-123F-B520-5E22-A0A8D42F4B3E}"/>
              </a:ext>
            </a:extLst>
          </p:cNvPr>
          <p:cNvSpPr>
            <a:spLocks noGrp="1"/>
          </p:cNvSpPr>
          <p:nvPr>
            <p:ph type="title"/>
          </p:nvPr>
        </p:nvSpPr>
        <p:spPr/>
        <p:txBody>
          <a:bodyPr/>
          <a:lstStyle/>
          <a:p>
            <a:r>
              <a:rPr lang="en-GB" dirty="0"/>
              <a:t>Stop Motion Animation</a:t>
            </a:r>
          </a:p>
        </p:txBody>
      </p:sp>
      <p:sp>
        <p:nvSpPr>
          <p:cNvPr id="4" name="Text Placeholder 3">
            <a:extLst>
              <a:ext uri="{FF2B5EF4-FFF2-40B4-BE49-F238E27FC236}">
                <a16:creationId xmlns:a16="http://schemas.microsoft.com/office/drawing/2014/main" id="{413616F3-4986-3E88-3941-CD8D8076D970}"/>
              </a:ext>
            </a:extLst>
          </p:cNvPr>
          <p:cNvSpPr>
            <a:spLocks noGrp="1"/>
          </p:cNvSpPr>
          <p:nvPr>
            <p:ph type="body" idx="13"/>
          </p:nvPr>
        </p:nvSpPr>
        <p:spPr/>
        <p:txBody>
          <a:bodyPr/>
          <a:lstStyle/>
          <a:p>
            <a:r>
              <a:rPr lang="en-GB" dirty="0"/>
              <a:t>Stop Motion animation is the method that is used for animations such as Wallace and Gromit. </a:t>
            </a:r>
            <a:endParaRPr lang="en-GB" sz="1800" dirty="0"/>
          </a:p>
        </p:txBody>
      </p:sp>
      <p:sp>
        <p:nvSpPr>
          <p:cNvPr id="6" name="Text Placeholder 5">
            <a:extLst>
              <a:ext uri="{FF2B5EF4-FFF2-40B4-BE49-F238E27FC236}">
                <a16:creationId xmlns:a16="http://schemas.microsoft.com/office/drawing/2014/main" id="{82BB9CE4-0DCA-2F96-C0F7-FA8FD1CB2743}"/>
              </a:ext>
            </a:extLst>
          </p:cNvPr>
          <p:cNvSpPr>
            <a:spLocks noGrp="1"/>
          </p:cNvSpPr>
          <p:nvPr>
            <p:ph type="body" idx="14"/>
          </p:nvPr>
        </p:nvSpPr>
        <p:spPr/>
        <p:txBody>
          <a:bodyPr/>
          <a:lstStyle/>
          <a:p>
            <a:r>
              <a:rPr lang="en-GB" dirty="0"/>
              <a:t>Characters are made out of plasticine or clay. Animators then move them a tiny bit at a time and take a photo. They will then move them again and take another photo. </a:t>
            </a:r>
          </a:p>
          <a:p>
            <a:r>
              <a:rPr lang="en-GB" dirty="0"/>
              <a:t>Once animators have taken all the photos (frames), they combine them. When they are played, they look like they are moving. </a:t>
            </a:r>
          </a:p>
        </p:txBody>
      </p:sp>
      <p:pic>
        <p:nvPicPr>
          <p:cNvPr id="7" name="Picture 6">
            <a:extLst>
              <a:ext uri="{FF2B5EF4-FFF2-40B4-BE49-F238E27FC236}">
                <a16:creationId xmlns:a16="http://schemas.microsoft.com/office/drawing/2014/main" id="{C5735B69-2F87-A29B-5AA5-4DD043532C56}"/>
              </a:ext>
            </a:extLst>
          </p:cNvPr>
          <p:cNvPicPr>
            <a:picLocks noChangeAspect="1"/>
          </p:cNvPicPr>
          <p:nvPr/>
        </p:nvPicPr>
        <p:blipFill>
          <a:blip r:embed="rId2">
            <a:extLst>
              <a:ext uri="{28A0092B-C50C-407E-A947-70E740481C1C}">
                <a14:useLocalDpi xmlns:a14="http://schemas.microsoft.com/office/drawing/2010/main" val="0"/>
              </a:ext>
            </a:extLst>
          </a:blip>
          <a:srcRect l="7270" t="2661" r="9334" b="6065"/>
          <a:stretch/>
        </p:blipFill>
        <p:spPr>
          <a:xfrm>
            <a:off x="491045" y="2690658"/>
            <a:ext cx="5211192" cy="2845401"/>
          </a:xfrm>
          <a:prstGeom prst="rect">
            <a:avLst/>
          </a:prstGeom>
        </p:spPr>
      </p:pic>
    </p:spTree>
    <p:extLst>
      <p:ext uri="{BB962C8B-B14F-4D97-AF65-F5344CB8AC3E}">
        <p14:creationId xmlns:p14="http://schemas.microsoft.com/office/powerpoint/2010/main" val="4215941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3FF8B-C3C2-E5A8-4EF1-D04E939D00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39C90B-E228-1210-0CBD-5A87A272B045}"/>
              </a:ext>
            </a:extLst>
          </p:cNvPr>
          <p:cNvSpPr>
            <a:spLocks noGrp="1"/>
          </p:cNvSpPr>
          <p:nvPr>
            <p:ph type="title"/>
          </p:nvPr>
        </p:nvSpPr>
        <p:spPr/>
        <p:txBody>
          <a:bodyPr/>
          <a:lstStyle/>
          <a:p>
            <a:r>
              <a:rPr lang="en-GB" dirty="0"/>
              <a:t>2D Animation</a:t>
            </a:r>
          </a:p>
        </p:txBody>
      </p:sp>
      <p:sp>
        <p:nvSpPr>
          <p:cNvPr id="4" name="Text Placeholder 3">
            <a:extLst>
              <a:ext uri="{FF2B5EF4-FFF2-40B4-BE49-F238E27FC236}">
                <a16:creationId xmlns:a16="http://schemas.microsoft.com/office/drawing/2014/main" id="{3D22E832-A279-EC2F-AC61-42BF87D488F7}"/>
              </a:ext>
            </a:extLst>
          </p:cNvPr>
          <p:cNvSpPr>
            <a:spLocks noGrp="1"/>
          </p:cNvSpPr>
          <p:nvPr>
            <p:ph type="body" idx="13"/>
          </p:nvPr>
        </p:nvSpPr>
        <p:spPr/>
        <p:txBody>
          <a:bodyPr/>
          <a:lstStyle/>
          <a:p>
            <a:r>
              <a:rPr lang="en-GB" dirty="0"/>
              <a:t>2D Animation is one of the most known animation methods and is achieved by drawing lots of pictures. The pictures are flat in appearance and are not to be confused with 3D Animation.</a:t>
            </a:r>
            <a:endParaRPr lang="en-GB" sz="1800" dirty="0"/>
          </a:p>
        </p:txBody>
      </p:sp>
      <p:sp>
        <p:nvSpPr>
          <p:cNvPr id="6" name="Text Placeholder 5">
            <a:extLst>
              <a:ext uri="{FF2B5EF4-FFF2-40B4-BE49-F238E27FC236}">
                <a16:creationId xmlns:a16="http://schemas.microsoft.com/office/drawing/2014/main" id="{6C4C47F1-4E43-ED2A-2C51-C8C584B9F15D}"/>
              </a:ext>
            </a:extLst>
          </p:cNvPr>
          <p:cNvSpPr>
            <a:spLocks noGrp="1"/>
          </p:cNvSpPr>
          <p:nvPr>
            <p:ph type="body" idx="14"/>
          </p:nvPr>
        </p:nvSpPr>
        <p:spPr/>
        <p:txBody>
          <a:bodyPr/>
          <a:lstStyle/>
          <a:p>
            <a:r>
              <a:rPr lang="en-GB" dirty="0"/>
              <a:t>Artists will draw lots of pictures, with each one a little different. Each picture is made into its own </a:t>
            </a:r>
            <a:r>
              <a:rPr lang="en-GB" b="1" dirty="0"/>
              <a:t>frame</a:t>
            </a:r>
            <a:r>
              <a:rPr lang="en-GB" dirty="0"/>
              <a:t>. </a:t>
            </a:r>
          </a:p>
          <a:p>
            <a:r>
              <a:rPr lang="en-GB" dirty="0"/>
              <a:t>Once animators have taken all the photos (frames), they combine them. When they are played, they look like they are moving. </a:t>
            </a:r>
          </a:p>
          <a:p>
            <a:r>
              <a:rPr lang="en-GB" dirty="0">
                <a:solidFill>
                  <a:srgbClr val="8E24AA"/>
                </a:solidFill>
              </a:rPr>
              <a:t>Can you think of any animations you have seen that use this approach?</a:t>
            </a:r>
          </a:p>
        </p:txBody>
      </p:sp>
      <p:pic>
        <p:nvPicPr>
          <p:cNvPr id="5" name="Picture 4">
            <a:extLst>
              <a:ext uri="{FF2B5EF4-FFF2-40B4-BE49-F238E27FC236}">
                <a16:creationId xmlns:a16="http://schemas.microsoft.com/office/drawing/2014/main" id="{57E1DD2B-8F93-EB7A-DEA5-B789D3E62D4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91045" y="2291441"/>
            <a:ext cx="5286300" cy="3526633"/>
          </a:xfrm>
          <a:prstGeom prst="rect">
            <a:avLst/>
          </a:prstGeom>
        </p:spPr>
      </p:pic>
    </p:spTree>
    <p:extLst>
      <p:ext uri="{BB962C8B-B14F-4D97-AF65-F5344CB8AC3E}">
        <p14:creationId xmlns:p14="http://schemas.microsoft.com/office/powerpoint/2010/main" val="3857501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FOLDER" val="C:\Users\James\Downloads\Unit 6.3 Spreadsheets_Slideshow_lesson 1\"/>
  <p:tag name="ISPRING_PRESENTATION_PATH" val="C:\Users\James\Downloads\Unit 6.3 Spreadsheets_Slideshow_lesson 1.pptx"/>
  <p:tag name="ISPRING_PROJECT_VERSION" val="9.3"/>
  <p:tag name="ISPRING_PROJECT_FOLDER_UPDATED" val="1"/>
  <p:tag name="ISPRING_UUID" val="{1176B23B-2E26-4E50-B7B2-92ED6D81C9CE}"/>
</p:tagLst>
</file>

<file path=ppt/theme/theme1.xml><?xml version="1.0" encoding="utf-8"?>
<a:theme xmlns:a="http://schemas.openxmlformats.org/drawingml/2006/main" name="Theme1">
  <a:themeElements>
    <a:clrScheme name="2simple-purplemash">
      <a:dk1>
        <a:sysClr val="windowText" lastClr="000000"/>
      </a:dk1>
      <a:lt1>
        <a:sysClr val="window" lastClr="FFFFFF"/>
      </a:lt1>
      <a:dk2>
        <a:srgbClr val="8E24AA"/>
      </a:dk2>
      <a:lt2>
        <a:srgbClr val="FFFFFF"/>
      </a:lt2>
      <a:accent1>
        <a:srgbClr val="AB47BC"/>
      </a:accent1>
      <a:accent2>
        <a:srgbClr val="7B1FA2"/>
      </a:accent2>
      <a:accent3>
        <a:srgbClr val="F57C00"/>
      </a:accent3>
      <a:accent4>
        <a:srgbClr val="43A047"/>
      </a:accent4>
      <a:accent5>
        <a:srgbClr val="BDBDBD"/>
      </a:accent5>
      <a:accent6>
        <a:srgbClr val="E8E8E7"/>
      </a:accent6>
      <a:hlink>
        <a:srgbClr val="1976D2"/>
      </a:hlink>
      <a:folHlink>
        <a:srgbClr val="2196F3"/>
      </a:folHlink>
    </a:clrScheme>
    <a:fontScheme name="2simple-standard">
      <a:majorFont>
        <a:latin typeface="Palanquin"/>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8E24AA"/>
        </a:solidFill>
        <a:ln w="9525" cap="flat">
          <a:noFill/>
          <a:prstDash val="solid"/>
          <a:miter/>
        </a:ln>
      </a:spPr>
      <a:bodyPr rtlCol="0" anchor="ctr"/>
      <a:lstStyle>
        <a:defPPr algn="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urplemash-slideshow-template" id="{B0921EAE-32CE-4566-9922-6A57C8BCDBD5}" vid="{891E02D0-8709-4CAA-AAED-A05549DCD1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2simple-purplemash">
    <a:dk1>
      <a:sysClr val="windowText" lastClr="000000"/>
    </a:dk1>
    <a:lt1>
      <a:sysClr val="window" lastClr="FFFFFF"/>
    </a:lt1>
    <a:dk2>
      <a:srgbClr val="8E24AA"/>
    </a:dk2>
    <a:lt2>
      <a:srgbClr val="FFFFFF"/>
    </a:lt2>
    <a:accent1>
      <a:srgbClr val="AB47BC"/>
    </a:accent1>
    <a:accent2>
      <a:srgbClr val="7B1FA2"/>
    </a:accent2>
    <a:accent3>
      <a:srgbClr val="F57C00"/>
    </a:accent3>
    <a:accent4>
      <a:srgbClr val="43A047"/>
    </a:accent4>
    <a:accent5>
      <a:srgbClr val="BDBDBD"/>
    </a:accent5>
    <a:accent6>
      <a:srgbClr val="E8E8E7"/>
    </a:accent6>
    <a:hlink>
      <a:srgbClr val="1976D2"/>
    </a:hlink>
    <a:folHlink>
      <a:srgbClr val="2196F3"/>
    </a:folHlink>
  </a:clrScheme>
</a:themeOverride>
</file>

<file path=ppt/theme/themeOverride2.xml><?xml version="1.0" encoding="utf-8"?>
<a:themeOverride xmlns:a="http://schemas.openxmlformats.org/drawingml/2006/main">
  <a:clrScheme name="2simple-purplemash">
    <a:dk1>
      <a:sysClr val="windowText" lastClr="000000"/>
    </a:dk1>
    <a:lt1>
      <a:sysClr val="window" lastClr="FFFFFF"/>
    </a:lt1>
    <a:dk2>
      <a:srgbClr val="8E24AA"/>
    </a:dk2>
    <a:lt2>
      <a:srgbClr val="FFFFFF"/>
    </a:lt2>
    <a:accent1>
      <a:srgbClr val="AB47BC"/>
    </a:accent1>
    <a:accent2>
      <a:srgbClr val="7B1FA2"/>
    </a:accent2>
    <a:accent3>
      <a:srgbClr val="F57C00"/>
    </a:accent3>
    <a:accent4>
      <a:srgbClr val="43A047"/>
    </a:accent4>
    <a:accent5>
      <a:srgbClr val="BDBDBD"/>
    </a:accent5>
    <a:accent6>
      <a:srgbClr val="E8E8E7"/>
    </a:accent6>
    <a:hlink>
      <a:srgbClr val="1976D2"/>
    </a:hlink>
    <a:folHlink>
      <a:srgbClr val="2196F3"/>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3d5997a-e98d-49c4-b2de-b6e4809b0311" xsi:nil="true"/>
    <lcf76f155ced4ddcb4097134ff3c332f xmlns="13450042-f009-418d-a922-a3175eeea88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9A8F9B8A978A47A35AB74DB814E8C0" ma:contentTypeVersion="20" ma:contentTypeDescription="Create a new document." ma:contentTypeScope="" ma:versionID="6ed8770a002ddebba5fbea651c821372">
  <xsd:schema xmlns:xsd="http://www.w3.org/2001/XMLSchema" xmlns:xs="http://www.w3.org/2001/XMLSchema" xmlns:p="http://schemas.microsoft.com/office/2006/metadata/properties" xmlns:ns2="13450042-f009-418d-a922-a3175eeea887" xmlns:ns3="13d5997a-e98d-49c4-b2de-b6e4809b0311" targetNamespace="http://schemas.microsoft.com/office/2006/metadata/properties" ma:root="true" ma:fieldsID="e8fe8fc572689b1aeff4491027492a6a" ns2:_="" ns3:_="">
    <xsd:import namespace="13450042-f009-418d-a922-a3175eeea887"/>
    <xsd:import namespace="13d5997a-e98d-49c4-b2de-b6e4809b031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Location" minOccurs="0"/>
                <xsd:element ref="ns3: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450042-f009-418d-a922-a3175eeea8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b40093be-0ba5-4de6-a682-6a7f395e3b0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3d5997a-e98d-49c4-b2de-b6e4809b031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c6cd323c-74db-4a3e-9a3c-ea14a676a1f7}" ma:internalName="TaxCatchAll" ma:showField="CatchAllData" ma:web="13d5997a-e98d-49c4-b2de-b6e4809b03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63F61E-650D-4EC9-9AA3-CD6C03C4BDE1}">
  <ds:schemaRefs>
    <ds:schemaRef ds:uri="http://schemas.microsoft.com/office/2006/documentManagement/types"/>
    <ds:schemaRef ds:uri="http://schemas.microsoft.com/office/2006/metadata/properties"/>
    <ds:schemaRef ds:uri="http://www.w3.org/XML/1998/namespace"/>
    <ds:schemaRef ds:uri="http://purl.org/dc/elements/1.1/"/>
    <ds:schemaRef ds:uri="http://purl.org/dc/terms/"/>
    <ds:schemaRef ds:uri="http://schemas.microsoft.com/office/infopath/2007/PartnerControls"/>
    <ds:schemaRef ds:uri="http://purl.org/dc/dcmitype/"/>
    <ds:schemaRef ds:uri="http://schemas.openxmlformats.org/package/2006/metadata/core-properties"/>
    <ds:schemaRef ds:uri="13d5997a-e98d-49c4-b2de-b6e4809b0311"/>
    <ds:schemaRef ds:uri="13450042-f009-418d-a922-a3175eeea887"/>
  </ds:schemaRefs>
</ds:datastoreItem>
</file>

<file path=customXml/itemProps2.xml><?xml version="1.0" encoding="utf-8"?>
<ds:datastoreItem xmlns:ds="http://schemas.openxmlformats.org/officeDocument/2006/customXml" ds:itemID="{6FF2F33F-5076-4400-BB2A-AEDD9CA959DD}">
  <ds:schemaRefs>
    <ds:schemaRef ds:uri="http://schemas.microsoft.com/sharepoint/v3/contenttype/forms"/>
  </ds:schemaRefs>
</ds:datastoreItem>
</file>

<file path=customXml/itemProps3.xml><?xml version="1.0" encoding="utf-8"?>
<ds:datastoreItem xmlns:ds="http://schemas.openxmlformats.org/officeDocument/2006/customXml" ds:itemID="{59DDD66C-4032-40F6-86C4-AB2EE5C15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450042-f009-418d-a922-a3175eeea887"/>
    <ds:schemaRef ds:uri="13d5997a-e98d-49c4-b2de-b6e4809b03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purplemash-slideshow-template-file</Template>
  <TotalTime>1038</TotalTime>
  <Words>993</Words>
  <Application>Microsoft Office PowerPoint</Application>
  <PresentationFormat>Widescreen</PresentationFormat>
  <Paragraphs>90</Paragraphs>
  <Slides>17</Slides>
  <Notes>4</Notes>
  <HiddenSlides>0</HiddenSlides>
  <MMClips>2</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Theme1</vt:lpstr>
      <vt:lpstr>Lesson 1</vt:lpstr>
      <vt:lpstr>Aim</vt:lpstr>
      <vt:lpstr>Success Criteria</vt:lpstr>
      <vt:lpstr>Knowledge and Skills Check</vt:lpstr>
      <vt:lpstr>Vocabulary Overview</vt:lpstr>
      <vt:lpstr>Animation</vt:lpstr>
      <vt:lpstr>Types of Animation</vt:lpstr>
      <vt:lpstr>Stop Motion Animation</vt:lpstr>
      <vt:lpstr>2D Animation</vt:lpstr>
      <vt:lpstr>3D Animation</vt:lpstr>
      <vt:lpstr>Flick Book</vt:lpstr>
      <vt:lpstr>Activity 1: Create a Flick Book</vt:lpstr>
      <vt:lpstr>2Animate</vt:lpstr>
      <vt:lpstr>2Animate</vt:lpstr>
      <vt:lpstr>Activity 2: Create an Animation in 2Animate</vt:lpstr>
      <vt:lpstr>Vocabulary Review</vt:lpstr>
      <vt:lpstr>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Gowlett</dc:creator>
  <cp:lastModifiedBy>Alban Squires</cp:lastModifiedBy>
  <cp:revision>17</cp:revision>
  <dcterms:created xsi:type="dcterms:W3CDTF">2024-04-03T14:27:17Z</dcterms:created>
  <dcterms:modified xsi:type="dcterms:W3CDTF">2025-06-25T08:47:42Z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0x010100F29A8F9B8A978A47A35AB74DB814E8C0</vt:lpwstr>
  </property>
  <property fmtid="{D5CDD505-2E9C-101B-9397-08002B2CF9AE}" pid="3" name="MediaServiceImageTags">
    <vt:lpwstr/>
  </property>
</Properties>
</file>