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0"/>
  </p:notesMasterIdLst>
  <p:handoutMasterIdLst>
    <p:handoutMasterId r:id="rId21"/>
  </p:handoutMasterIdLst>
  <p:sldIdLst>
    <p:sldId id="326" r:id="rId5"/>
    <p:sldId id="327" r:id="rId6"/>
    <p:sldId id="328" r:id="rId7"/>
    <p:sldId id="354" r:id="rId8"/>
    <p:sldId id="329" r:id="rId9"/>
    <p:sldId id="340" r:id="rId10"/>
    <p:sldId id="342" r:id="rId11"/>
    <p:sldId id="344" r:id="rId12"/>
    <p:sldId id="349" r:id="rId13"/>
    <p:sldId id="350" r:id="rId14"/>
    <p:sldId id="334" r:id="rId15"/>
    <p:sldId id="353" r:id="rId16"/>
    <p:sldId id="352" r:id="rId17"/>
    <p:sldId id="294" r:id="rId18"/>
    <p:sldId id="330" r:id="rId19"/>
  </p:sldIdLst>
  <p:sldSz cx="12192000" cy="6858000"/>
  <p:notesSz cx="6858000" cy="9144000"/>
  <p:embeddedFontLst>
    <p:embeddedFont>
      <p:font typeface="Nunito" panose="020B0604020202020204" charset="0"/>
      <p:regular r:id="rId22"/>
      <p:bold r:id="rId23"/>
      <p:italic r:id="rId24"/>
      <p:boldItalic r:id="rId25"/>
    </p:embeddedFont>
    <p:embeddedFont>
      <p:font typeface="Palanquin" panose="020B0604020202020204" charset="0"/>
      <p:regular r:id="rId26"/>
      <p:bold r:id="rId27"/>
    </p:embeddedFont>
  </p:embeddedFontLst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358A4D-DB84-763B-8311-FB20389ADB18}" name="Mark Burrows" initials="MB" userId="S::mark@2simple.com::6f861ed5-3dbc-48c5-8b13-dd14015e8b7f" providerId="AD"/>
  <p188:author id="{AE6E0BC9-92CD-1DF1-88E6-058FC4489DFD}" name="Mark Burrows" initials="MB" userId="S::Mark@2simple.com::6f861ed5-3dbc-48c5-8b13-dd14015e8b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  <a:srgbClr val="BA68C8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DAEDCF-6F9B-4848-8EEC-414A5DBCD944}" v="83" dt="2025-06-23T12:27:52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Burrows" userId="S::mark@2simple.com::6f861ed5-3dbc-48c5-8b13-dd14015e8b7f" providerId="AD" clId="Web-{0E4A7749-E11D-26FF-4516-7FA3FF3369FC}"/>
    <pc:docChg chg="mod modSld">
      <pc:chgData name="Mark Burrows" userId="S::mark@2simple.com::6f861ed5-3dbc-48c5-8b13-dd14015e8b7f" providerId="AD" clId="Web-{0E4A7749-E11D-26FF-4516-7FA3FF3369FC}" dt="2025-04-10T15:06:28.321" v="9" actId="20577"/>
      <pc:docMkLst>
        <pc:docMk/>
      </pc:docMkLst>
      <pc:sldChg chg="modSp">
        <pc:chgData name="Mark Burrows" userId="S::mark@2simple.com::6f861ed5-3dbc-48c5-8b13-dd14015e8b7f" providerId="AD" clId="Web-{0E4A7749-E11D-26FF-4516-7FA3FF3369FC}" dt="2025-04-10T15:06:28.321" v="9" actId="20577"/>
        <pc:sldMkLst>
          <pc:docMk/>
          <pc:sldMk cId="2940960241" sldId="329"/>
        </pc:sldMkLst>
        <pc:spChg chg="mod">
          <ac:chgData name="Mark Burrows" userId="S::mark@2simple.com::6f861ed5-3dbc-48c5-8b13-dd14015e8b7f" providerId="AD" clId="Web-{0E4A7749-E11D-26FF-4516-7FA3FF3369FC}" dt="2025-04-10T15:06:28.321" v="9" actId="20577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Mark Burrows" userId="S::mark@2simple.com::6f861ed5-3dbc-48c5-8b13-dd14015e8b7f" providerId="AD" clId="Web-{0E4A7749-E11D-26FF-4516-7FA3FF3369FC}" dt="2025-04-10T15:05:56.116" v="1" actId="20577"/>
          <ac:spMkLst>
            <pc:docMk/>
            <pc:sldMk cId="2940960241" sldId="329"/>
            <ac:spMk id="9" creationId="{F715336C-F822-BC1D-EF34-A628F0562D85}"/>
          </ac:spMkLst>
        </pc:spChg>
      </pc:sldChg>
    </pc:docChg>
  </pc:docChgLst>
  <pc:docChgLst>
    <pc:chgData name="Alban Squires" userId="ea5e56ce-a135-43b6-93e7-ad198f021451" providerId="ADAL" clId="{17DAEDCF-6F9B-4848-8EEC-414A5DBCD944}"/>
    <pc:docChg chg="custSel modSld">
      <pc:chgData name="Alban Squires" userId="ea5e56ce-a135-43b6-93e7-ad198f021451" providerId="ADAL" clId="{17DAEDCF-6F9B-4848-8EEC-414A5DBCD944}" dt="2025-06-23T12:27:52.812" v="80" actId="113"/>
      <pc:docMkLst>
        <pc:docMk/>
      </pc:docMkLst>
      <pc:sldChg chg="delSp mod">
        <pc:chgData name="Alban Squires" userId="ea5e56ce-a135-43b6-93e7-ad198f021451" providerId="ADAL" clId="{17DAEDCF-6F9B-4848-8EEC-414A5DBCD944}" dt="2025-06-23T12:21:38.419" v="18" actId="478"/>
        <pc:sldMkLst>
          <pc:docMk/>
          <pc:sldMk cId="4063087291" sldId="294"/>
        </pc:sldMkLst>
        <pc:spChg chg="del">
          <ac:chgData name="Alban Squires" userId="ea5e56ce-a135-43b6-93e7-ad198f021451" providerId="ADAL" clId="{17DAEDCF-6F9B-4848-8EEC-414A5DBCD944}" dt="2025-06-23T12:21:38.419" v="18" actId="478"/>
          <ac:spMkLst>
            <pc:docMk/>
            <pc:sldMk cId="4063087291" sldId="294"/>
            <ac:spMk id="17" creationId="{5092E707-FB4A-3093-6CEF-002B4AE0C809}"/>
          </ac:spMkLst>
        </pc:spChg>
      </pc:sldChg>
      <pc:sldChg chg="addSp modSp mod modNotesTx">
        <pc:chgData name="Alban Squires" userId="ea5e56ce-a135-43b6-93e7-ad198f021451" providerId="ADAL" clId="{17DAEDCF-6F9B-4848-8EEC-414A5DBCD944}" dt="2025-06-23T12:21:04.981" v="6" actId="1076"/>
        <pc:sldMkLst>
          <pc:docMk/>
          <pc:sldMk cId="4196247511" sldId="326"/>
        </pc:sldMkLst>
        <pc:spChg chg="add mod">
          <ac:chgData name="Alban Squires" userId="ea5e56ce-a135-43b6-93e7-ad198f021451" providerId="ADAL" clId="{17DAEDCF-6F9B-4848-8EEC-414A5DBCD944}" dt="2025-06-23T12:21:04.981" v="6" actId="1076"/>
          <ac:spMkLst>
            <pc:docMk/>
            <pc:sldMk cId="4196247511" sldId="326"/>
            <ac:spMk id="4" creationId="{CAA9635C-466E-2F32-58AD-E3A7AB564F98}"/>
          </ac:spMkLst>
        </pc:spChg>
      </pc:sldChg>
      <pc:sldChg chg="delSp mod">
        <pc:chgData name="Alban Squires" userId="ea5e56ce-a135-43b6-93e7-ad198f021451" providerId="ADAL" clId="{17DAEDCF-6F9B-4848-8EEC-414A5DBCD944}" dt="2025-06-23T12:21:12.494" v="7" actId="478"/>
        <pc:sldMkLst>
          <pc:docMk/>
          <pc:sldMk cId="989361444" sldId="327"/>
        </pc:sldMkLst>
        <pc:spChg chg="del">
          <ac:chgData name="Alban Squires" userId="ea5e56ce-a135-43b6-93e7-ad198f021451" providerId="ADAL" clId="{17DAEDCF-6F9B-4848-8EEC-414A5DBCD944}" dt="2025-06-23T12:21:12.494" v="7" actId="478"/>
          <ac:spMkLst>
            <pc:docMk/>
            <pc:sldMk cId="989361444" sldId="327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17DAEDCF-6F9B-4848-8EEC-414A5DBCD944}" dt="2025-06-23T12:21:14.539" v="8" actId="478"/>
        <pc:sldMkLst>
          <pc:docMk/>
          <pc:sldMk cId="2820299366" sldId="328"/>
        </pc:sldMkLst>
        <pc:spChg chg="del">
          <ac:chgData name="Alban Squires" userId="ea5e56ce-a135-43b6-93e7-ad198f021451" providerId="ADAL" clId="{17DAEDCF-6F9B-4848-8EEC-414A5DBCD944}" dt="2025-06-23T12:21:14.539" v="8" actId="478"/>
          <ac:spMkLst>
            <pc:docMk/>
            <pc:sldMk cId="2820299366" sldId="328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17DAEDCF-6F9B-4848-8EEC-414A5DBCD944}" dt="2025-06-23T12:21:18.328" v="9" actId="478"/>
        <pc:sldMkLst>
          <pc:docMk/>
          <pc:sldMk cId="2940960241" sldId="329"/>
        </pc:sldMkLst>
        <pc:spChg chg="del">
          <ac:chgData name="Alban Squires" userId="ea5e56ce-a135-43b6-93e7-ad198f021451" providerId="ADAL" clId="{17DAEDCF-6F9B-4848-8EEC-414A5DBCD944}" dt="2025-06-23T12:21:18.328" v="9" actId="478"/>
          <ac:spMkLst>
            <pc:docMk/>
            <pc:sldMk cId="2940960241" sldId="329"/>
            <ac:spMk id="5" creationId="{D1040AEC-4D0B-AFD1-D289-9A5E5C842C6A}"/>
          </ac:spMkLst>
        </pc:spChg>
      </pc:sldChg>
      <pc:sldChg chg="delSp mod">
        <pc:chgData name="Alban Squires" userId="ea5e56ce-a135-43b6-93e7-ad198f021451" providerId="ADAL" clId="{17DAEDCF-6F9B-4848-8EEC-414A5DBCD944}" dt="2025-06-23T12:21:40.337" v="19" actId="478"/>
        <pc:sldMkLst>
          <pc:docMk/>
          <pc:sldMk cId="3184919501" sldId="330"/>
        </pc:sldMkLst>
        <pc:spChg chg="del">
          <ac:chgData name="Alban Squires" userId="ea5e56ce-a135-43b6-93e7-ad198f021451" providerId="ADAL" clId="{17DAEDCF-6F9B-4848-8EEC-414A5DBCD944}" dt="2025-06-23T12:21:40.337" v="19" actId="478"/>
          <ac:spMkLst>
            <pc:docMk/>
            <pc:sldMk cId="3184919501" sldId="330"/>
            <ac:spMk id="4" creationId="{A0F2B6DD-41A5-C6C6-1371-057FF5EF6DA6}"/>
          </ac:spMkLst>
        </pc:spChg>
      </pc:sldChg>
      <pc:sldChg chg="delSp mod">
        <pc:chgData name="Alban Squires" userId="ea5e56ce-a135-43b6-93e7-ad198f021451" providerId="ADAL" clId="{17DAEDCF-6F9B-4848-8EEC-414A5DBCD944}" dt="2025-06-23T12:21:31.933" v="15" actId="478"/>
        <pc:sldMkLst>
          <pc:docMk/>
          <pc:sldMk cId="2392704560" sldId="334"/>
        </pc:sldMkLst>
        <pc:spChg chg="del">
          <ac:chgData name="Alban Squires" userId="ea5e56ce-a135-43b6-93e7-ad198f021451" providerId="ADAL" clId="{17DAEDCF-6F9B-4848-8EEC-414A5DBCD944}" dt="2025-06-23T12:21:31.933" v="15" actId="478"/>
          <ac:spMkLst>
            <pc:docMk/>
            <pc:sldMk cId="2392704560" sldId="334"/>
            <ac:spMk id="3" creationId="{4D5DAEED-4AAB-303D-4D9A-9B48CBD16242}"/>
          </ac:spMkLst>
        </pc:spChg>
      </pc:sldChg>
      <pc:sldChg chg="delSp mod">
        <pc:chgData name="Alban Squires" userId="ea5e56ce-a135-43b6-93e7-ad198f021451" providerId="ADAL" clId="{17DAEDCF-6F9B-4848-8EEC-414A5DBCD944}" dt="2025-06-23T12:21:20.817" v="10" actId="478"/>
        <pc:sldMkLst>
          <pc:docMk/>
          <pc:sldMk cId="1888190718" sldId="340"/>
        </pc:sldMkLst>
        <pc:spChg chg="del">
          <ac:chgData name="Alban Squires" userId="ea5e56ce-a135-43b6-93e7-ad198f021451" providerId="ADAL" clId="{17DAEDCF-6F9B-4848-8EEC-414A5DBCD944}" dt="2025-06-23T12:21:20.817" v="10" actId="478"/>
          <ac:spMkLst>
            <pc:docMk/>
            <pc:sldMk cId="1888190718" sldId="340"/>
            <ac:spMk id="3" creationId="{CE09C944-820D-BD55-55FE-690F5C00C089}"/>
          </ac:spMkLst>
        </pc:spChg>
      </pc:sldChg>
      <pc:sldChg chg="delSp mod">
        <pc:chgData name="Alban Squires" userId="ea5e56ce-a135-43b6-93e7-ad198f021451" providerId="ADAL" clId="{17DAEDCF-6F9B-4848-8EEC-414A5DBCD944}" dt="2025-06-23T12:21:22.955" v="11" actId="478"/>
        <pc:sldMkLst>
          <pc:docMk/>
          <pc:sldMk cId="3770197678" sldId="342"/>
        </pc:sldMkLst>
        <pc:spChg chg="del">
          <ac:chgData name="Alban Squires" userId="ea5e56ce-a135-43b6-93e7-ad198f021451" providerId="ADAL" clId="{17DAEDCF-6F9B-4848-8EEC-414A5DBCD944}" dt="2025-06-23T12:21:22.955" v="11" actId="478"/>
          <ac:spMkLst>
            <pc:docMk/>
            <pc:sldMk cId="3770197678" sldId="342"/>
            <ac:spMk id="3" creationId="{44D76297-3CB2-37DD-0E42-032F83DA72EA}"/>
          </ac:spMkLst>
        </pc:spChg>
      </pc:sldChg>
      <pc:sldChg chg="delSp mod">
        <pc:chgData name="Alban Squires" userId="ea5e56ce-a135-43b6-93e7-ad198f021451" providerId="ADAL" clId="{17DAEDCF-6F9B-4848-8EEC-414A5DBCD944}" dt="2025-06-23T12:21:25.058" v="12" actId="478"/>
        <pc:sldMkLst>
          <pc:docMk/>
          <pc:sldMk cId="4215941963" sldId="344"/>
        </pc:sldMkLst>
        <pc:spChg chg="del">
          <ac:chgData name="Alban Squires" userId="ea5e56ce-a135-43b6-93e7-ad198f021451" providerId="ADAL" clId="{17DAEDCF-6F9B-4848-8EEC-414A5DBCD944}" dt="2025-06-23T12:21:25.058" v="12" actId="478"/>
          <ac:spMkLst>
            <pc:docMk/>
            <pc:sldMk cId="4215941963" sldId="344"/>
            <ac:spMk id="3" creationId="{CA8B919E-5EED-A698-2DDB-79EBB01A8642}"/>
          </ac:spMkLst>
        </pc:spChg>
      </pc:sldChg>
      <pc:sldChg chg="delSp mod">
        <pc:chgData name="Alban Squires" userId="ea5e56ce-a135-43b6-93e7-ad198f021451" providerId="ADAL" clId="{17DAEDCF-6F9B-4848-8EEC-414A5DBCD944}" dt="2025-06-23T12:21:27.618" v="13" actId="478"/>
        <pc:sldMkLst>
          <pc:docMk/>
          <pc:sldMk cId="2943391525" sldId="349"/>
        </pc:sldMkLst>
        <pc:spChg chg="del">
          <ac:chgData name="Alban Squires" userId="ea5e56ce-a135-43b6-93e7-ad198f021451" providerId="ADAL" clId="{17DAEDCF-6F9B-4848-8EEC-414A5DBCD944}" dt="2025-06-23T12:21:27.618" v="13" actId="478"/>
          <ac:spMkLst>
            <pc:docMk/>
            <pc:sldMk cId="2943391525" sldId="349"/>
            <ac:spMk id="3" creationId="{44D76297-3CB2-37DD-0E42-032F83DA72EA}"/>
          </ac:spMkLst>
        </pc:spChg>
      </pc:sldChg>
      <pc:sldChg chg="delSp modSp mod">
        <pc:chgData name="Alban Squires" userId="ea5e56ce-a135-43b6-93e7-ad198f021451" providerId="ADAL" clId="{17DAEDCF-6F9B-4848-8EEC-414A5DBCD944}" dt="2025-06-23T12:27:52.812" v="80" actId="113"/>
        <pc:sldMkLst>
          <pc:docMk/>
          <pc:sldMk cId="1212013444" sldId="350"/>
        </pc:sldMkLst>
        <pc:spChg chg="del">
          <ac:chgData name="Alban Squires" userId="ea5e56ce-a135-43b6-93e7-ad198f021451" providerId="ADAL" clId="{17DAEDCF-6F9B-4848-8EEC-414A5DBCD944}" dt="2025-06-23T12:21:29.758" v="14" actId="478"/>
          <ac:spMkLst>
            <pc:docMk/>
            <pc:sldMk cId="1212013444" sldId="350"/>
            <ac:spMk id="3" creationId="{3C18A789-72F4-2D0A-D568-2636B7A0AFD0}"/>
          </ac:spMkLst>
        </pc:spChg>
        <pc:spChg chg="mod">
          <ac:chgData name="Alban Squires" userId="ea5e56ce-a135-43b6-93e7-ad198f021451" providerId="ADAL" clId="{17DAEDCF-6F9B-4848-8EEC-414A5DBCD944}" dt="2025-06-23T12:27:52.812" v="80" actId="113"/>
          <ac:spMkLst>
            <pc:docMk/>
            <pc:sldMk cId="1212013444" sldId="350"/>
            <ac:spMk id="5" creationId="{57A2F7C0-5B19-39AC-723A-7F1729EB4095}"/>
          </ac:spMkLst>
        </pc:spChg>
        <pc:picChg chg="mod">
          <ac:chgData name="Alban Squires" userId="ea5e56ce-a135-43b6-93e7-ad198f021451" providerId="ADAL" clId="{17DAEDCF-6F9B-4848-8EEC-414A5DBCD944}" dt="2025-06-23T12:26:37.278" v="51"/>
          <ac:picMkLst>
            <pc:docMk/>
            <pc:sldMk cId="1212013444" sldId="350"/>
            <ac:picMk id="7" creationId="{16F6548F-F7DF-06B7-0112-2965EFF6DF57}"/>
          </ac:picMkLst>
        </pc:picChg>
      </pc:sldChg>
      <pc:sldChg chg="delSp mod">
        <pc:chgData name="Alban Squires" userId="ea5e56ce-a135-43b6-93e7-ad198f021451" providerId="ADAL" clId="{17DAEDCF-6F9B-4848-8EEC-414A5DBCD944}" dt="2025-06-23T12:21:36.288" v="17" actId="478"/>
        <pc:sldMkLst>
          <pc:docMk/>
          <pc:sldMk cId="2761986813" sldId="352"/>
        </pc:sldMkLst>
        <pc:spChg chg="del">
          <ac:chgData name="Alban Squires" userId="ea5e56ce-a135-43b6-93e7-ad198f021451" providerId="ADAL" clId="{17DAEDCF-6F9B-4848-8EEC-414A5DBCD944}" dt="2025-06-23T12:21:36.288" v="17" actId="478"/>
          <ac:spMkLst>
            <pc:docMk/>
            <pc:sldMk cId="2761986813" sldId="352"/>
            <ac:spMk id="3" creationId="{6A3BBA12-68A2-6FE2-1DE9-D7E1273D4430}"/>
          </ac:spMkLst>
        </pc:spChg>
      </pc:sldChg>
      <pc:sldChg chg="delSp mod">
        <pc:chgData name="Alban Squires" userId="ea5e56ce-a135-43b6-93e7-ad198f021451" providerId="ADAL" clId="{17DAEDCF-6F9B-4848-8EEC-414A5DBCD944}" dt="2025-06-23T12:21:34.059" v="16" actId="478"/>
        <pc:sldMkLst>
          <pc:docMk/>
          <pc:sldMk cId="4153237681" sldId="353"/>
        </pc:sldMkLst>
        <pc:spChg chg="del">
          <ac:chgData name="Alban Squires" userId="ea5e56ce-a135-43b6-93e7-ad198f021451" providerId="ADAL" clId="{17DAEDCF-6F9B-4848-8EEC-414A5DBCD944}" dt="2025-06-23T12:21:34.059" v="16" actId="478"/>
          <ac:spMkLst>
            <pc:docMk/>
            <pc:sldMk cId="4153237681" sldId="353"/>
            <ac:spMk id="3" creationId="{44D76297-3CB2-37DD-0E42-032F83DA72EA}"/>
          </ac:spMkLst>
        </pc:spChg>
      </pc:sldChg>
      <pc:sldChg chg="modSp modAnim">
        <pc:chgData name="Alban Squires" userId="ea5e56ce-a135-43b6-93e7-ad198f021451" providerId="ADAL" clId="{17DAEDCF-6F9B-4848-8EEC-414A5DBCD944}" dt="2025-06-23T12:24:52.887" v="50" actId="20577"/>
        <pc:sldMkLst>
          <pc:docMk/>
          <pc:sldMk cId="1738310883" sldId="354"/>
        </pc:sldMkLst>
        <pc:spChg chg="mod">
          <ac:chgData name="Alban Squires" userId="ea5e56ce-a135-43b6-93e7-ad198f021451" providerId="ADAL" clId="{17DAEDCF-6F9B-4848-8EEC-414A5DBCD944}" dt="2025-06-23T12:24:52.887" v="50" actId="20577"/>
          <ac:spMkLst>
            <pc:docMk/>
            <pc:sldMk cId="1738310883" sldId="354"/>
            <ac:spMk id="9" creationId="{B1837C4B-D9AC-F1AA-9192-E19774CD8DDA}"/>
          </ac:spMkLst>
        </pc:spChg>
      </pc:sldChg>
    </pc:docChg>
  </pc:docChgLst>
  <pc:docChgLst>
    <pc:chgData name="Mark Burrows" userId="6f861ed5-3dbc-48c5-8b13-dd14015e8b7f" providerId="ADAL" clId="{07E664F5-6D2B-47EC-9C85-C6BCFA9BC45C}"/>
    <pc:docChg chg="modMainMaster">
      <pc:chgData name="Mark Burrows" userId="6f861ed5-3dbc-48c5-8b13-dd14015e8b7f" providerId="ADAL" clId="{07E664F5-6D2B-47EC-9C85-C6BCFA9BC45C}" dt="2025-04-10T12:37:43.772" v="15" actId="20577"/>
      <pc:docMkLst>
        <pc:docMk/>
      </pc:docMkLst>
      <pc:sldMasterChg chg="modSldLayout">
        <pc:chgData name="Mark Burrows" userId="6f861ed5-3dbc-48c5-8b13-dd14015e8b7f" providerId="ADAL" clId="{07E664F5-6D2B-47EC-9C85-C6BCFA9BC45C}" dt="2025-04-10T12:37:43.772" v="15" actId="20577"/>
        <pc:sldMasterMkLst>
          <pc:docMk/>
          <pc:sldMasterMk cId="1690898850" sldId="2147483696"/>
        </pc:sldMasterMkLst>
        <pc:sldLayoutChg chg="modSp mod">
          <pc:chgData name="Mark Burrows" userId="6f861ed5-3dbc-48c5-8b13-dd14015e8b7f" providerId="ADAL" clId="{07E664F5-6D2B-47EC-9C85-C6BCFA9BC45C}" dt="2025-04-10T12:37:43.772" v="15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Mark Burrows" userId="6f861ed5-3dbc-48c5-8b13-dd14015e8b7f" providerId="ADAL" clId="{07E664F5-6D2B-47EC-9C85-C6BCFA9BC45C}" dt="2025-04-10T12:37:43.772" v="15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Alban Squires" userId="ea5e56ce-a135-43b6-93e7-ad198f021451" providerId="ADAL" clId="{1D1D0E25-23AF-4EE0-BA98-D15EA52A84B1}"/>
    <pc:docChg chg="undo custSel addSld delSld modSld sldOrd modMainMaster">
      <pc:chgData name="Alban Squires" userId="ea5e56ce-a135-43b6-93e7-ad198f021451" providerId="ADAL" clId="{1D1D0E25-23AF-4EE0-BA98-D15EA52A84B1}" dt="2025-04-11T10:01:28.841" v="6838" actId="20577"/>
      <pc:docMkLst>
        <pc:docMk/>
      </pc:docMkLst>
      <pc:sldChg chg="addSp delSp modSp mod delAnim modAnim">
        <pc:chgData name="Alban Squires" userId="ea5e56ce-a135-43b6-93e7-ad198f021451" providerId="ADAL" clId="{1D1D0E25-23AF-4EE0-BA98-D15EA52A84B1}" dt="2025-03-31T13:53:38.940" v="6239" actId="1076"/>
        <pc:sldMkLst>
          <pc:docMk/>
          <pc:sldMk cId="4063087291" sldId="294"/>
        </pc:sldMkLst>
        <pc:spChg chg="add mod">
          <ac:chgData name="Alban Squires" userId="ea5e56ce-a135-43b6-93e7-ad198f021451" providerId="ADAL" clId="{1D1D0E25-23AF-4EE0-BA98-D15EA52A84B1}" dt="2025-03-31T13:53:30.480" v="6238" actId="20577"/>
          <ac:spMkLst>
            <pc:docMk/>
            <pc:sldMk cId="4063087291" sldId="294"/>
            <ac:spMk id="2" creationId="{9B8707EE-D3B7-DB6A-EF61-691C8B82F4BC}"/>
          </ac:spMkLst>
        </pc:spChg>
        <pc:spChg chg="add mod">
          <ac:chgData name="Alban Squires" userId="ea5e56ce-a135-43b6-93e7-ad198f021451" providerId="ADAL" clId="{1D1D0E25-23AF-4EE0-BA98-D15EA52A84B1}" dt="2025-03-31T13:53:38.940" v="6239" actId="1076"/>
          <ac:spMkLst>
            <pc:docMk/>
            <pc:sldMk cId="4063087291" sldId="294"/>
            <ac:spMk id="3" creationId="{815A1EB8-A41E-8EB9-7588-FEE611204891}"/>
          </ac:spMkLst>
        </pc:spChg>
        <pc:spChg chg="mod">
          <ac:chgData name="Alban Squires" userId="ea5e56ce-a135-43b6-93e7-ad198f021451" providerId="ADAL" clId="{1D1D0E25-23AF-4EE0-BA98-D15EA52A84B1}" dt="2025-03-31T13:06:11.201" v="5095" actId="20577"/>
          <ac:spMkLst>
            <pc:docMk/>
            <pc:sldMk cId="4063087291" sldId="294"/>
            <ac:spMk id="5" creationId="{7826159E-945A-F86C-E219-439FEBE20035}"/>
          </ac:spMkLst>
        </pc:spChg>
        <pc:spChg chg="mod">
          <ac:chgData name="Alban Squires" userId="ea5e56ce-a135-43b6-93e7-ad198f021451" providerId="ADAL" clId="{1D1D0E25-23AF-4EE0-BA98-D15EA52A84B1}" dt="2025-03-31T13:23:41.108" v="5630" actId="1076"/>
          <ac:spMkLst>
            <pc:docMk/>
            <pc:sldMk cId="4063087291" sldId="294"/>
            <ac:spMk id="6" creationId="{2A644A48-A438-FBDD-A1E9-15F7543709FB}"/>
          </ac:spMkLst>
        </pc:spChg>
        <pc:spChg chg="mod">
          <ac:chgData name="Alban Squires" userId="ea5e56ce-a135-43b6-93e7-ad198f021451" providerId="ADAL" clId="{1D1D0E25-23AF-4EE0-BA98-D15EA52A84B1}" dt="2025-03-31T13:06:15.902" v="5096" actId="1076"/>
          <ac:spMkLst>
            <pc:docMk/>
            <pc:sldMk cId="4063087291" sldId="294"/>
            <ac:spMk id="29" creationId="{2093B9D2-75A7-9FD6-AA87-518A5116890E}"/>
          </ac:spMkLst>
        </pc:spChg>
        <pc:spChg chg="mod">
          <ac:chgData name="Alban Squires" userId="ea5e56ce-a135-43b6-93e7-ad198f021451" providerId="ADAL" clId="{1D1D0E25-23AF-4EE0-BA98-D15EA52A84B1}" dt="2025-03-31T13:23:45.475" v="5631" actId="1076"/>
          <ac:spMkLst>
            <pc:docMk/>
            <pc:sldMk cId="4063087291" sldId="294"/>
            <ac:spMk id="31" creationId="{1C03351C-FEAB-4AD6-8095-1AB56078A36E}"/>
          </ac:spMkLst>
        </pc:spChg>
      </pc:sldChg>
      <pc:sldChg chg="addSp delSp modSp del mod delAnim modAnim">
        <pc:chgData name="Alban Squires" userId="ea5e56ce-a135-43b6-93e7-ad198f021451" providerId="ADAL" clId="{1D1D0E25-23AF-4EE0-BA98-D15EA52A84B1}" dt="2025-04-11T09:58:22.276" v="6820" actId="47"/>
        <pc:sldMkLst>
          <pc:docMk/>
          <pc:sldMk cId="2062476382" sldId="299"/>
        </pc:sldMkLst>
      </pc:sldChg>
      <pc:sldChg chg="modSp mod modNotesTx">
        <pc:chgData name="Alban Squires" userId="ea5e56ce-a135-43b6-93e7-ad198f021451" providerId="ADAL" clId="{1D1D0E25-23AF-4EE0-BA98-D15EA52A84B1}" dt="2025-03-31T13:09:21.239" v="5417" actId="20577"/>
        <pc:sldMkLst>
          <pc:docMk/>
          <pc:sldMk cId="4196247511" sldId="326"/>
        </pc:sldMkLst>
        <pc:spChg chg="mod">
          <ac:chgData name="Alban Squires" userId="ea5e56ce-a135-43b6-93e7-ad198f021451" providerId="ADAL" clId="{1D1D0E25-23AF-4EE0-BA98-D15EA52A84B1}" dt="2025-03-31T13:09:21.239" v="5417" actId="20577"/>
          <ac:spMkLst>
            <pc:docMk/>
            <pc:sldMk cId="4196247511" sldId="326"/>
            <ac:spMk id="2" creationId="{E8BA4470-4472-C8FC-1A4C-AE8BE59A0CE8}"/>
          </ac:spMkLst>
        </pc:spChg>
        <pc:spChg chg="mod">
          <ac:chgData name="Alban Squires" userId="ea5e56ce-a135-43b6-93e7-ad198f021451" providerId="ADAL" clId="{1D1D0E25-23AF-4EE0-BA98-D15EA52A84B1}" dt="2025-03-28T13:46:27.636" v="1" actId="20577"/>
          <ac:spMkLst>
            <pc:docMk/>
            <pc:sldMk cId="4196247511" sldId="326"/>
            <ac:spMk id="3" creationId="{6427C6C8-89A7-F195-6466-886872617555}"/>
          </ac:spMkLst>
        </pc:spChg>
      </pc:sldChg>
      <pc:sldChg chg="modSp mod">
        <pc:chgData name="Alban Squires" userId="ea5e56ce-a135-43b6-93e7-ad198f021451" providerId="ADAL" clId="{1D1D0E25-23AF-4EE0-BA98-D15EA52A84B1}" dt="2025-03-31T08:24:55.365" v="745" actId="20577"/>
        <pc:sldMkLst>
          <pc:docMk/>
          <pc:sldMk cId="989361444" sldId="327"/>
        </pc:sldMkLst>
        <pc:spChg chg="mod">
          <ac:chgData name="Alban Squires" userId="ea5e56ce-a135-43b6-93e7-ad198f021451" providerId="ADAL" clId="{1D1D0E25-23AF-4EE0-BA98-D15EA52A84B1}" dt="2025-03-31T08:24:55.365" v="745" actId="20577"/>
          <ac:spMkLst>
            <pc:docMk/>
            <pc:sldMk cId="989361444" sldId="327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1D1D0E25-23AF-4EE0-BA98-D15EA52A84B1}" dt="2025-03-31T13:52:58.785" v="6207" actId="20577"/>
        <pc:sldMkLst>
          <pc:docMk/>
          <pc:sldMk cId="2820299366" sldId="328"/>
        </pc:sldMkLst>
        <pc:spChg chg="mod">
          <ac:chgData name="Alban Squires" userId="ea5e56ce-a135-43b6-93e7-ad198f021451" providerId="ADAL" clId="{1D1D0E25-23AF-4EE0-BA98-D15EA52A84B1}" dt="2025-03-31T13:52:58.785" v="6207" actId="20577"/>
          <ac:spMkLst>
            <pc:docMk/>
            <pc:sldMk cId="2820299366" sldId="328"/>
            <ac:spMk id="2" creationId="{DB4511B3-0AD8-2F0D-8523-063183F30E22}"/>
          </ac:spMkLst>
        </pc:spChg>
      </pc:sldChg>
      <pc:sldChg chg="modSp mod">
        <pc:chgData name="Alban Squires" userId="ea5e56ce-a135-43b6-93e7-ad198f021451" providerId="ADAL" clId="{1D1D0E25-23AF-4EE0-BA98-D15EA52A84B1}" dt="2025-04-11T10:01:28.841" v="6838" actId="20577"/>
        <pc:sldMkLst>
          <pc:docMk/>
          <pc:sldMk cId="2940960241" sldId="329"/>
        </pc:sldMkLst>
        <pc:spChg chg="mod">
          <ac:chgData name="Alban Squires" userId="ea5e56ce-a135-43b6-93e7-ad198f021451" providerId="ADAL" clId="{1D1D0E25-23AF-4EE0-BA98-D15EA52A84B1}" dt="2025-03-31T08:59:10.471" v="1179" actId="242"/>
          <ac:spMkLst>
            <pc:docMk/>
            <pc:sldMk cId="2940960241" sldId="329"/>
            <ac:spMk id="6" creationId="{38A3686C-5ACD-0464-51FC-F5BDEC3D9E79}"/>
          </ac:spMkLst>
        </pc:spChg>
        <pc:spChg chg="mod">
          <ac:chgData name="Alban Squires" userId="ea5e56ce-a135-43b6-93e7-ad198f021451" providerId="ADAL" clId="{1D1D0E25-23AF-4EE0-BA98-D15EA52A84B1}" dt="2025-03-31T08:59:17.673" v="1181" actId="20577"/>
          <ac:spMkLst>
            <pc:docMk/>
            <pc:sldMk cId="2940960241" sldId="329"/>
            <ac:spMk id="7" creationId="{D8237AA6-7ADB-B29F-81BB-9A573F181B79}"/>
          </ac:spMkLst>
        </pc:spChg>
        <pc:spChg chg="mod">
          <ac:chgData name="Alban Squires" userId="ea5e56ce-a135-43b6-93e7-ad198f021451" providerId="ADAL" clId="{1D1D0E25-23AF-4EE0-BA98-D15EA52A84B1}" dt="2025-04-11T10:01:28.841" v="6838" actId="20577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Alban Squires" userId="ea5e56ce-a135-43b6-93e7-ad198f021451" providerId="ADAL" clId="{1D1D0E25-23AF-4EE0-BA98-D15EA52A84B1}" dt="2025-04-11T10:01:21.366" v="6837" actId="20577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Alban Squires" userId="ea5e56ce-a135-43b6-93e7-ad198f021451" providerId="ADAL" clId="{1D1D0E25-23AF-4EE0-BA98-D15EA52A84B1}" dt="2025-03-31T13:08:03.241" v="5396" actId="20577"/>
        <pc:sldMkLst>
          <pc:docMk/>
          <pc:sldMk cId="3184919501" sldId="330"/>
        </pc:sldMkLst>
        <pc:spChg chg="mod">
          <ac:chgData name="Alban Squires" userId="ea5e56ce-a135-43b6-93e7-ad198f021451" providerId="ADAL" clId="{1D1D0E25-23AF-4EE0-BA98-D15EA52A84B1}" dt="2025-03-31T13:08:03.241" v="5396" actId="20577"/>
          <ac:spMkLst>
            <pc:docMk/>
            <pc:sldMk cId="3184919501" sldId="330"/>
            <ac:spMk id="2" creationId="{DB4511B3-0AD8-2F0D-8523-063183F30E22}"/>
          </ac:spMkLst>
        </pc:spChg>
      </pc:sldChg>
      <pc:sldChg chg="addSp modSp mod modAnim">
        <pc:chgData name="Alban Squires" userId="ea5e56ce-a135-43b6-93e7-ad198f021451" providerId="ADAL" clId="{1D1D0E25-23AF-4EE0-BA98-D15EA52A84B1}" dt="2025-03-31T12:57:16.502" v="5033" actId="20577"/>
        <pc:sldMkLst>
          <pc:docMk/>
          <pc:sldMk cId="2392704560" sldId="334"/>
        </pc:sldMkLst>
        <pc:spChg chg="mod">
          <ac:chgData name="Alban Squires" userId="ea5e56ce-a135-43b6-93e7-ad198f021451" providerId="ADAL" clId="{1D1D0E25-23AF-4EE0-BA98-D15EA52A84B1}" dt="2025-03-31T12:57:16.502" v="5033" actId="20577"/>
          <ac:spMkLst>
            <pc:docMk/>
            <pc:sldMk cId="2392704560" sldId="334"/>
            <ac:spMk id="2" creationId="{39B2BFC0-91CA-E21D-8C00-FA62FC38B67B}"/>
          </ac:spMkLst>
        </pc:spChg>
        <pc:spChg chg="mod">
          <ac:chgData name="Alban Squires" userId="ea5e56ce-a135-43b6-93e7-ad198f021451" providerId="ADAL" clId="{1D1D0E25-23AF-4EE0-BA98-D15EA52A84B1}" dt="2025-03-31T12:49:25.621" v="4634" actId="20577"/>
          <ac:spMkLst>
            <pc:docMk/>
            <pc:sldMk cId="2392704560" sldId="334"/>
            <ac:spMk id="4" creationId="{42D2E447-C66E-5575-25A0-14DFF65D6158}"/>
          </ac:spMkLst>
        </pc:spChg>
        <pc:spChg chg="mod">
          <ac:chgData name="Alban Squires" userId="ea5e56ce-a135-43b6-93e7-ad198f021451" providerId="ADAL" clId="{1D1D0E25-23AF-4EE0-BA98-D15EA52A84B1}" dt="2025-03-31T12:47:32.664" v="4498" actId="20577"/>
          <ac:spMkLst>
            <pc:docMk/>
            <pc:sldMk cId="2392704560" sldId="334"/>
            <ac:spMk id="6" creationId="{DF530D08-7839-1AE2-E0F2-8576281EE22B}"/>
          </ac:spMkLst>
        </pc:spChg>
        <pc:picChg chg="add mod">
          <ac:chgData name="Alban Squires" userId="ea5e56ce-a135-43b6-93e7-ad198f021451" providerId="ADAL" clId="{1D1D0E25-23AF-4EE0-BA98-D15EA52A84B1}" dt="2025-03-31T12:49:28.014" v="4635" actId="1076"/>
          <ac:picMkLst>
            <pc:docMk/>
            <pc:sldMk cId="2392704560" sldId="334"/>
            <ac:picMk id="7" creationId="{7C2091B3-9A10-4E58-48C6-10FBD5DBE392}"/>
          </ac:picMkLst>
        </pc:picChg>
      </pc:sldChg>
      <pc:sldChg chg="addSp delSp modSp mod">
        <pc:chgData name="Alban Squires" userId="ea5e56ce-a135-43b6-93e7-ad198f021451" providerId="ADAL" clId="{1D1D0E25-23AF-4EE0-BA98-D15EA52A84B1}" dt="2025-03-31T10:22:18.874" v="1507" actId="1076"/>
        <pc:sldMkLst>
          <pc:docMk/>
          <pc:sldMk cId="1888190718" sldId="340"/>
        </pc:sldMkLst>
        <pc:spChg chg="mod">
          <ac:chgData name="Alban Squires" userId="ea5e56ce-a135-43b6-93e7-ad198f021451" providerId="ADAL" clId="{1D1D0E25-23AF-4EE0-BA98-D15EA52A84B1}" dt="2025-03-31T10:12:48.640" v="1324" actId="20577"/>
          <ac:spMkLst>
            <pc:docMk/>
            <pc:sldMk cId="1888190718" sldId="340"/>
            <ac:spMk id="2" creationId="{6D5523B8-D55D-F6B6-FBBE-8ACC395622BA}"/>
          </ac:spMkLst>
        </pc:spChg>
        <pc:spChg chg="mod">
          <ac:chgData name="Alban Squires" userId="ea5e56ce-a135-43b6-93e7-ad198f021451" providerId="ADAL" clId="{1D1D0E25-23AF-4EE0-BA98-D15EA52A84B1}" dt="2025-03-31T10:13:34.027" v="1431" actId="6549"/>
          <ac:spMkLst>
            <pc:docMk/>
            <pc:sldMk cId="1888190718" sldId="340"/>
            <ac:spMk id="4" creationId="{D0E8737B-61C5-2109-C086-D496D55AFFF6}"/>
          </ac:spMkLst>
        </pc:spChg>
        <pc:spChg chg="mod">
          <ac:chgData name="Alban Squires" userId="ea5e56ce-a135-43b6-93e7-ad198f021451" providerId="ADAL" clId="{1D1D0E25-23AF-4EE0-BA98-D15EA52A84B1}" dt="2025-03-31T10:15:24.252" v="1449" actId="20577"/>
          <ac:spMkLst>
            <pc:docMk/>
            <pc:sldMk cId="1888190718" sldId="340"/>
            <ac:spMk id="6" creationId="{F4FF2C1A-880D-1E08-74D1-3B088A3EBF77}"/>
          </ac:spMkLst>
        </pc:spChg>
        <pc:picChg chg="add del mod">
          <ac:chgData name="Alban Squires" userId="ea5e56ce-a135-43b6-93e7-ad198f021451" providerId="ADAL" clId="{1D1D0E25-23AF-4EE0-BA98-D15EA52A84B1}" dt="2025-03-31T10:20:57.861" v="1490" actId="14100"/>
          <ac:picMkLst>
            <pc:docMk/>
            <pc:sldMk cId="1888190718" sldId="340"/>
            <ac:picMk id="12" creationId="{4081229F-0CD5-A245-DF14-0B26BFDDE4F7}"/>
          </ac:picMkLst>
        </pc:picChg>
        <pc:picChg chg="add mod">
          <ac:chgData name="Alban Squires" userId="ea5e56ce-a135-43b6-93e7-ad198f021451" providerId="ADAL" clId="{1D1D0E25-23AF-4EE0-BA98-D15EA52A84B1}" dt="2025-03-31T10:22:18.874" v="1507" actId="1076"/>
          <ac:picMkLst>
            <pc:docMk/>
            <pc:sldMk cId="1888190718" sldId="340"/>
            <ac:picMk id="18" creationId="{4503B98B-B45B-25FC-2C4E-4985FFA78354}"/>
          </ac:picMkLst>
        </pc:picChg>
      </pc:sldChg>
      <pc:sldChg chg="addSp delSp modSp mod delAnim modAnim">
        <pc:chgData name="Alban Squires" userId="ea5e56ce-a135-43b6-93e7-ad198f021451" providerId="ADAL" clId="{1D1D0E25-23AF-4EE0-BA98-D15EA52A84B1}" dt="2025-03-31T10:45:48.191" v="2538" actId="20577"/>
        <pc:sldMkLst>
          <pc:docMk/>
          <pc:sldMk cId="3770197678" sldId="342"/>
        </pc:sldMkLst>
        <pc:spChg chg="mod">
          <ac:chgData name="Alban Squires" userId="ea5e56ce-a135-43b6-93e7-ad198f021451" providerId="ADAL" clId="{1D1D0E25-23AF-4EE0-BA98-D15EA52A84B1}" dt="2025-03-31T10:45:48.191" v="2538" actId="20577"/>
          <ac:spMkLst>
            <pc:docMk/>
            <pc:sldMk cId="3770197678" sldId="342"/>
            <ac:spMk id="4" creationId="{45C4D1BA-3DE5-3157-CBCF-F695F8BC53C6}"/>
          </ac:spMkLst>
        </pc:spChg>
        <pc:spChg chg="mod">
          <ac:chgData name="Alban Squires" userId="ea5e56ce-a135-43b6-93e7-ad198f021451" providerId="ADAL" clId="{1D1D0E25-23AF-4EE0-BA98-D15EA52A84B1}" dt="2025-03-31T10:23:08.355" v="1511"/>
          <ac:spMkLst>
            <pc:docMk/>
            <pc:sldMk cId="3770197678" sldId="342"/>
            <ac:spMk id="7" creationId="{CA1D140B-4DFD-DF85-428A-CDCD971637D8}"/>
          </ac:spMkLst>
        </pc:spChg>
        <pc:picChg chg="add mod">
          <ac:chgData name="Alban Squires" userId="ea5e56ce-a135-43b6-93e7-ad198f021451" providerId="ADAL" clId="{1D1D0E25-23AF-4EE0-BA98-D15EA52A84B1}" dt="2025-03-31T10:24:19.696" v="1543" actId="1076"/>
          <ac:picMkLst>
            <pc:docMk/>
            <pc:sldMk cId="3770197678" sldId="342"/>
            <ac:picMk id="19" creationId="{E18C8B8E-F3E3-9B49-9DF5-3966DBD7C392}"/>
          </ac:picMkLst>
        </pc:picChg>
        <pc:picChg chg="add mod">
          <ac:chgData name="Alban Squires" userId="ea5e56ce-a135-43b6-93e7-ad198f021451" providerId="ADAL" clId="{1D1D0E25-23AF-4EE0-BA98-D15EA52A84B1}" dt="2025-03-31T10:24:19.696" v="1543" actId="1076"/>
          <ac:picMkLst>
            <pc:docMk/>
            <pc:sldMk cId="3770197678" sldId="342"/>
            <ac:picMk id="21" creationId="{EA62BB39-1AD5-35E6-9C07-EC0C3E48A94C}"/>
          </ac:picMkLst>
        </pc:picChg>
        <pc:picChg chg="add mod">
          <ac:chgData name="Alban Squires" userId="ea5e56ce-a135-43b6-93e7-ad198f021451" providerId="ADAL" clId="{1D1D0E25-23AF-4EE0-BA98-D15EA52A84B1}" dt="2025-03-31T10:24:19.696" v="1543" actId="1076"/>
          <ac:picMkLst>
            <pc:docMk/>
            <pc:sldMk cId="3770197678" sldId="342"/>
            <ac:picMk id="23" creationId="{497018D4-7664-2109-4ABF-DDD633625A5A}"/>
          </ac:picMkLst>
        </pc:picChg>
        <pc:picChg chg="add mod">
          <ac:chgData name="Alban Squires" userId="ea5e56ce-a135-43b6-93e7-ad198f021451" providerId="ADAL" clId="{1D1D0E25-23AF-4EE0-BA98-D15EA52A84B1}" dt="2025-03-31T10:24:19.696" v="1543" actId="1076"/>
          <ac:picMkLst>
            <pc:docMk/>
            <pc:sldMk cId="3770197678" sldId="342"/>
            <ac:picMk id="24" creationId="{FFF16FC6-7F32-C661-9B42-0310144F7D11}"/>
          </ac:picMkLst>
        </pc:picChg>
        <pc:picChg chg="add mod modCrop">
          <ac:chgData name="Alban Squires" userId="ea5e56ce-a135-43b6-93e7-ad198f021451" providerId="ADAL" clId="{1D1D0E25-23AF-4EE0-BA98-D15EA52A84B1}" dt="2025-03-31T10:25:15.616" v="1552" actId="732"/>
          <ac:picMkLst>
            <pc:docMk/>
            <pc:sldMk cId="3770197678" sldId="342"/>
            <ac:picMk id="26" creationId="{DD47B4FA-EAD9-E4B6-E73C-9060877EC226}"/>
          </ac:picMkLst>
        </pc:picChg>
        <pc:picChg chg="add mod modCrop">
          <ac:chgData name="Alban Squires" userId="ea5e56ce-a135-43b6-93e7-ad198f021451" providerId="ADAL" clId="{1D1D0E25-23AF-4EE0-BA98-D15EA52A84B1}" dt="2025-03-31T10:25:29.555" v="1556" actId="1076"/>
          <ac:picMkLst>
            <pc:docMk/>
            <pc:sldMk cId="3770197678" sldId="342"/>
            <ac:picMk id="27" creationId="{F9CBB04C-1E09-F6FD-9A7C-D82F80D2CE0B}"/>
          </ac:picMkLst>
        </pc:picChg>
        <pc:picChg chg="add mod modCrop">
          <ac:chgData name="Alban Squires" userId="ea5e56ce-a135-43b6-93e7-ad198f021451" providerId="ADAL" clId="{1D1D0E25-23AF-4EE0-BA98-D15EA52A84B1}" dt="2025-03-31T10:25:41.892" v="1561" actId="1076"/>
          <ac:picMkLst>
            <pc:docMk/>
            <pc:sldMk cId="3770197678" sldId="342"/>
            <ac:picMk id="28" creationId="{5FCF91E9-4C87-2EA3-C5D5-A240D10241BF}"/>
          </ac:picMkLst>
        </pc:picChg>
        <pc:picChg chg="add mod modCrop">
          <ac:chgData name="Alban Squires" userId="ea5e56ce-a135-43b6-93e7-ad198f021451" providerId="ADAL" clId="{1D1D0E25-23AF-4EE0-BA98-D15EA52A84B1}" dt="2025-03-31T10:25:51.375" v="1564" actId="1076"/>
          <ac:picMkLst>
            <pc:docMk/>
            <pc:sldMk cId="3770197678" sldId="342"/>
            <ac:picMk id="29" creationId="{6A89863B-8BA0-B192-4D66-54F3D12F2E64}"/>
          </ac:picMkLst>
        </pc:picChg>
      </pc:sldChg>
      <pc:sldChg chg="addSp delSp modSp mod modAnim">
        <pc:chgData name="Alban Squires" userId="ea5e56ce-a135-43b6-93e7-ad198f021451" providerId="ADAL" clId="{1D1D0E25-23AF-4EE0-BA98-D15EA52A84B1}" dt="2025-04-04T16:20:00.616" v="6244" actId="20577"/>
        <pc:sldMkLst>
          <pc:docMk/>
          <pc:sldMk cId="4215941963" sldId="344"/>
        </pc:sldMkLst>
        <pc:spChg chg="mod">
          <ac:chgData name="Alban Squires" userId="ea5e56ce-a135-43b6-93e7-ad198f021451" providerId="ADAL" clId="{1D1D0E25-23AF-4EE0-BA98-D15EA52A84B1}" dt="2025-03-31T10:46:18.926" v="2555" actId="20577"/>
          <ac:spMkLst>
            <pc:docMk/>
            <pc:sldMk cId="4215941963" sldId="344"/>
            <ac:spMk id="2" creationId="{F4913C5F-123F-B520-5E22-A0A8D42F4B3E}"/>
          </ac:spMkLst>
        </pc:spChg>
        <pc:spChg chg="mod">
          <ac:chgData name="Alban Squires" userId="ea5e56ce-a135-43b6-93e7-ad198f021451" providerId="ADAL" clId="{1D1D0E25-23AF-4EE0-BA98-D15EA52A84B1}" dt="2025-03-31T10:56:48.711" v="3169" actId="20577"/>
          <ac:spMkLst>
            <pc:docMk/>
            <pc:sldMk cId="4215941963" sldId="344"/>
            <ac:spMk id="4" creationId="{413616F3-4986-3E88-3941-CD8D8076D970}"/>
          </ac:spMkLst>
        </pc:spChg>
        <pc:spChg chg="mod">
          <ac:chgData name="Alban Squires" userId="ea5e56ce-a135-43b6-93e7-ad198f021451" providerId="ADAL" clId="{1D1D0E25-23AF-4EE0-BA98-D15EA52A84B1}" dt="2025-04-04T16:20:00.616" v="6244" actId="20577"/>
          <ac:spMkLst>
            <pc:docMk/>
            <pc:sldMk cId="4215941963" sldId="344"/>
            <ac:spMk id="6" creationId="{82BB9CE4-0DCA-2F96-C0F7-FA8FD1CB2743}"/>
          </ac:spMkLst>
        </pc:spChg>
        <pc:picChg chg="add mod">
          <ac:chgData name="Alban Squires" userId="ea5e56ce-a135-43b6-93e7-ad198f021451" providerId="ADAL" clId="{1D1D0E25-23AF-4EE0-BA98-D15EA52A84B1}" dt="2025-03-31T11:10:22.080" v="3366" actId="1076"/>
          <ac:picMkLst>
            <pc:docMk/>
            <pc:sldMk cId="4215941963" sldId="344"/>
            <ac:picMk id="5" creationId="{30563F9A-5E31-91DD-5864-D59159B9964D}"/>
          </ac:picMkLst>
        </pc:picChg>
        <pc:picChg chg="add mod">
          <ac:chgData name="Alban Squires" userId="ea5e56ce-a135-43b6-93e7-ad198f021451" providerId="ADAL" clId="{1D1D0E25-23AF-4EE0-BA98-D15EA52A84B1}" dt="2025-03-31T11:10:22.080" v="3366" actId="1076"/>
          <ac:picMkLst>
            <pc:docMk/>
            <pc:sldMk cId="4215941963" sldId="344"/>
            <ac:picMk id="8" creationId="{9A2F4900-7038-3D5E-4040-84168BCD7C56}"/>
          </ac:picMkLst>
        </pc:picChg>
        <pc:picChg chg="add mod">
          <ac:chgData name="Alban Squires" userId="ea5e56ce-a135-43b6-93e7-ad198f021451" providerId="ADAL" clId="{1D1D0E25-23AF-4EE0-BA98-D15EA52A84B1}" dt="2025-03-31T11:10:22.080" v="3366" actId="1076"/>
          <ac:picMkLst>
            <pc:docMk/>
            <pc:sldMk cId="4215941963" sldId="344"/>
            <ac:picMk id="10" creationId="{2C267F3A-E72D-FAB8-43BF-A74E53791569}"/>
          </ac:picMkLst>
        </pc:picChg>
        <pc:picChg chg="add mod">
          <ac:chgData name="Alban Squires" userId="ea5e56ce-a135-43b6-93e7-ad198f021451" providerId="ADAL" clId="{1D1D0E25-23AF-4EE0-BA98-D15EA52A84B1}" dt="2025-03-31T11:10:22.080" v="3366" actId="1076"/>
          <ac:picMkLst>
            <pc:docMk/>
            <pc:sldMk cId="4215941963" sldId="344"/>
            <ac:picMk id="12" creationId="{0CB98869-50A1-4529-AFC5-39A952B0B9BC}"/>
          </ac:picMkLst>
        </pc:picChg>
      </pc:sldChg>
      <pc:sldChg chg="del">
        <pc:chgData name="Alban Squires" userId="ea5e56ce-a135-43b6-93e7-ad198f021451" providerId="ADAL" clId="{1D1D0E25-23AF-4EE0-BA98-D15EA52A84B1}" dt="2025-03-31T11:10:35.572" v="3367" actId="47"/>
        <pc:sldMkLst>
          <pc:docMk/>
          <pc:sldMk cId="3857501715" sldId="345"/>
        </pc:sldMkLst>
      </pc:sldChg>
      <pc:sldChg chg="del">
        <pc:chgData name="Alban Squires" userId="ea5e56ce-a135-43b6-93e7-ad198f021451" providerId="ADAL" clId="{1D1D0E25-23AF-4EE0-BA98-D15EA52A84B1}" dt="2025-03-31T11:10:37.115" v="3368" actId="47"/>
        <pc:sldMkLst>
          <pc:docMk/>
          <pc:sldMk cId="1678552110" sldId="346"/>
        </pc:sldMkLst>
      </pc:sldChg>
      <pc:sldChg chg="del">
        <pc:chgData name="Alban Squires" userId="ea5e56ce-a135-43b6-93e7-ad198f021451" providerId="ADAL" clId="{1D1D0E25-23AF-4EE0-BA98-D15EA52A84B1}" dt="2025-03-31T11:10:38.614" v="3369" actId="47"/>
        <pc:sldMkLst>
          <pc:docMk/>
          <pc:sldMk cId="1992335764" sldId="348"/>
        </pc:sldMkLst>
      </pc:sldChg>
      <pc:sldChg chg="addSp delSp modSp mod delAnim modAnim">
        <pc:chgData name="Alban Squires" userId="ea5e56ce-a135-43b6-93e7-ad198f021451" providerId="ADAL" clId="{1D1D0E25-23AF-4EE0-BA98-D15EA52A84B1}" dt="2025-03-31T12:13:57.352" v="3587"/>
        <pc:sldMkLst>
          <pc:docMk/>
          <pc:sldMk cId="2943391525" sldId="349"/>
        </pc:sldMkLst>
        <pc:spChg chg="mod">
          <ac:chgData name="Alban Squires" userId="ea5e56ce-a135-43b6-93e7-ad198f021451" providerId="ADAL" clId="{1D1D0E25-23AF-4EE0-BA98-D15EA52A84B1}" dt="2025-03-31T11:13:44.016" v="3581" actId="113"/>
          <ac:spMkLst>
            <pc:docMk/>
            <pc:sldMk cId="2943391525" sldId="349"/>
            <ac:spMk id="4" creationId="{45C4D1BA-3DE5-3157-CBCF-F695F8BC53C6}"/>
          </ac:spMkLst>
        </pc:spChg>
        <pc:spChg chg="mod">
          <ac:chgData name="Alban Squires" userId="ea5e56ce-a135-43b6-93e7-ad198f021451" providerId="ADAL" clId="{1D1D0E25-23AF-4EE0-BA98-D15EA52A84B1}" dt="2025-03-31T11:10:52.146" v="3404" actId="20577"/>
          <ac:spMkLst>
            <pc:docMk/>
            <pc:sldMk cId="2943391525" sldId="349"/>
            <ac:spMk id="7" creationId="{CA1D140B-4DFD-DF85-428A-CDCD971637D8}"/>
          </ac:spMkLst>
        </pc:spChg>
        <pc:picChg chg="add mod">
          <ac:chgData name="Alban Squires" userId="ea5e56ce-a135-43b6-93e7-ad198f021451" providerId="ADAL" clId="{1D1D0E25-23AF-4EE0-BA98-D15EA52A84B1}" dt="2025-03-31T12:13:24.205" v="3586" actId="1076"/>
          <ac:picMkLst>
            <pc:docMk/>
            <pc:sldMk cId="2943391525" sldId="349"/>
            <ac:picMk id="5" creationId="{3BD449A2-08BC-E9AB-EC3A-11E89548F8BC}"/>
          </ac:picMkLst>
        </pc:picChg>
      </pc:sldChg>
      <pc:sldChg chg="modSp mod">
        <pc:chgData name="Alban Squires" userId="ea5e56ce-a135-43b6-93e7-ad198f021451" providerId="ADAL" clId="{1D1D0E25-23AF-4EE0-BA98-D15EA52A84B1}" dt="2025-03-31T12:19:36.292" v="4023" actId="18131"/>
        <pc:sldMkLst>
          <pc:docMk/>
          <pc:sldMk cId="1212013444" sldId="350"/>
        </pc:sldMkLst>
        <pc:spChg chg="mod">
          <ac:chgData name="Alban Squires" userId="ea5e56ce-a135-43b6-93e7-ad198f021451" providerId="ADAL" clId="{1D1D0E25-23AF-4EE0-BA98-D15EA52A84B1}" dt="2025-03-31T12:15:44.887" v="3698" actId="20577"/>
          <ac:spMkLst>
            <pc:docMk/>
            <pc:sldMk cId="1212013444" sldId="350"/>
            <ac:spMk id="2" creationId="{E8535B9F-DB53-840E-460F-E7E4D96694FF}"/>
          </ac:spMkLst>
        </pc:spChg>
        <pc:spChg chg="mod">
          <ac:chgData name="Alban Squires" userId="ea5e56ce-a135-43b6-93e7-ad198f021451" providerId="ADAL" clId="{1D1D0E25-23AF-4EE0-BA98-D15EA52A84B1}" dt="2025-03-31T12:18:55.375" v="4021" actId="20577"/>
          <ac:spMkLst>
            <pc:docMk/>
            <pc:sldMk cId="1212013444" sldId="350"/>
            <ac:spMk id="5" creationId="{57A2F7C0-5B19-39AC-723A-7F1729EB4095}"/>
          </ac:spMkLst>
        </pc:spChg>
        <pc:picChg chg="mod modCrop">
          <ac:chgData name="Alban Squires" userId="ea5e56ce-a135-43b6-93e7-ad198f021451" providerId="ADAL" clId="{1D1D0E25-23AF-4EE0-BA98-D15EA52A84B1}" dt="2025-03-31T12:19:36.292" v="4023" actId="18131"/>
          <ac:picMkLst>
            <pc:docMk/>
            <pc:sldMk cId="1212013444" sldId="350"/>
            <ac:picMk id="7" creationId="{16F6548F-F7DF-06B7-0112-2965EFF6DF57}"/>
          </ac:picMkLst>
        </pc:picChg>
      </pc:sldChg>
      <pc:sldChg chg="del">
        <pc:chgData name="Alban Squires" userId="ea5e56ce-a135-43b6-93e7-ad198f021451" providerId="ADAL" clId="{1D1D0E25-23AF-4EE0-BA98-D15EA52A84B1}" dt="2025-03-31T12:52:42.762" v="4636" actId="47"/>
        <pc:sldMkLst>
          <pc:docMk/>
          <pc:sldMk cId="1158260470" sldId="351"/>
        </pc:sldMkLst>
      </pc:sldChg>
      <pc:sldChg chg="modSp mod">
        <pc:chgData name="Alban Squires" userId="ea5e56ce-a135-43b6-93e7-ad198f021451" providerId="ADAL" clId="{1D1D0E25-23AF-4EE0-BA98-D15EA52A84B1}" dt="2025-03-31T13:46:38.782" v="6133" actId="113"/>
        <pc:sldMkLst>
          <pc:docMk/>
          <pc:sldMk cId="2761986813" sldId="352"/>
        </pc:sldMkLst>
        <pc:spChg chg="mod">
          <ac:chgData name="Alban Squires" userId="ea5e56ce-a135-43b6-93e7-ad198f021451" providerId="ADAL" clId="{1D1D0E25-23AF-4EE0-BA98-D15EA52A84B1}" dt="2025-03-31T12:52:53.908" v="4661" actId="20577"/>
          <ac:spMkLst>
            <pc:docMk/>
            <pc:sldMk cId="2761986813" sldId="352"/>
            <ac:spMk id="2" creationId="{E8E7F87B-DBA5-313C-71A7-63DCA2372EB3}"/>
          </ac:spMkLst>
        </pc:spChg>
        <pc:spChg chg="mod">
          <ac:chgData name="Alban Squires" userId="ea5e56ce-a135-43b6-93e7-ad198f021451" providerId="ADAL" clId="{1D1D0E25-23AF-4EE0-BA98-D15EA52A84B1}" dt="2025-03-31T13:46:38.782" v="6133" actId="113"/>
          <ac:spMkLst>
            <pc:docMk/>
            <pc:sldMk cId="2761986813" sldId="352"/>
            <ac:spMk id="5" creationId="{83B9D264-9FB4-CD24-FEE4-E11EC8F1C98F}"/>
          </ac:spMkLst>
        </pc:spChg>
        <pc:picChg chg="mod modCrop">
          <ac:chgData name="Alban Squires" userId="ea5e56ce-a135-43b6-93e7-ad198f021451" providerId="ADAL" clId="{1D1D0E25-23AF-4EE0-BA98-D15EA52A84B1}" dt="2025-03-31T12:56:54.602" v="5032" actId="18131"/>
          <ac:picMkLst>
            <pc:docMk/>
            <pc:sldMk cId="2761986813" sldId="352"/>
            <ac:picMk id="7" creationId="{789F7AF5-0585-5318-F21F-5BA556D58C9A}"/>
          </ac:picMkLst>
        </pc:picChg>
      </pc:sldChg>
      <pc:sldChg chg="add del">
        <pc:chgData name="Alban Squires" userId="ea5e56ce-a135-43b6-93e7-ad198f021451" providerId="ADAL" clId="{1D1D0E25-23AF-4EE0-BA98-D15EA52A84B1}" dt="2025-03-31T10:23:01.158" v="1509" actId="47"/>
        <pc:sldMkLst>
          <pc:docMk/>
          <pc:sldMk cId="1528010820" sldId="353"/>
        </pc:sldMkLst>
      </pc:sldChg>
      <pc:sldChg chg="new del">
        <pc:chgData name="Alban Squires" userId="ea5e56ce-a135-43b6-93e7-ad198f021451" providerId="ADAL" clId="{1D1D0E25-23AF-4EE0-BA98-D15EA52A84B1}" dt="2025-03-31T13:03:22.687" v="5035" actId="680"/>
        <pc:sldMkLst>
          <pc:docMk/>
          <pc:sldMk cId="2163394612" sldId="353"/>
        </pc:sldMkLst>
      </pc:sldChg>
      <pc:sldChg chg="delSp modSp del mod delAnim modAnim">
        <pc:chgData name="Alban Squires" userId="ea5e56ce-a135-43b6-93e7-ad198f021451" providerId="ADAL" clId="{1D1D0E25-23AF-4EE0-BA98-D15EA52A84B1}" dt="2025-03-31T08:52:32.871" v="1172" actId="47"/>
        <pc:sldMkLst>
          <pc:docMk/>
          <pc:sldMk cId="3670761931" sldId="353"/>
        </pc:sldMkLst>
      </pc:sldChg>
      <pc:sldChg chg="addSp delSp modSp add mod ord delAnim modAnim">
        <pc:chgData name="Alban Squires" userId="ea5e56ce-a135-43b6-93e7-ad198f021451" providerId="ADAL" clId="{1D1D0E25-23AF-4EE0-BA98-D15EA52A84B1}" dt="2025-03-31T13:45:29.818" v="6132" actId="113"/>
        <pc:sldMkLst>
          <pc:docMk/>
          <pc:sldMk cId="4153237681" sldId="353"/>
        </pc:sldMkLst>
        <pc:spChg chg="mod">
          <ac:chgData name="Alban Squires" userId="ea5e56ce-a135-43b6-93e7-ad198f021451" providerId="ADAL" clId="{1D1D0E25-23AF-4EE0-BA98-D15EA52A84B1}" dt="2025-03-31T13:45:29.818" v="6132" actId="113"/>
          <ac:spMkLst>
            <pc:docMk/>
            <pc:sldMk cId="4153237681" sldId="353"/>
            <ac:spMk id="4" creationId="{45C4D1BA-3DE5-3157-CBCF-F695F8BC53C6}"/>
          </ac:spMkLst>
        </pc:spChg>
        <pc:spChg chg="mod">
          <ac:chgData name="Alban Squires" userId="ea5e56ce-a135-43b6-93e7-ad198f021451" providerId="ADAL" clId="{1D1D0E25-23AF-4EE0-BA98-D15EA52A84B1}" dt="2025-03-31T13:42:02.805" v="5703" actId="20577"/>
          <ac:spMkLst>
            <pc:docMk/>
            <pc:sldMk cId="4153237681" sldId="353"/>
            <ac:spMk id="7" creationId="{CA1D140B-4DFD-DF85-428A-CDCD971637D8}"/>
          </ac:spMkLst>
        </pc:spChg>
        <pc:picChg chg="add mod">
          <ac:chgData name="Alban Squires" userId="ea5e56ce-a135-43b6-93e7-ad198f021451" providerId="ADAL" clId="{1D1D0E25-23AF-4EE0-BA98-D15EA52A84B1}" dt="2025-03-31T13:44:54.037" v="6130" actId="1076"/>
          <ac:picMkLst>
            <pc:docMk/>
            <pc:sldMk cId="4153237681" sldId="353"/>
            <ac:picMk id="2" creationId="{E1006EB0-ACAE-1718-E320-CAE02601E93A}"/>
          </ac:picMkLst>
        </pc:picChg>
      </pc:sldChg>
      <pc:sldChg chg="addSp delSp modSp add mod addAnim delAnim modAnim modNotesTx">
        <pc:chgData name="Alban Squires" userId="ea5e56ce-a135-43b6-93e7-ad198f021451" providerId="ADAL" clId="{1D1D0E25-23AF-4EE0-BA98-D15EA52A84B1}" dt="2025-04-11T09:59:34.058" v="6828"/>
        <pc:sldMkLst>
          <pc:docMk/>
          <pc:sldMk cId="1738310883" sldId="354"/>
        </pc:sldMkLst>
        <pc:spChg chg="mod">
          <ac:chgData name="Alban Squires" userId="ea5e56ce-a135-43b6-93e7-ad198f021451" providerId="ADAL" clId="{1D1D0E25-23AF-4EE0-BA98-D15EA52A84B1}" dt="2025-04-11T09:39:46.137" v="6549" actId="20577"/>
          <ac:spMkLst>
            <pc:docMk/>
            <pc:sldMk cId="1738310883" sldId="354"/>
            <ac:spMk id="2" creationId="{D35EDBDB-96B1-5641-8692-B23C7E08717B}"/>
          </ac:spMkLst>
        </pc:spChg>
        <pc:spChg chg="mod">
          <ac:chgData name="Alban Squires" userId="ea5e56ce-a135-43b6-93e7-ad198f021451" providerId="ADAL" clId="{1D1D0E25-23AF-4EE0-BA98-D15EA52A84B1}" dt="2025-04-11T08:58:44.489" v="6443"/>
          <ac:spMkLst>
            <pc:docMk/>
            <pc:sldMk cId="1738310883" sldId="354"/>
            <ac:spMk id="4" creationId="{2115BC96-27B1-7D05-9928-12DC9F31DA20}"/>
          </ac:spMkLst>
        </pc:spChg>
        <pc:spChg chg="mod">
          <ac:chgData name="Alban Squires" userId="ea5e56ce-a135-43b6-93e7-ad198f021451" providerId="ADAL" clId="{1D1D0E25-23AF-4EE0-BA98-D15EA52A84B1}" dt="2025-04-11T09:40:23.187" v="6554" actId="1076"/>
          <ac:spMkLst>
            <pc:docMk/>
            <pc:sldMk cId="1738310883" sldId="354"/>
            <ac:spMk id="6" creationId="{6A7AB686-742B-DD3A-9585-E848E37B5E4C}"/>
          </ac:spMkLst>
        </pc:spChg>
        <pc:spChg chg="mod">
          <ac:chgData name="Alban Squires" userId="ea5e56ce-a135-43b6-93e7-ad198f021451" providerId="ADAL" clId="{1D1D0E25-23AF-4EE0-BA98-D15EA52A84B1}" dt="2025-04-11T09:58:42.338" v="6822" actId="1076"/>
          <ac:spMkLst>
            <pc:docMk/>
            <pc:sldMk cId="1738310883" sldId="354"/>
            <ac:spMk id="9" creationId="{B1837C4B-D9AC-F1AA-9192-E19774CD8DDA}"/>
          </ac:spMkLst>
        </pc:spChg>
        <pc:spChg chg="add del mod">
          <ac:chgData name="Alban Squires" userId="ea5e56ce-a135-43b6-93e7-ad198f021451" providerId="ADAL" clId="{1D1D0E25-23AF-4EE0-BA98-D15EA52A84B1}" dt="2025-04-11T09:40:33.854" v="6556" actId="1038"/>
          <ac:spMkLst>
            <pc:docMk/>
            <pc:sldMk cId="1738310883" sldId="354"/>
            <ac:spMk id="11" creationId="{15C9038E-C6D4-C524-3229-7FF9C66176C7}"/>
          </ac:spMkLst>
        </pc:spChg>
        <pc:spChg chg="add mod">
          <ac:chgData name="Alban Squires" userId="ea5e56ce-a135-43b6-93e7-ad198f021451" providerId="ADAL" clId="{1D1D0E25-23AF-4EE0-BA98-D15EA52A84B1}" dt="2025-04-11T09:42:12.145" v="6617" actId="20577"/>
          <ac:spMkLst>
            <pc:docMk/>
            <pc:sldMk cId="1738310883" sldId="354"/>
            <ac:spMk id="13" creationId="{55E075D8-1CF0-D018-B7F4-0E9542AC9C5F}"/>
          </ac:spMkLst>
        </pc:spChg>
        <pc:spChg chg="add mod">
          <ac:chgData name="Alban Squires" userId="ea5e56ce-a135-43b6-93e7-ad198f021451" providerId="ADAL" clId="{1D1D0E25-23AF-4EE0-BA98-D15EA52A84B1}" dt="2025-04-11T09:41:22.863" v="6569" actId="1076"/>
          <ac:spMkLst>
            <pc:docMk/>
            <pc:sldMk cId="1738310883" sldId="354"/>
            <ac:spMk id="14" creationId="{310E54AE-2477-EFF1-99E9-ED39BB0466E8}"/>
          </ac:spMkLst>
        </pc:spChg>
        <pc:spChg chg="add mod">
          <ac:chgData name="Alban Squires" userId="ea5e56ce-a135-43b6-93e7-ad198f021451" providerId="ADAL" clId="{1D1D0E25-23AF-4EE0-BA98-D15EA52A84B1}" dt="2025-04-11T09:56:35.052" v="6804" actId="1076"/>
          <ac:spMkLst>
            <pc:docMk/>
            <pc:sldMk cId="1738310883" sldId="354"/>
            <ac:spMk id="15" creationId="{EFA98EDF-54DB-F4EC-7702-4F05AD84968C}"/>
          </ac:spMkLst>
        </pc:spChg>
        <pc:spChg chg="add mod">
          <ac:chgData name="Alban Squires" userId="ea5e56ce-a135-43b6-93e7-ad198f021451" providerId="ADAL" clId="{1D1D0E25-23AF-4EE0-BA98-D15EA52A84B1}" dt="2025-04-11T09:56:44.566" v="6806" actId="1076"/>
          <ac:spMkLst>
            <pc:docMk/>
            <pc:sldMk cId="1738310883" sldId="354"/>
            <ac:spMk id="16" creationId="{4D0794F7-36D7-5D98-A179-C7947EE55F40}"/>
          </ac:spMkLst>
        </pc:spChg>
        <pc:spChg chg="add mod">
          <ac:chgData name="Alban Squires" userId="ea5e56ce-a135-43b6-93e7-ad198f021451" providerId="ADAL" clId="{1D1D0E25-23AF-4EE0-BA98-D15EA52A84B1}" dt="2025-04-11T09:56:56.335" v="6808" actId="1076"/>
          <ac:spMkLst>
            <pc:docMk/>
            <pc:sldMk cId="1738310883" sldId="354"/>
            <ac:spMk id="17" creationId="{12E45641-9E36-BA54-5A09-F10BCFE93906}"/>
          </ac:spMkLst>
        </pc:spChg>
        <pc:spChg chg="mod">
          <ac:chgData name="Alban Squires" userId="ea5e56ce-a135-43b6-93e7-ad198f021451" providerId="ADAL" clId="{1D1D0E25-23AF-4EE0-BA98-D15EA52A84B1}" dt="2025-04-11T08:59:36.122" v="6469" actId="1076"/>
          <ac:spMkLst>
            <pc:docMk/>
            <pc:sldMk cId="1738310883" sldId="354"/>
            <ac:spMk id="21" creationId="{D50F6605-24D8-8129-0EFB-E64DF0E35E98}"/>
          </ac:spMkLst>
        </pc:spChg>
      </pc:sldChg>
      <pc:sldMasterChg chg="modSldLayout">
        <pc:chgData name="Alban Squires" userId="ea5e56ce-a135-43b6-93e7-ad198f021451" providerId="ADAL" clId="{1D1D0E25-23AF-4EE0-BA98-D15EA52A84B1}" dt="2025-03-31T08:09:11.675" v="230" actId="20577"/>
        <pc:sldMasterMkLst>
          <pc:docMk/>
          <pc:sldMasterMk cId="1690898850" sldId="2147483696"/>
        </pc:sldMasterMkLst>
        <pc:sldLayoutChg chg="modSp mod">
          <pc:chgData name="Alban Squires" userId="ea5e56ce-a135-43b6-93e7-ad198f021451" providerId="ADAL" clId="{1D1D0E25-23AF-4EE0-BA98-D15EA52A84B1}" dt="2025-03-31T08:09:11.675" v="230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Alban Squires" userId="ea5e56ce-a135-43b6-93e7-ad198f021451" providerId="ADAL" clId="{1D1D0E25-23AF-4EE0-BA98-D15EA52A84B1}" dt="2025-03-31T08:09:11.675" v="230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Alban Squires" userId="ea5e56ce-a135-43b6-93e7-ad198f021451" providerId="ADAL" clId="{2A05A832-A7B0-4BA5-8E89-7826294327E0}"/>
    <pc:docChg chg="custSel modSld">
      <pc:chgData name="Alban Squires" userId="ea5e56ce-a135-43b6-93e7-ad198f021451" providerId="ADAL" clId="{2A05A832-A7B0-4BA5-8E89-7826294327E0}" dt="2025-04-15T14:46:20.298" v="85" actId="1035"/>
      <pc:docMkLst>
        <pc:docMk/>
      </pc:docMkLst>
      <pc:sldChg chg="addSp delSp modSp mod">
        <pc:chgData name="Alban Squires" userId="ea5e56ce-a135-43b6-93e7-ad198f021451" providerId="ADAL" clId="{2A05A832-A7B0-4BA5-8E89-7826294327E0}" dt="2025-04-15T14:46:20.298" v="85" actId="1035"/>
        <pc:sldMkLst>
          <pc:docMk/>
          <pc:sldMk cId="1738310883" sldId="354"/>
        </pc:sldMkLst>
        <pc:spChg chg="mod">
          <ac:chgData name="Alban Squires" userId="ea5e56ce-a135-43b6-93e7-ad198f021451" providerId="ADAL" clId="{2A05A832-A7B0-4BA5-8E89-7826294327E0}" dt="2025-04-15T14:32:48.176" v="48" actId="1035"/>
          <ac:spMkLst>
            <pc:docMk/>
            <pc:sldMk cId="1738310883" sldId="354"/>
            <ac:spMk id="3" creationId="{FFB5B531-B00E-1A4F-AC12-F2CE7D1E7C28}"/>
          </ac:spMkLst>
        </pc:spChg>
        <pc:spChg chg="add mod ord">
          <ac:chgData name="Alban Squires" userId="ea5e56ce-a135-43b6-93e7-ad198f021451" providerId="ADAL" clId="{2A05A832-A7B0-4BA5-8E89-7826294327E0}" dt="2025-04-15T14:30:23.310" v="10" actId="14100"/>
          <ac:spMkLst>
            <pc:docMk/>
            <pc:sldMk cId="1738310883" sldId="354"/>
            <ac:spMk id="5" creationId="{A3905E1A-A262-A5CE-33AA-BB9B58E08223}"/>
          </ac:spMkLst>
        </pc:spChg>
        <pc:spChg chg="mod">
          <ac:chgData name="Alban Squires" userId="ea5e56ce-a135-43b6-93e7-ad198f021451" providerId="ADAL" clId="{2A05A832-A7B0-4BA5-8E89-7826294327E0}" dt="2025-04-15T14:45:52.348" v="58" actId="108"/>
          <ac:spMkLst>
            <pc:docMk/>
            <pc:sldMk cId="1738310883" sldId="354"/>
            <ac:spMk id="6" creationId="{6A7AB686-742B-DD3A-9585-E848E37B5E4C}"/>
          </ac:spMkLst>
        </pc:spChg>
        <pc:spChg chg="mod">
          <ac:chgData name="Alban Squires" userId="ea5e56ce-a135-43b6-93e7-ad198f021451" providerId="ADAL" clId="{2A05A832-A7B0-4BA5-8E89-7826294327E0}" dt="2025-04-15T14:32:56.183" v="55" actId="1036"/>
          <ac:spMkLst>
            <pc:docMk/>
            <pc:sldMk cId="1738310883" sldId="354"/>
            <ac:spMk id="9" creationId="{B1837C4B-D9AC-F1AA-9192-E19774CD8DDA}"/>
          </ac:spMkLst>
        </pc:spChg>
        <pc:spChg chg="add mod ord">
          <ac:chgData name="Alban Squires" userId="ea5e56ce-a135-43b6-93e7-ad198f021451" providerId="ADAL" clId="{2A05A832-A7B0-4BA5-8E89-7826294327E0}" dt="2025-04-15T14:30:54.194" v="20" actId="14100"/>
          <ac:spMkLst>
            <pc:docMk/>
            <pc:sldMk cId="1738310883" sldId="354"/>
            <ac:spMk id="10" creationId="{CA314841-CDA6-7E21-16C7-6A8AE016FCE0}"/>
          </ac:spMkLst>
        </pc:spChg>
        <pc:spChg chg="mod">
          <ac:chgData name="Alban Squires" userId="ea5e56ce-a135-43b6-93e7-ad198f021451" providerId="ADAL" clId="{2A05A832-A7B0-4BA5-8E89-7826294327E0}" dt="2025-04-15T14:45:47.159" v="57" actId="108"/>
          <ac:spMkLst>
            <pc:docMk/>
            <pc:sldMk cId="1738310883" sldId="354"/>
            <ac:spMk id="11" creationId="{15C9038E-C6D4-C524-3229-7FF9C66176C7}"/>
          </ac:spMkLst>
        </pc:spChg>
        <pc:spChg chg="add mod ord">
          <ac:chgData name="Alban Squires" userId="ea5e56ce-a135-43b6-93e7-ad198f021451" providerId="ADAL" clId="{2A05A832-A7B0-4BA5-8E89-7826294327E0}" dt="2025-04-15T14:33:26.410" v="56" actId="14100"/>
          <ac:spMkLst>
            <pc:docMk/>
            <pc:sldMk cId="1738310883" sldId="354"/>
            <ac:spMk id="12" creationId="{AD0C6EB3-DF84-3800-626C-5AD229654858}"/>
          </ac:spMkLst>
        </pc:spChg>
        <pc:spChg chg="mod">
          <ac:chgData name="Alban Squires" userId="ea5e56ce-a135-43b6-93e7-ad198f021451" providerId="ADAL" clId="{2A05A832-A7B0-4BA5-8E89-7826294327E0}" dt="2025-04-15T14:45:56.715" v="59" actId="108"/>
          <ac:spMkLst>
            <pc:docMk/>
            <pc:sldMk cId="1738310883" sldId="354"/>
            <ac:spMk id="13" creationId="{55E075D8-1CF0-D018-B7F4-0E9542AC9C5F}"/>
          </ac:spMkLst>
        </pc:spChg>
        <pc:spChg chg="mod">
          <ac:chgData name="Alban Squires" userId="ea5e56ce-a135-43b6-93e7-ad198f021451" providerId="ADAL" clId="{2A05A832-A7B0-4BA5-8E89-7826294327E0}" dt="2025-04-15T14:46:01.254" v="60" actId="108"/>
          <ac:spMkLst>
            <pc:docMk/>
            <pc:sldMk cId="1738310883" sldId="354"/>
            <ac:spMk id="14" creationId="{310E54AE-2477-EFF1-99E9-ED39BB0466E8}"/>
          </ac:spMkLst>
        </pc:spChg>
        <pc:spChg chg="mod">
          <ac:chgData name="Alban Squires" userId="ea5e56ce-a135-43b6-93e7-ad198f021451" providerId="ADAL" clId="{2A05A832-A7B0-4BA5-8E89-7826294327E0}" dt="2025-04-15T14:46:17.064" v="73" actId="1035"/>
          <ac:spMkLst>
            <pc:docMk/>
            <pc:sldMk cId="1738310883" sldId="354"/>
            <ac:spMk id="15" creationId="{EFA98EDF-54DB-F4EC-7702-4F05AD84968C}"/>
          </ac:spMkLst>
        </pc:spChg>
        <pc:spChg chg="mod">
          <ac:chgData name="Alban Squires" userId="ea5e56ce-a135-43b6-93e7-ad198f021451" providerId="ADAL" clId="{2A05A832-A7B0-4BA5-8E89-7826294327E0}" dt="2025-04-15T14:46:20.298" v="85" actId="1035"/>
          <ac:spMkLst>
            <pc:docMk/>
            <pc:sldMk cId="1738310883" sldId="354"/>
            <ac:spMk id="17" creationId="{12E45641-9E36-BA54-5A09-F10BCFE9390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23/06/2025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0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73C8A-84A7-DF6C-018A-F17C5F6B7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49B23D-3792-EFFA-6C64-5D09281B7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421A4-732C-07B2-77C3-59F6194E7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2A734-3112-6157-9E75-086BE40AE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7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85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098558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582" y="1313895"/>
            <a:ext cx="5093698" cy="194518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098558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78129-AD33-0C27-CCF6-699D0406A5C9}"/>
              </a:ext>
            </a:extLst>
          </p:cNvPr>
          <p:cNvSpPr>
            <a:spLocks/>
          </p:cNvSpPr>
          <p:nvPr userDrawn="1"/>
        </p:nvSpPr>
        <p:spPr>
          <a:xfrm>
            <a:off x="491045" y="3672556"/>
            <a:ext cx="5422357" cy="233044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0C07054-7187-781E-B438-A8BCB6384C0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89130" y="3852730"/>
            <a:ext cx="4999369" cy="20061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E247853-6CB2-5E46-A2EB-4AC6F62B33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0172" y="3672556"/>
            <a:ext cx="5430779" cy="2330442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61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10017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4703" y="1321941"/>
            <a:ext cx="10821429" cy="65521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899" y="2300847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BD16C0-95B0-4E7D-4666-53DE469D3236}"/>
              </a:ext>
            </a:extLst>
          </p:cNvPr>
          <p:cNvSpPr>
            <a:spLocks/>
          </p:cNvSpPr>
          <p:nvPr userDrawn="1"/>
        </p:nvSpPr>
        <p:spPr>
          <a:xfrm>
            <a:off x="6104427" y="2296462"/>
            <a:ext cx="5596524" cy="35380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005CF7-B5D5-8108-C5D3-49D546D7F55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4940" y="2444523"/>
            <a:ext cx="5211192" cy="321371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8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12540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6452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00364" y="3314394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92415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Title</a:t>
            </a:r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97" y="2411618"/>
            <a:ext cx="6818057" cy="7357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/>
              <a:t>Purple Mash Computing Scheme</a:t>
            </a:r>
            <a:br>
              <a:rPr lang="en-US" sz="1600"/>
            </a:br>
            <a:r>
              <a:rPr lang="en-US" sz="1600"/>
              <a:t>Year 4 - Animation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0DA8EA-7D48-1B05-C85F-38C2A63C2C3F}"/>
              </a:ext>
            </a:extLst>
          </p:cNvPr>
          <p:cNvSpPr/>
          <p:nvPr userDrawn="1"/>
        </p:nvSpPr>
        <p:spPr>
          <a:xfrm>
            <a:off x="481991" y="1039951"/>
            <a:ext cx="11228018" cy="6668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82395" y="2111295"/>
            <a:ext cx="5327614" cy="374738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532755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81341" y="2111295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07748" y="2217246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0649" y="2217246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81341" y="28831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07748" y="29891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0649" y="29891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81341" y="3672823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07748" y="3778774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0649" y="3778774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75348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0999495-84C8-3496-5299-608F6BBB4501}"/>
              </a:ext>
            </a:extLst>
          </p:cNvPr>
          <p:cNvSpPr/>
          <p:nvPr userDrawn="1"/>
        </p:nvSpPr>
        <p:spPr>
          <a:xfrm>
            <a:off x="491045" y="4502227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AEC019-D1F7-0FD6-3D98-9E1CC5178AE3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517452" y="4608178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280FD4FB-263F-84F2-EE15-580B12EF4F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0353" y="4608178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94DAF08-6CE6-40F8-5E59-7E3EBC3893AE}"/>
              </a:ext>
            </a:extLst>
          </p:cNvPr>
          <p:cNvSpPr/>
          <p:nvPr userDrawn="1"/>
        </p:nvSpPr>
        <p:spPr>
          <a:xfrm>
            <a:off x="491045" y="5327381"/>
            <a:ext cx="5614659" cy="70653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3EABC45-1EBF-9711-A386-889742FF81CB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1517452" y="5433332"/>
            <a:ext cx="4570275" cy="54429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31" name="Picture Placeholder 15">
            <a:extLst>
              <a:ext uri="{FF2B5EF4-FFF2-40B4-BE49-F238E27FC236}">
                <a16:creationId xmlns:a16="http://schemas.microsoft.com/office/drawing/2014/main" id="{26DA891B-1890-1879-756E-7E2B527F15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70353" y="5433332"/>
            <a:ext cx="787800" cy="536601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3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>
                <a:solidFill>
                  <a:srgbClr val="8E24AA"/>
                </a:solidFill>
              </a:rPr>
              <a:t>Hyperlink to example “Here’s one we made earlier”</a:t>
            </a:r>
            <a:endParaRPr lang="en-GB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245023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210577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888419"/>
            <a:ext cx="5430779" cy="1914728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6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hyperlink" Target="https://www.2simple.com/contact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Add text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hlinkClick r:id="rId52"/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Need support? Visit www.2simple.com/contact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82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80" r:id="rId14"/>
    <p:sldLayoutId id="2147483784" r:id="rId15"/>
    <p:sldLayoutId id="2147483754" r:id="rId16"/>
    <p:sldLayoutId id="2147483783" r:id="rId17"/>
    <p:sldLayoutId id="2147483763" r:id="rId18"/>
    <p:sldLayoutId id="2147483781" r:id="rId19"/>
    <p:sldLayoutId id="2147483718" r:id="rId20"/>
    <p:sldLayoutId id="2147483764" r:id="rId21"/>
    <p:sldLayoutId id="2147483739" r:id="rId22"/>
    <p:sldLayoutId id="2147483740" r:id="rId23"/>
    <p:sldLayoutId id="2147483767" r:id="rId24"/>
    <p:sldLayoutId id="2147483765" r:id="rId25"/>
    <p:sldLayoutId id="2147483775" r:id="rId26"/>
    <p:sldLayoutId id="2147483731" r:id="rId27"/>
    <p:sldLayoutId id="2147483777" r:id="rId28"/>
    <p:sldLayoutId id="2147483736" r:id="rId29"/>
    <p:sldLayoutId id="2147483778" r:id="rId30"/>
    <p:sldLayoutId id="2147483779" r:id="rId31"/>
    <p:sldLayoutId id="2147483742" r:id="rId32"/>
    <p:sldLayoutId id="2147483743" r:id="rId33"/>
    <p:sldLayoutId id="2147483744" r:id="rId34"/>
    <p:sldLayoutId id="2147483745" r:id="rId35"/>
    <p:sldLayoutId id="2147483774" r:id="rId36"/>
    <p:sldLayoutId id="2147483746" r:id="rId37"/>
    <p:sldLayoutId id="2147483747" r:id="rId38"/>
    <p:sldLayoutId id="2147483748" r:id="rId39"/>
    <p:sldLayoutId id="2147483755" r:id="rId40"/>
    <p:sldLayoutId id="2147483757" r:id="rId41"/>
    <p:sldLayoutId id="2147483758" r:id="rId42"/>
    <p:sldLayoutId id="2147483761" r:id="rId43"/>
    <p:sldLayoutId id="2147483709" r:id="rId44"/>
    <p:sldLayoutId id="2147483713" r:id="rId45"/>
    <p:sldLayoutId id="2147483711" r:id="rId46"/>
    <p:sldLayoutId id="2147483719" r:id="rId47"/>
    <p:sldLayoutId id="2147483720" r:id="rId48"/>
    <p:sldLayoutId id="2147483722" r:id="rId49"/>
    <p:sldLayoutId id="2147483725" r:id="rId5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purplemash.com/app/tools/2ani" TargetMode="Externa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purplemash.com/app/tools/ball_animation_csow" TargetMode="Externa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Onion Skinning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 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9635C-466E-2F32-58AD-E3A7AB564F98}"/>
              </a:ext>
            </a:extLst>
          </p:cNvPr>
          <p:cNvSpPr txBox="1">
            <a:spLocks/>
          </p:cNvSpPr>
          <p:nvPr/>
        </p:nvSpPr>
        <p:spPr>
          <a:xfrm>
            <a:off x="7889374" y="6407586"/>
            <a:ext cx="4164082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Need support? Visit www.2simple.com/contact</a:t>
            </a:r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1: Simple Onion Skinning Animation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16F6548F-F7DF-06B7-0112-2965EFF6D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4" t="1728" r="9046" b="-1728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Open </a:t>
            </a:r>
            <a:r>
              <a:rPr lang="en-GB">
                <a:hlinkClick r:id="rId2"/>
              </a:rPr>
              <a:t>2Animate</a:t>
            </a:r>
            <a:r>
              <a:rPr lang="en-GB"/>
              <a:t> from your 2Dos.</a:t>
            </a:r>
          </a:p>
          <a:p>
            <a:r>
              <a:rPr lang="en-GB"/>
              <a:t>Use last session’s idea or a new idea to make an animation using onion skinning. </a:t>
            </a:r>
          </a:p>
          <a:p>
            <a:r>
              <a:rPr lang="en-GB"/>
              <a:t>The idea must be simple such as a ball rolling, a ballon flying, a glass filling with water etc.</a:t>
            </a:r>
          </a:p>
          <a:p>
            <a:r>
              <a:rPr lang="en-GB"/>
              <a:t>Remember to save your work but </a:t>
            </a:r>
            <a:r>
              <a:rPr lang="en-GB" b="1"/>
              <a:t>don’t hand it in</a:t>
            </a:r>
            <a:r>
              <a:rPr lang="en-GB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01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2BFC0-91CA-E21D-8C00-FA62FC38B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Refining Simple Animation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2E447-C66E-5575-25A0-14DFF65D615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91045" y="3074069"/>
            <a:ext cx="5378127" cy="2848266"/>
          </a:xfrm>
        </p:spPr>
        <p:txBody>
          <a:bodyPr/>
          <a:lstStyle/>
          <a:p>
            <a:r>
              <a:rPr lang="en-GB">
                <a:solidFill>
                  <a:schemeClr val="accent2"/>
                </a:solidFill>
              </a:rPr>
              <a:t>What makes the ball look like it is rolling?</a:t>
            </a:r>
          </a:p>
          <a:p>
            <a:r>
              <a:rPr lang="en-GB">
                <a:solidFill>
                  <a:schemeClr val="accent2"/>
                </a:solidFill>
              </a:rPr>
              <a:t>What additional element has been added to enhance the effect of the ball moving?</a:t>
            </a:r>
          </a:p>
          <a:p>
            <a:endParaRPr lang="en-GB">
              <a:solidFill>
                <a:schemeClr val="accent2"/>
              </a:solidFill>
            </a:endParaRPr>
          </a:p>
          <a:p>
            <a:r>
              <a:rPr lang="en-GB"/>
              <a:t>The Add and Delete Frame buttons will come in handy if changes need to be made.</a:t>
            </a:r>
          </a:p>
          <a:p>
            <a:endParaRPr lang="en-GB">
              <a:solidFill>
                <a:schemeClr val="accent2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530D08-7839-1AE2-E0F2-8576281EE22B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Refining animations can be done by making changes and additions. Look at the </a:t>
            </a:r>
            <a:r>
              <a:rPr lang="en-GB">
                <a:hlinkClick r:id="rId2"/>
              </a:rPr>
              <a:t>example ball animation</a:t>
            </a:r>
            <a:r>
              <a:rPr lang="en-GB"/>
              <a:t> which has been created using 2Animate.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EAB9CF-E39D-A925-884C-786D2A324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258" y="2989553"/>
            <a:ext cx="2910016" cy="30172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2091B3-9A10-4E58-48C6-10FBD5DBE3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187" y="5093255"/>
            <a:ext cx="1158340" cy="4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0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Copy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 b="1"/>
              <a:t>Copy Frame </a:t>
            </a:r>
            <a:r>
              <a:rPr lang="en-GB"/>
              <a:t>allows frames to be copied which can help with making smooth animations.</a:t>
            </a:r>
          </a:p>
          <a:p>
            <a:r>
              <a:rPr lang="en-GB"/>
              <a:t>Watch this short video on how to use copy frame to help with a smooth ending of an animation.</a:t>
            </a:r>
          </a:p>
        </p:txBody>
      </p:sp>
      <p:pic>
        <p:nvPicPr>
          <p:cNvPr id="2" name="Animation Lesson 2 Copy Frame">
            <a:hlinkClick r:id="" action="ppaction://media"/>
            <a:extLst>
              <a:ext uri="{FF2B5EF4-FFF2-40B4-BE49-F238E27FC236}">
                <a16:creationId xmlns:a16="http://schemas.microsoft.com/office/drawing/2014/main" id="{E1006EB0-ACAE-1718-E320-CAE02601E9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88354" y="2563599"/>
            <a:ext cx="6390409" cy="359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2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12AE-4F53-C96B-1F6F-451FE2ECB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F87B-DBA5-313C-71A7-63DCA237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Activity 2: Refining Simple Animation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89F7AF5-0585-5318-F21F-5BA556D58C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" t="-11355" r="57212" b="20975"/>
          <a:stretch/>
        </p:blipFill>
        <p:spPr>
          <a:xfrm>
            <a:off x="7394372" y="1275709"/>
            <a:ext cx="4306579" cy="4306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B9D264-9FB4-CD24-FEE4-E11EC8F1C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Open your saved file you made today.</a:t>
            </a:r>
          </a:p>
          <a:p>
            <a:r>
              <a:rPr lang="en-GB"/>
              <a:t>Start refining your animation. </a:t>
            </a:r>
          </a:p>
          <a:p>
            <a:r>
              <a:rPr lang="en-GB"/>
              <a:t>You will need to add another moving element into the animation. </a:t>
            </a:r>
          </a:p>
          <a:p>
            <a:r>
              <a:rPr lang="en-GB"/>
              <a:t>You will need to add a little more detail e.g. some string on a ballon or a pattern on a ball. </a:t>
            </a:r>
          </a:p>
          <a:p>
            <a:r>
              <a:rPr lang="en-GB"/>
              <a:t>Remember to use </a:t>
            </a:r>
            <a:r>
              <a:rPr lang="en-GB" b="1"/>
              <a:t>copy frame </a:t>
            </a:r>
            <a:r>
              <a:rPr lang="en-GB"/>
              <a:t>to ensure a smooth ending.</a:t>
            </a:r>
          </a:p>
          <a:p>
            <a:r>
              <a:rPr lang="en-GB"/>
              <a:t>Save your work. </a:t>
            </a:r>
          </a:p>
        </p:txBody>
      </p:sp>
    </p:spTree>
    <p:extLst>
      <p:ext uri="{BB962C8B-B14F-4D97-AF65-F5344CB8AC3E}">
        <p14:creationId xmlns:p14="http://schemas.microsoft.com/office/powerpoint/2010/main" val="2761986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340586" y="1216916"/>
            <a:ext cx="4860000" cy="2159731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</a:t>
            </a:r>
            <a:r>
              <a:rPr lang="en-GB" sz="2800" b="1">
                <a:solidFill>
                  <a:schemeClr val="bg1"/>
                </a:solidFill>
              </a:rPr>
              <a:t>Frame: </a:t>
            </a:r>
            <a:r>
              <a:rPr lang="en-US" sz="2400">
                <a:solidFill>
                  <a:schemeClr val="bg1"/>
                </a:solidFill>
              </a:rPr>
              <a:t>A single image in an animation.</a:t>
            </a: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321274" y="1208972"/>
            <a:ext cx="4860000" cy="215972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Frame</a:t>
            </a:r>
          </a:p>
        </p:txBody>
      </p:sp>
      <p:sp>
        <p:nvSpPr>
          <p:cNvPr id="6" name="back bottom left">
            <a:extLst>
              <a:ext uri="{FF2B5EF4-FFF2-40B4-BE49-F238E27FC236}">
                <a16:creationId xmlns:a16="http://schemas.microsoft.com/office/drawing/2014/main" id="{2A644A48-A438-FBDD-A1E9-15F7543709FB}"/>
              </a:ext>
            </a:extLst>
          </p:cNvPr>
          <p:cNvSpPr txBox="1"/>
          <p:nvPr/>
        </p:nvSpPr>
        <p:spPr>
          <a:xfrm>
            <a:off x="966607" y="3681884"/>
            <a:ext cx="485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Frames Per Second: </a:t>
            </a:r>
            <a:r>
              <a:rPr lang="en-US" sz="2400">
                <a:solidFill>
                  <a:schemeClr val="bg1"/>
                </a:solidFill>
              </a:rPr>
              <a:t>The number of frames played per second.</a:t>
            </a:r>
          </a:p>
        </p:txBody>
      </p:sp>
      <p:sp>
        <p:nvSpPr>
          <p:cNvPr id="31" name="front bottom left">
            <a:extLst>
              <a:ext uri="{FF2B5EF4-FFF2-40B4-BE49-F238E27FC236}">
                <a16:creationId xmlns:a16="http://schemas.microsoft.com/office/drawing/2014/main" id="{1C03351C-FEAB-4AD6-8095-1AB56078A36E}"/>
              </a:ext>
            </a:extLst>
          </p:cNvPr>
          <p:cNvSpPr txBox="1"/>
          <p:nvPr/>
        </p:nvSpPr>
        <p:spPr>
          <a:xfrm>
            <a:off x="961063" y="3692531"/>
            <a:ext cx="486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>
                <a:solidFill>
                  <a:srgbClr val="BA68C8"/>
                </a:solidFill>
                <a:latin typeface="Nunito" pitchFamily="2" charset="0"/>
              </a:rPr>
              <a:t>Frames Per Second</a:t>
            </a:r>
            <a:endParaRPr lang="en-GB" sz="2800" b="1">
              <a:solidFill>
                <a:srgbClr val="BA68C8"/>
              </a:solidFill>
              <a:latin typeface="Nunito" pitchFamily="2" charset="0"/>
            </a:endParaRP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966607" y="1219618"/>
            <a:ext cx="4854457" cy="2160000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>
                <a:solidFill>
                  <a:schemeClr val="bg1"/>
                </a:solidFill>
              </a:rPr>
              <a:t> </a:t>
            </a:r>
            <a:r>
              <a:rPr lang="en-GB" sz="2400" b="1">
                <a:solidFill>
                  <a:schemeClr val="bg1"/>
                </a:solidFill>
              </a:rPr>
              <a:t>Onion Skinning: </a:t>
            </a:r>
            <a:r>
              <a:rPr lang="en-GB" sz="2200">
                <a:solidFill>
                  <a:schemeClr val="bg1"/>
                </a:solidFill>
              </a:rPr>
              <a:t>A process where the shadow image of the previous frame is present to help you line up the objects of the animation correctly. 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966607" y="1208972"/>
            <a:ext cx="4854456" cy="2159999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>
                <a:solidFill>
                  <a:srgbClr val="BA68C8"/>
                </a:solidFill>
              </a:rPr>
              <a:t>Onion Skinning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Review</a:t>
            </a:r>
          </a:p>
        </p:txBody>
      </p:sp>
      <p:sp>
        <p:nvSpPr>
          <p:cNvPr id="2" name="back bottom left">
            <a:extLst>
              <a:ext uri="{FF2B5EF4-FFF2-40B4-BE49-F238E27FC236}">
                <a16:creationId xmlns:a16="http://schemas.microsoft.com/office/drawing/2014/main" id="{9B8707EE-D3B7-DB6A-EF61-691C8B82F4BC}"/>
              </a:ext>
            </a:extLst>
          </p:cNvPr>
          <p:cNvSpPr txBox="1"/>
          <p:nvPr/>
        </p:nvSpPr>
        <p:spPr>
          <a:xfrm>
            <a:off x="6342056" y="3659211"/>
            <a:ext cx="4859999" cy="2158653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>
                <a:solidFill>
                  <a:schemeClr val="bg1"/>
                </a:solidFill>
              </a:rPr>
              <a:t> Copy Frame: </a:t>
            </a:r>
            <a:r>
              <a:rPr lang="en-GB" sz="2400">
                <a:solidFill>
                  <a:schemeClr val="bg1"/>
                </a:solidFill>
              </a:rPr>
              <a:t>A feature in animation software where frames can be copied. This can be used to repeat frames at the end of an animation to help make it look smoother.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" name="front bottom left">
            <a:extLst>
              <a:ext uri="{FF2B5EF4-FFF2-40B4-BE49-F238E27FC236}">
                <a16:creationId xmlns:a16="http://schemas.microsoft.com/office/drawing/2014/main" id="{815A1EB8-A41E-8EB9-7588-FEE611204891}"/>
              </a:ext>
            </a:extLst>
          </p:cNvPr>
          <p:cNvSpPr txBox="1"/>
          <p:nvPr/>
        </p:nvSpPr>
        <p:spPr>
          <a:xfrm>
            <a:off x="6321274" y="3681884"/>
            <a:ext cx="4860000" cy="2157465"/>
          </a:xfrm>
          <a:prstGeom prst="roundRect">
            <a:avLst>
              <a:gd name="adj" fmla="val 8425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en-US" sz="2800" b="1">
                <a:solidFill>
                  <a:srgbClr val="BA68C8"/>
                </a:solidFill>
                <a:latin typeface="Nunito" pitchFamily="2" charset="0"/>
              </a:rPr>
              <a:t>Copy Frame</a:t>
            </a:r>
            <a:endParaRPr lang="en-GB" sz="2800" b="1">
              <a:solidFill>
                <a:srgbClr val="BA68C8"/>
              </a:solidFill>
              <a:latin typeface="Nuni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1" grpId="0" animBg="1"/>
      <p:bldP spid="31" grpId="1" animBg="1"/>
      <p:bldP spid="29" grpId="0" animBg="1"/>
      <p:bldP spid="29" grpId="1" animBg="1"/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/>
              <a:t>What is onion skinning and how does it help animators?</a:t>
            </a:r>
          </a:p>
          <a:p>
            <a:r>
              <a:rPr lang="en-GB" sz="1800"/>
              <a:t>What else other than onion skinning helps an animation appear smoother?</a:t>
            </a:r>
          </a:p>
          <a:p>
            <a:r>
              <a:rPr lang="en-GB" sz="1800"/>
              <a:t>What advice would you give someone if they wanted to make a simple animation?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/>
              <a:t>To understand the term onion skinning and be able to use this technique for 2D computer animations.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kern="1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 can describe what onion skinning is. </a:t>
            </a:r>
          </a:p>
          <a:p>
            <a:r>
              <a:rPr lang="en-GB" sz="1800" kern="100">
                <a:cs typeface="Times New Roman" panose="02020603050405020304" pitchFamily="18" charset="0"/>
              </a:rPr>
              <a:t>I can create a smooth sequence of frames using the onion skinning feature.</a:t>
            </a:r>
          </a:p>
          <a:p>
            <a:r>
              <a:rPr lang="en-GB" sz="1800" kern="100">
                <a:cs typeface="Times New Roman" panose="02020603050405020304" pitchFamily="18" charset="0"/>
              </a:rPr>
              <a:t>I can use copy frame feature to help with creating a smooth animation.</a:t>
            </a:r>
            <a:endParaRPr lang="en-GB" sz="1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1141D-D174-F7E0-4BAA-5170EF990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D0C6EB3-DF84-3800-626C-5AD229654858}"/>
              </a:ext>
            </a:extLst>
          </p:cNvPr>
          <p:cNvSpPr/>
          <p:nvPr/>
        </p:nvSpPr>
        <p:spPr>
          <a:xfrm>
            <a:off x="431571" y="4534414"/>
            <a:ext cx="11426960" cy="1523487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314841-CDA6-7E21-16C7-6A8AE016FCE0}"/>
              </a:ext>
            </a:extLst>
          </p:cNvPr>
          <p:cNvSpPr/>
          <p:nvPr/>
        </p:nvSpPr>
        <p:spPr>
          <a:xfrm>
            <a:off x="431571" y="2872578"/>
            <a:ext cx="11426960" cy="1572578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905E1A-A262-A5CE-33AA-BB9B58E08223}"/>
              </a:ext>
            </a:extLst>
          </p:cNvPr>
          <p:cNvSpPr/>
          <p:nvPr/>
        </p:nvSpPr>
        <p:spPr>
          <a:xfrm>
            <a:off x="431571" y="1163567"/>
            <a:ext cx="11426960" cy="1619753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15BC96-27B1-7D05-9928-12DC9F31DA20}"/>
              </a:ext>
            </a:extLst>
          </p:cNvPr>
          <p:cNvSpPr/>
          <p:nvPr/>
        </p:nvSpPr>
        <p:spPr>
          <a:xfrm>
            <a:off x="539667" y="1603603"/>
            <a:ext cx="4352196" cy="1049466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Nunito" pitchFamily="2" charset="0"/>
              </a:rPr>
              <a:t>What is a frame in an animation?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AB686-742B-DD3A-9585-E848E37B5E4C}"/>
              </a:ext>
            </a:extLst>
          </p:cNvPr>
          <p:cNvSpPr txBox="1">
            <a:spLocks/>
          </p:cNvSpPr>
          <p:nvPr/>
        </p:nvSpPr>
        <p:spPr>
          <a:xfrm>
            <a:off x="5412491" y="1603603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>
                <a:latin typeface="Nunito" panose="00000500000000000000" pitchFamily="2" charset="0"/>
              </a:rPr>
              <a:t>Several images in an animation.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5EDBDB-96B1-5641-8692-B23C7E08717B}"/>
              </a:ext>
            </a:extLst>
          </p:cNvPr>
          <p:cNvSpPr/>
          <p:nvPr/>
        </p:nvSpPr>
        <p:spPr>
          <a:xfrm>
            <a:off x="533052" y="3305711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Nunito" pitchFamily="2" charset="0"/>
              </a:rPr>
              <a:t>Which sentence describes 2D animation?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5C9038E-C6D4-C524-3229-7FF9C66176C7}"/>
              </a:ext>
            </a:extLst>
          </p:cNvPr>
          <p:cNvSpPr txBox="1">
            <a:spLocks/>
          </p:cNvSpPr>
          <p:nvPr/>
        </p:nvSpPr>
        <p:spPr>
          <a:xfrm>
            <a:off x="5422882" y="2213775"/>
            <a:ext cx="6409746" cy="430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>
                <a:latin typeface="Nunito" panose="00000500000000000000" pitchFamily="2" charset="0"/>
              </a:rPr>
              <a:t>A single image in an animation.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50F6605-24D8-8129-0EFB-E64DF0E35E98}"/>
              </a:ext>
            </a:extLst>
          </p:cNvPr>
          <p:cNvSpPr/>
          <p:nvPr/>
        </p:nvSpPr>
        <p:spPr>
          <a:xfrm>
            <a:off x="5404771" y="2146477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A3B7AC1F-8611-C4E4-C214-E884FC475610}"/>
              </a:ext>
            </a:extLst>
          </p:cNvPr>
          <p:cNvSpPr/>
          <p:nvPr/>
        </p:nvSpPr>
        <p:spPr>
          <a:xfrm>
            <a:off x="7669822" y="5950201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>
                <a:latin typeface="Nunito" pitchFamily="2" charset="0"/>
              </a:rPr>
              <a:t>Reveal Answers</a:t>
            </a:r>
            <a:endParaRPr lang="en-GB" sz="2000" b="1" i="1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B554F48-88C4-D3C9-79FD-D13ED890F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A2B37C-8715-555D-0B2B-C2E8111943AB}"/>
              </a:ext>
            </a:extLst>
          </p:cNvPr>
          <p:cNvSpPr txBox="1"/>
          <p:nvPr/>
        </p:nvSpPr>
        <p:spPr>
          <a:xfrm>
            <a:off x="533052" y="116356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>
                <a:latin typeface="Nunito" pitchFamily="2" charset="0"/>
              </a:rPr>
              <a:t>Definition</a:t>
            </a:r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0F30FA-FA48-9146-2F53-AB5389BBF5B0}"/>
              </a:ext>
            </a:extLst>
          </p:cNvPr>
          <p:cNvSpPr txBox="1"/>
          <p:nvPr/>
        </p:nvSpPr>
        <p:spPr>
          <a:xfrm>
            <a:off x="491046" y="2794724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>
                <a:latin typeface="Nunito" pitchFamily="2" charset="0"/>
              </a:rPr>
              <a:t>Last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5B531-B00E-1A4F-AC12-F2CE7D1E7C28}"/>
              </a:ext>
            </a:extLst>
          </p:cNvPr>
          <p:cNvSpPr txBox="1"/>
          <p:nvPr/>
        </p:nvSpPr>
        <p:spPr>
          <a:xfrm>
            <a:off x="539667" y="4472509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>
                <a:latin typeface="Nunito" pitchFamily="2" charset="0"/>
              </a:rPr>
              <a:t>Previous learning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1837C4B-D9AC-F1AA-9192-E19774CD8DDA}"/>
              </a:ext>
            </a:extLst>
          </p:cNvPr>
          <p:cNvSpPr/>
          <p:nvPr/>
        </p:nvSpPr>
        <p:spPr>
          <a:xfrm>
            <a:off x="571976" y="4931541"/>
            <a:ext cx="4352196" cy="1051200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Nunito" pitchFamily="2" charset="0"/>
              </a:rPr>
              <a:t>What is a palette when we refer to computers (discuss)?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5E075D8-1CF0-D018-B7F4-0E9542AC9C5F}"/>
              </a:ext>
            </a:extLst>
          </p:cNvPr>
          <p:cNvSpPr txBox="1">
            <a:spLocks/>
          </p:cNvSpPr>
          <p:nvPr/>
        </p:nvSpPr>
        <p:spPr>
          <a:xfrm>
            <a:off x="5412491" y="3266312"/>
            <a:ext cx="6438320" cy="4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>
                <a:latin typeface="Nunito" panose="00000500000000000000" pitchFamily="2" charset="0"/>
              </a:rPr>
              <a:t>Models are moved each time a picture is taken.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10E54AE-2477-EFF1-99E9-ED39BB0466E8}"/>
              </a:ext>
            </a:extLst>
          </p:cNvPr>
          <p:cNvSpPr txBox="1">
            <a:spLocks/>
          </p:cNvSpPr>
          <p:nvPr/>
        </p:nvSpPr>
        <p:spPr>
          <a:xfrm>
            <a:off x="5422882" y="3689143"/>
            <a:ext cx="6409746" cy="812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>
                <a:latin typeface="Nunito" panose="00000500000000000000" pitchFamily="2" charset="0"/>
              </a:rPr>
              <a:t>Lots of pictures are created with a slight change each time. These pictures are played back as one complete film.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FA98EDF-54DB-F4EC-7702-4F05AD84968C}"/>
              </a:ext>
            </a:extLst>
          </p:cNvPr>
          <p:cNvSpPr txBox="1">
            <a:spLocks/>
          </p:cNvSpPr>
          <p:nvPr/>
        </p:nvSpPr>
        <p:spPr>
          <a:xfrm>
            <a:off x="5412491" y="5158503"/>
            <a:ext cx="6409746" cy="655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>
                <a:latin typeface="Nunito" panose="00000500000000000000" pitchFamily="2" charset="0"/>
              </a:rPr>
              <a:t>Within computer graphics, this is the range of colours or shapes available to the user.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D0794F7-36D7-5D98-A179-C7947EE55F40}"/>
              </a:ext>
            </a:extLst>
          </p:cNvPr>
          <p:cNvSpPr/>
          <p:nvPr/>
        </p:nvSpPr>
        <p:spPr>
          <a:xfrm>
            <a:off x="5456220" y="3826504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2E45641-9E36-BA54-5A09-F10BCFE93906}"/>
              </a:ext>
            </a:extLst>
          </p:cNvPr>
          <p:cNvSpPr/>
          <p:nvPr/>
        </p:nvSpPr>
        <p:spPr>
          <a:xfrm>
            <a:off x="5456220" y="5218210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31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9" grpId="0" animBg="1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85710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1800" b="1"/>
              <a:t>Onion Skinning: </a:t>
            </a:r>
            <a:r>
              <a:rPr lang="en-GB" sz="1800"/>
              <a:t>A process where the shadow image of the previous frame is present to help you line up the objects of the animation correctly.  </a:t>
            </a:r>
          </a:p>
          <a:p>
            <a:r>
              <a:rPr lang="en-GB" sz="1800" b="1"/>
              <a:t>Copy Frame:</a:t>
            </a:r>
            <a:r>
              <a:rPr lang="en-GB" sz="1800"/>
              <a:t> A feature in animation software where frames can be copied. This can be used to repeat frames at the end of an animation to help make it look smoother.</a:t>
            </a:r>
          </a:p>
          <a:p>
            <a:r>
              <a:rPr lang="en-GB" sz="1800" b="1"/>
              <a:t>Frames Per Second: </a:t>
            </a:r>
            <a:r>
              <a:rPr lang="en-GB" sz="1800"/>
              <a:t>The number of frames played per second.</a:t>
            </a:r>
          </a:p>
          <a:p>
            <a:endParaRPr lang="en-GB" sz="18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85710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1800" b="1"/>
              <a:t>Animation Software: </a:t>
            </a:r>
            <a:r>
              <a:rPr lang="en-GB" sz="1800"/>
              <a:t>A computer program that helps users create animations from images created on a computer or from images captured in the real world. </a:t>
            </a:r>
          </a:p>
          <a:p>
            <a:r>
              <a:rPr lang="en-GB" sz="1800" b="1"/>
              <a:t>Frame: </a:t>
            </a:r>
            <a:r>
              <a:rPr lang="en-GB" sz="1800"/>
              <a:t>A single image in an animation. </a:t>
            </a:r>
          </a:p>
          <a:p>
            <a:pPr marL="0" indent="0">
              <a:buNone/>
            </a:pP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124" y="1234843"/>
            <a:ext cx="5196626" cy="447675"/>
          </a:xfrm>
        </p:spPr>
        <p:txBody>
          <a:bodyPr anchor="ctr"/>
          <a:lstStyle/>
          <a:p>
            <a:r>
              <a:rPr lang="en-GB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en-GB"/>
              <a:t>New in this lesson</a:t>
            </a:r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23B8-D55D-F6B6-FBBE-8ACC39562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Frames for Animation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E8737B-61C5-2109-C086-D496D55AFFF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sz="1800">
                <a:solidFill>
                  <a:srgbClr val="8E24AA"/>
                </a:solidFill>
              </a:rPr>
              <a:t>Can you remember </a:t>
            </a:r>
            <a:r>
              <a:rPr lang="en-GB">
                <a:solidFill>
                  <a:srgbClr val="8E24AA"/>
                </a:solidFill>
              </a:rPr>
              <a:t>what frames are and how they are used in animation?</a:t>
            </a:r>
            <a:endParaRPr lang="en-GB" sz="1800">
              <a:solidFill>
                <a:srgbClr val="8E24AA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FF2C1A-880D-1E08-74D1-3B088A3EBF77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Each image for an animation is put onto a </a:t>
            </a:r>
            <a:r>
              <a:rPr lang="en-GB" b="1"/>
              <a:t>frame</a:t>
            </a:r>
            <a:r>
              <a:rPr lang="en-GB"/>
              <a:t> and then the frames are combined. The speed at which the frames are played is called </a:t>
            </a:r>
            <a:r>
              <a:rPr lang="en-GB" b="1"/>
              <a:t>frames per second </a:t>
            </a:r>
            <a:r>
              <a:rPr lang="en-GB"/>
              <a:t>(FPS). The higher the FPS, the faster the characters appear to move.</a:t>
            </a:r>
          </a:p>
          <a:p>
            <a:r>
              <a:rPr lang="en-GB"/>
              <a:t>This technique of taking pictures can make drawings, computer graphics, or photographs appear to move. </a:t>
            </a:r>
          </a:p>
        </p:txBody>
      </p:sp>
      <p:pic>
        <p:nvPicPr>
          <p:cNvPr id="12" name="Picture 11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4081229F-0CD5-A245-DF14-0B26BFDDE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02" y="2312579"/>
            <a:ext cx="4905215" cy="34678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503B98B-B45B-25FC-2C4E-4985FFA78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96" b="96142" l="9922" r="97650">
                        <a14:foregroundMark x1="56136" y1="88724" x2="56136" y2="88724"/>
                        <a14:foregroundMark x1="56136" y1="88724" x2="65535" y2="90208"/>
                        <a14:foregroundMark x1="62663" y1="89614" x2="50392" y2="91395"/>
                        <a14:foregroundMark x1="52480" y1="94065" x2="68930" y2="89318"/>
                        <a14:foregroundMark x1="68930" y1="89318" x2="68930" y2="88724"/>
                        <a14:foregroundMark x1="65013" y1="89318" x2="66057" y2="94659"/>
                        <a14:foregroundMark x1="59791" y1="90504" x2="54308" y2="91395"/>
                        <a14:foregroundMark x1="87206" y1="70623" x2="98433" y2="72404"/>
                        <a14:foregroundMark x1="89034" y1="69733" x2="66580" y2="75964"/>
                        <a14:foregroundMark x1="66580" y1="75964" x2="66580" y2="75964"/>
                        <a14:foregroundMark x1="82768" y1="68546" x2="57441" y2="95549"/>
                        <a14:foregroundMark x1="57441" y1="95549" x2="49086" y2="95252"/>
                        <a14:foregroundMark x1="57702" y1="90801" x2="45170" y2="90504"/>
                        <a14:foregroundMark x1="56919" y1="94659" x2="69974" y2="96142"/>
                        <a14:foregroundMark x1="62663" y1="95846" x2="47258" y2="96142"/>
                        <a14:backgroundMark x1="13577" y1="2374" x2="4178" y2="2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7952" y="2740967"/>
            <a:ext cx="2918713" cy="25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9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Frames for Animation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91047" y="1223230"/>
            <a:ext cx="11209905" cy="1109350"/>
          </a:xfrm>
        </p:spPr>
        <p:txBody>
          <a:bodyPr>
            <a:normAutofit/>
          </a:bodyPr>
          <a:lstStyle/>
          <a:p>
            <a:r>
              <a:rPr lang="en-GB"/>
              <a:t>Each image below in the frames is slightly different.</a:t>
            </a:r>
          </a:p>
          <a:p>
            <a:r>
              <a:rPr lang="en-GB">
                <a:solidFill>
                  <a:srgbClr val="8E24AA"/>
                </a:solidFill>
              </a:rPr>
              <a:t>Do you know how many frames are usually played each second for professional animations?</a:t>
            </a:r>
          </a:p>
        </p:txBody>
      </p:sp>
      <p:pic>
        <p:nvPicPr>
          <p:cNvPr id="19" name="Picture 18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18C8B8E-F3E3-9B49-9DF5-3966DBD7C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9" y="3187812"/>
            <a:ext cx="2546480" cy="1800286"/>
          </a:xfrm>
          <a:prstGeom prst="rect">
            <a:avLst/>
          </a:prstGeom>
        </p:spPr>
      </p:pic>
      <p:pic>
        <p:nvPicPr>
          <p:cNvPr id="21" name="Picture 20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EA62BB39-1AD5-35E6-9C07-EC0C3E48A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23" y="3187812"/>
            <a:ext cx="2546480" cy="1800286"/>
          </a:xfrm>
          <a:prstGeom prst="rect">
            <a:avLst/>
          </a:prstGeom>
        </p:spPr>
      </p:pic>
      <p:pic>
        <p:nvPicPr>
          <p:cNvPr id="23" name="Picture 22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497018D4-7664-2109-4ABF-DDD633625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67" y="3187812"/>
            <a:ext cx="2546480" cy="1800286"/>
          </a:xfrm>
          <a:prstGeom prst="rect">
            <a:avLst/>
          </a:prstGeom>
        </p:spPr>
      </p:pic>
      <p:pic>
        <p:nvPicPr>
          <p:cNvPr id="24" name="Picture 23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FFF16FC6-7F32-C661-9B42-0310144F7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496" y="3187812"/>
            <a:ext cx="2546480" cy="18002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47B4FA-EAD9-E4B6-E73C-9060877EC2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432"/>
          <a:stretch/>
        </p:blipFill>
        <p:spPr>
          <a:xfrm flipH="1">
            <a:off x="1051555" y="3521662"/>
            <a:ext cx="1525389" cy="113258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9CBB04C-1E09-F6FD-9A7C-D82F80D2CE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33" r="26199"/>
          <a:stretch/>
        </p:blipFill>
        <p:spPr>
          <a:xfrm flipH="1">
            <a:off x="4053434" y="3521661"/>
            <a:ext cx="1357117" cy="113258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CF91E9-4C87-2EA3-C5D5-A240D10241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661" r="50542"/>
          <a:stretch/>
        </p:blipFill>
        <p:spPr>
          <a:xfrm flipH="1">
            <a:off x="6786152" y="3521661"/>
            <a:ext cx="1475510" cy="113258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A89863B-8BA0-B192-4D66-54F3D12F2E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7938"/>
          <a:stretch/>
        </p:blipFill>
        <p:spPr>
          <a:xfrm flipH="1">
            <a:off x="9628908" y="3521660"/>
            <a:ext cx="1427907" cy="113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9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41851-FE6D-9370-95E4-21738F1CA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13C5F-123F-B520-5E22-A0A8D42F4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Smooth Animations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616F3-4986-3E88-3941-CD8D8076D97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sz="1800"/>
              <a:t>Animators need to </a:t>
            </a:r>
            <a:r>
              <a:rPr lang="en-GB"/>
              <a:t>know where to </a:t>
            </a:r>
            <a:r>
              <a:rPr lang="en-GB" sz="1800"/>
              <a:t>draw on each new frame in order to make their animations appear smooth.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BB9CE4-0DCA-2F96-C0F7-FA8FD1CB2743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A technique called </a:t>
            </a:r>
            <a:r>
              <a:rPr lang="en-GB" b="1"/>
              <a:t>onion skinning </a:t>
            </a:r>
            <a:r>
              <a:rPr lang="en-GB"/>
              <a:t>is used to help animators know where to draw on each new frame. </a:t>
            </a:r>
          </a:p>
          <a:p>
            <a:r>
              <a:rPr lang="en-GB"/>
              <a:t>It lets animators see where the shadow image of the previous frame is present to help them line up the objects of the animation correctly.</a:t>
            </a:r>
          </a:p>
          <a:p>
            <a:r>
              <a:rPr lang="en-GB">
                <a:solidFill>
                  <a:srgbClr val="8E24AA"/>
                </a:solidFill>
              </a:rPr>
              <a:t>Can you see where the shadow image is on the 2</a:t>
            </a:r>
            <a:r>
              <a:rPr lang="en-GB" baseline="30000">
                <a:solidFill>
                  <a:srgbClr val="8E24AA"/>
                </a:solidFill>
              </a:rPr>
              <a:t>nd</a:t>
            </a:r>
            <a:r>
              <a:rPr lang="en-GB">
                <a:solidFill>
                  <a:srgbClr val="8E24AA"/>
                </a:solidFill>
              </a:rPr>
              <a:t> frame? </a:t>
            </a:r>
          </a:p>
        </p:txBody>
      </p:sp>
      <p:pic>
        <p:nvPicPr>
          <p:cNvPr id="5" name="Picture 4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30563F9A-5E31-91DD-5864-D59159B99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69" y="3071484"/>
            <a:ext cx="2818215" cy="1992395"/>
          </a:xfrm>
          <a:prstGeom prst="rect">
            <a:avLst/>
          </a:prstGeom>
        </p:spPr>
      </p:pic>
      <p:pic>
        <p:nvPicPr>
          <p:cNvPr id="8" name="Picture 7" descr="A black and white film strip&#10;&#10;AI-generated content may be incorrect.">
            <a:extLst>
              <a:ext uri="{FF2B5EF4-FFF2-40B4-BE49-F238E27FC236}">
                <a16:creationId xmlns:a16="http://schemas.microsoft.com/office/drawing/2014/main" id="{9A2F4900-7038-3D5E-4040-84168BCD7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846" y="3071484"/>
            <a:ext cx="2818215" cy="19923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267F3A-E72D-FAB8-43BF-A74E53791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054" y="3526614"/>
            <a:ext cx="1196444" cy="10821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B98869-50A1-4529-AFC5-39A952B0B9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732" y="3499501"/>
            <a:ext cx="1226926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A1D140B-4DFD-DF85-428A-CDCD9716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Onion Skinning in 2Animate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D1BA-3DE5-3157-CBCF-F695F8BC53C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GB"/>
              <a:t>2Animate has the </a:t>
            </a:r>
            <a:r>
              <a:rPr lang="en-GB" b="1"/>
              <a:t>onion skinning </a:t>
            </a:r>
            <a:r>
              <a:rPr lang="en-GB"/>
              <a:t>feature within it. </a:t>
            </a:r>
          </a:p>
          <a:p>
            <a:r>
              <a:rPr lang="en-GB"/>
              <a:t>Watch this short video on how to use the onion skinning feature to create smooth animations.</a:t>
            </a:r>
          </a:p>
        </p:txBody>
      </p:sp>
      <p:pic>
        <p:nvPicPr>
          <p:cNvPr id="5" name="Animation Lesson 2 Onion Skinning">
            <a:hlinkClick r:id="" action="ppaction://media"/>
            <a:extLst>
              <a:ext uri="{FF2B5EF4-FFF2-40B4-BE49-F238E27FC236}">
                <a16:creationId xmlns:a16="http://schemas.microsoft.com/office/drawing/2014/main" id="{3BD449A2-08BC-E9AB-EC3A-11E89548F8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28046" y="2397535"/>
            <a:ext cx="6511025" cy="366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9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7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ppt/theme/themeOverride2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DDD66C-4032-40F6-86C4-AB2EE5C15020}">
  <ds:schemaRefs>
    <ds:schemaRef ds:uri="13450042-f009-418d-a922-a3175eeea887"/>
    <ds:schemaRef ds:uri="13d5997a-e98d-49c4-b2de-b6e4809b0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963F61E-650D-4EC9-9AA3-CD6C03C4BDE1}">
  <ds:schemaRefs>
    <ds:schemaRef ds:uri="13450042-f009-418d-a922-a3175eeea887"/>
    <ds:schemaRef ds:uri="13d5997a-e98d-49c4-b2de-b6e4809b03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Application>Microsoft Office PowerPoint</Application>
  <PresentationFormat>Widescreen</PresentationFormat>
  <Slides>15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Theme1</vt:lpstr>
      <vt:lpstr>Lesson 2</vt:lpstr>
      <vt:lpstr>Aim</vt:lpstr>
      <vt:lpstr>Success Criteria</vt:lpstr>
      <vt:lpstr>Knowledge and Skills Check</vt:lpstr>
      <vt:lpstr>Vocabulary Overview</vt:lpstr>
      <vt:lpstr>Frames for Animation</vt:lpstr>
      <vt:lpstr>Frames for Animation</vt:lpstr>
      <vt:lpstr>Smooth Animations</vt:lpstr>
      <vt:lpstr>Onion Skinning in 2Animate</vt:lpstr>
      <vt:lpstr>Activity 1: Simple Onion Skinning Animation</vt:lpstr>
      <vt:lpstr>Refining Simple Animation</vt:lpstr>
      <vt:lpstr>Copy Frame</vt:lpstr>
      <vt:lpstr>Activity 2: Refining Simple Animation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Gowlett</dc:creator>
  <cp:revision>1</cp:revision>
  <dcterms:created xsi:type="dcterms:W3CDTF">2024-04-03T14:27:17Z</dcterms:created>
  <dcterms:modified xsi:type="dcterms:W3CDTF">2025-06-23T12:28:14Z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