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notesMasterIdLst>
    <p:notesMasterId r:id="rId23"/>
  </p:notesMasterIdLst>
  <p:handoutMasterIdLst>
    <p:handoutMasterId r:id="rId24"/>
  </p:handoutMasterIdLst>
  <p:sldIdLst>
    <p:sldId id="326" r:id="rId5"/>
    <p:sldId id="327" r:id="rId6"/>
    <p:sldId id="328" r:id="rId7"/>
    <p:sldId id="359" r:id="rId8"/>
    <p:sldId id="329" r:id="rId9"/>
    <p:sldId id="342" r:id="rId10"/>
    <p:sldId id="353" r:id="rId11"/>
    <p:sldId id="340" r:id="rId12"/>
    <p:sldId id="354" r:id="rId13"/>
    <p:sldId id="350" r:id="rId14"/>
    <p:sldId id="334" r:id="rId15"/>
    <p:sldId id="355" r:id="rId16"/>
    <p:sldId id="352" r:id="rId17"/>
    <p:sldId id="356" r:id="rId18"/>
    <p:sldId id="358" r:id="rId19"/>
    <p:sldId id="357" r:id="rId20"/>
    <p:sldId id="294" r:id="rId21"/>
    <p:sldId id="330" r:id="rId22"/>
  </p:sldIdLst>
  <p:sldSz cx="12192000" cy="6858000"/>
  <p:notesSz cx="6858000" cy="9144000"/>
  <p:embeddedFontLst>
    <p:embeddedFont>
      <p:font typeface="Nunito" pitchFamily="2" charset="0"/>
      <p:regular r:id="rId25"/>
      <p:bold r:id="rId26"/>
      <p:italic r:id="rId27"/>
      <p:boldItalic r:id="rId28"/>
    </p:embeddedFont>
    <p:embeddedFont>
      <p:font typeface="Palanquin" panose="020B0004020203020204" pitchFamily="34" charset="0"/>
      <p:regular r:id="rId29"/>
      <p:bold r:id="rId30"/>
    </p:embeddedFont>
  </p:embeddedFontLst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4AA"/>
    <a:srgbClr val="BA68C8"/>
    <a:srgbClr val="EEEEEE"/>
    <a:srgbClr val="BDBDBD"/>
    <a:srgbClr val="F5F5F5"/>
    <a:srgbClr val="B987F1"/>
    <a:srgbClr val="DECFF9"/>
    <a:srgbClr val="E4BAF0"/>
    <a:srgbClr val="DCA3EB"/>
    <a:srgbClr val="C86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2EA8CA-BE6F-49C4-B965-4C70A941901B}" v="20" dt="2025-06-23T12:39:09.5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240" y="96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2.fntdata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ban Squires" userId="ea5e56ce-a135-43b6-93e7-ad198f021451" providerId="ADAL" clId="{FA351A7B-E95C-41EF-8B2D-571D08F71282}"/>
    <pc:docChg chg="undo custSel modSld">
      <pc:chgData name="Alban Squires" userId="ea5e56ce-a135-43b6-93e7-ad198f021451" providerId="ADAL" clId="{FA351A7B-E95C-41EF-8B2D-571D08F71282}" dt="2025-04-22T15:51:05.815" v="82" actId="3626"/>
      <pc:docMkLst>
        <pc:docMk/>
      </pc:docMkLst>
      <pc:sldChg chg="modSp mod">
        <pc:chgData name="Alban Squires" userId="ea5e56ce-a135-43b6-93e7-ad198f021451" providerId="ADAL" clId="{FA351A7B-E95C-41EF-8B2D-571D08F71282}" dt="2025-04-22T15:51:05.815" v="82" actId="3626"/>
        <pc:sldMkLst>
          <pc:docMk/>
          <pc:sldMk cId="2392704560" sldId="334"/>
        </pc:sldMkLst>
        <pc:spChg chg="mod">
          <ac:chgData name="Alban Squires" userId="ea5e56ce-a135-43b6-93e7-ad198f021451" providerId="ADAL" clId="{FA351A7B-E95C-41EF-8B2D-571D08F71282}" dt="2025-04-22T15:51:05.815" v="82" actId="3626"/>
          <ac:spMkLst>
            <pc:docMk/>
            <pc:sldMk cId="2392704560" sldId="334"/>
            <ac:spMk id="6" creationId="{DF530D08-7839-1AE2-E0F2-8576281EE22B}"/>
          </ac:spMkLst>
        </pc:spChg>
      </pc:sldChg>
      <pc:sldChg chg="addSp modSp mod">
        <pc:chgData name="Alban Squires" userId="ea5e56ce-a135-43b6-93e7-ad198f021451" providerId="ADAL" clId="{FA351A7B-E95C-41EF-8B2D-571D08F71282}" dt="2025-04-15T14:45:10.975" v="81" actId="14100"/>
        <pc:sldMkLst>
          <pc:docMk/>
          <pc:sldMk cId="1738310883" sldId="359"/>
        </pc:sldMkLst>
        <pc:spChg chg="mod">
          <ac:chgData name="Alban Squires" userId="ea5e56ce-a135-43b6-93e7-ad198f021451" providerId="ADAL" clId="{FA351A7B-E95C-41EF-8B2D-571D08F71282}" dt="2025-04-15T14:35:03.418" v="36" actId="1036"/>
          <ac:spMkLst>
            <pc:docMk/>
            <pc:sldMk cId="1738310883" sldId="359"/>
            <ac:spMk id="2" creationId="{D35EDBDB-96B1-5641-8692-B23C7E08717B}"/>
          </ac:spMkLst>
        </pc:spChg>
        <pc:spChg chg="mod">
          <ac:chgData name="Alban Squires" userId="ea5e56ce-a135-43b6-93e7-ad198f021451" providerId="ADAL" clId="{FA351A7B-E95C-41EF-8B2D-571D08F71282}" dt="2025-04-15T14:34:30.795" v="26" actId="1035"/>
          <ac:spMkLst>
            <pc:docMk/>
            <pc:sldMk cId="1738310883" sldId="359"/>
            <ac:spMk id="3" creationId="{FFB5B531-B00E-1A4F-AC12-F2CE7D1E7C28}"/>
          </ac:spMkLst>
        </pc:spChg>
        <pc:spChg chg="mod">
          <ac:chgData name="Alban Squires" userId="ea5e56ce-a135-43b6-93e7-ad198f021451" providerId="ADAL" clId="{FA351A7B-E95C-41EF-8B2D-571D08F71282}" dt="2025-04-15T14:35:10.747" v="44" actId="1036"/>
          <ac:spMkLst>
            <pc:docMk/>
            <pc:sldMk cId="1738310883" sldId="359"/>
            <ac:spMk id="4" creationId="{2115BC96-27B1-7D05-9928-12DC9F31DA20}"/>
          </ac:spMkLst>
        </pc:spChg>
        <pc:spChg chg="mod ord">
          <ac:chgData name="Alban Squires" userId="ea5e56ce-a135-43b6-93e7-ad198f021451" providerId="ADAL" clId="{FA351A7B-E95C-41EF-8B2D-571D08F71282}" dt="2025-04-15T14:44:37.689" v="72" actId="1035"/>
          <ac:spMkLst>
            <pc:docMk/>
            <pc:sldMk cId="1738310883" sldId="359"/>
            <ac:spMk id="5" creationId="{71E82B38-8ECE-4930-38B2-5E0D61C5BAF1}"/>
          </ac:spMkLst>
        </pc:spChg>
        <pc:spChg chg="mod">
          <ac:chgData name="Alban Squires" userId="ea5e56ce-a135-43b6-93e7-ad198f021451" providerId="ADAL" clId="{FA351A7B-E95C-41EF-8B2D-571D08F71282}" dt="2025-04-15T14:42:41.345" v="50" actId="14100"/>
          <ac:spMkLst>
            <pc:docMk/>
            <pc:sldMk cId="1738310883" sldId="359"/>
            <ac:spMk id="6" creationId="{6A7AB686-742B-DD3A-9585-E848E37B5E4C}"/>
          </ac:spMkLst>
        </pc:spChg>
        <pc:spChg chg="add mod ord">
          <ac:chgData name="Alban Squires" userId="ea5e56ce-a135-43b6-93e7-ad198f021451" providerId="ADAL" clId="{FA351A7B-E95C-41EF-8B2D-571D08F71282}" dt="2025-04-15T14:33:36.826" v="1" actId="167"/>
          <ac:spMkLst>
            <pc:docMk/>
            <pc:sldMk cId="1738310883" sldId="359"/>
            <ac:spMk id="7" creationId="{9EF11327-3134-6151-F904-4A696C292039}"/>
          </ac:spMkLst>
        </pc:spChg>
        <pc:spChg chg="mod">
          <ac:chgData name="Alban Squires" userId="ea5e56ce-a135-43b6-93e7-ad198f021451" providerId="ADAL" clId="{FA351A7B-E95C-41EF-8B2D-571D08F71282}" dt="2025-04-15T14:34:54.224" v="32" actId="1035"/>
          <ac:spMkLst>
            <pc:docMk/>
            <pc:sldMk cId="1738310883" sldId="359"/>
            <ac:spMk id="9" creationId="{B1837C4B-D9AC-F1AA-9192-E19774CD8DDA}"/>
          </ac:spMkLst>
        </pc:spChg>
        <pc:spChg chg="add mod ord">
          <ac:chgData name="Alban Squires" userId="ea5e56ce-a135-43b6-93e7-ad198f021451" providerId="ADAL" clId="{FA351A7B-E95C-41EF-8B2D-571D08F71282}" dt="2025-04-15T14:43:33.452" v="59" actId="1076"/>
          <ac:spMkLst>
            <pc:docMk/>
            <pc:sldMk cId="1738310883" sldId="359"/>
            <ac:spMk id="10" creationId="{66636FE4-D219-22A4-AE21-A48EF25BB2BB}"/>
          </ac:spMkLst>
        </pc:spChg>
        <pc:spChg chg="mod">
          <ac:chgData name="Alban Squires" userId="ea5e56ce-a135-43b6-93e7-ad198f021451" providerId="ADAL" clId="{FA351A7B-E95C-41EF-8B2D-571D08F71282}" dt="2025-04-15T14:43:15.624" v="54" actId="108"/>
          <ac:spMkLst>
            <pc:docMk/>
            <pc:sldMk cId="1738310883" sldId="359"/>
            <ac:spMk id="11" creationId="{15C9038E-C6D4-C524-3229-7FF9C66176C7}"/>
          </ac:spMkLst>
        </pc:spChg>
        <pc:spChg chg="add mod ord">
          <ac:chgData name="Alban Squires" userId="ea5e56ce-a135-43b6-93e7-ad198f021451" providerId="ADAL" clId="{FA351A7B-E95C-41EF-8B2D-571D08F71282}" dt="2025-04-15T14:44:02.630" v="63" actId="1076"/>
          <ac:spMkLst>
            <pc:docMk/>
            <pc:sldMk cId="1738310883" sldId="359"/>
            <ac:spMk id="12" creationId="{E1A6DA70-1324-FE4A-991A-5BA5A7DD6260}"/>
          </ac:spMkLst>
        </pc:spChg>
        <pc:spChg chg="mod">
          <ac:chgData name="Alban Squires" userId="ea5e56ce-a135-43b6-93e7-ad198f021451" providerId="ADAL" clId="{FA351A7B-E95C-41EF-8B2D-571D08F71282}" dt="2025-04-15T14:43:20.093" v="55" actId="108"/>
          <ac:spMkLst>
            <pc:docMk/>
            <pc:sldMk cId="1738310883" sldId="359"/>
            <ac:spMk id="13" creationId="{55E075D8-1CF0-D018-B7F4-0E9542AC9C5F}"/>
          </ac:spMkLst>
        </pc:spChg>
        <pc:spChg chg="mod ord">
          <ac:chgData name="Alban Squires" userId="ea5e56ce-a135-43b6-93e7-ad198f021451" providerId="ADAL" clId="{FA351A7B-E95C-41EF-8B2D-571D08F71282}" dt="2025-04-15T14:43:57.565" v="61" actId="108"/>
          <ac:spMkLst>
            <pc:docMk/>
            <pc:sldMk cId="1738310883" sldId="359"/>
            <ac:spMk id="14" creationId="{310E54AE-2477-EFF1-99E9-ED39BB0466E8}"/>
          </ac:spMkLst>
        </pc:spChg>
        <pc:spChg chg="mod ord">
          <ac:chgData name="Alban Squires" userId="ea5e56ce-a135-43b6-93e7-ad198f021451" providerId="ADAL" clId="{FA351A7B-E95C-41EF-8B2D-571D08F71282}" dt="2025-04-15T14:44:43.016" v="76" actId="1035"/>
          <ac:spMkLst>
            <pc:docMk/>
            <pc:sldMk cId="1738310883" sldId="359"/>
            <ac:spMk id="15" creationId="{EFA98EDF-54DB-F4EC-7702-4F05AD84968C}"/>
          </ac:spMkLst>
        </pc:spChg>
        <pc:spChg chg="mod">
          <ac:chgData name="Alban Squires" userId="ea5e56ce-a135-43b6-93e7-ad198f021451" providerId="ADAL" clId="{FA351A7B-E95C-41EF-8B2D-571D08F71282}" dt="2025-04-15T14:45:10.975" v="81" actId="14100"/>
          <ac:spMkLst>
            <pc:docMk/>
            <pc:sldMk cId="1738310883" sldId="359"/>
            <ac:spMk id="17" creationId="{12E45641-9E36-BA54-5A09-F10BCFE93906}"/>
          </ac:spMkLst>
        </pc:spChg>
        <pc:spChg chg="mod">
          <ac:chgData name="Alban Squires" userId="ea5e56ce-a135-43b6-93e7-ad198f021451" providerId="ADAL" clId="{FA351A7B-E95C-41EF-8B2D-571D08F71282}" dt="2025-04-15T14:42:48.167" v="51" actId="14100"/>
          <ac:spMkLst>
            <pc:docMk/>
            <pc:sldMk cId="1738310883" sldId="359"/>
            <ac:spMk id="21" creationId="{D50F6605-24D8-8129-0EFB-E64DF0E35E98}"/>
          </ac:spMkLst>
        </pc:spChg>
        <pc:spChg chg="mod">
          <ac:chgData name="Alban Squires" userId="ea5e56ce-a135-43b6-93e7-ad198f021451" providerId="ADAL" clId="{FA351A7B-E95C-41EF-8B2D-571D08F71282}" dt="2025-04-15T14:35:06.763" v="42" actId="1036"/>
          <ac:spMkLst>
            <pc:docMk/>
            <pc:sldMk cId="1738310883" sldId="359"/>
            <ac:spMk id="26" creationId="{8D0F30FA-FA48-9146-2F53-AB5389BBF5B0}"/>
          </ac:spMkLst>
        </pc:spChg>
      </pc:sldChg>
    </pc:docChg>
  </pc:docChgLst>
  <pc:docChgLst>
    <pc:chgData name="Alban Squires" userId="ea5e56ce-a135-43b6-93e7-ad198f021451" providerId="ADAL" clId="{212EA8CA-BE6F-49C4-B965-4C70A941901B}"/>
    <pc:docChg chg="custSel modSld">
      <pc:chgData name="Alban Squires" userId="ea5e56ce-a135-43b6-93e7-ad198f021451" providerId="ADAL" clId="{212EA8CA-BE6F-49C4-B965-4C70A941901B}" dt="2025-06-23T12:39:09.527" v="69"/>
      <pc:docMkLst>
        <pc:docMk/>
      </pc:docMkLst>
      <pc:sldChg chg="delSp mod">
        <pc:chgData name="Alban Squires" userId="ea5e56ce-a135-43b6-93e7-ad198f021451" providerId="ADAL" clId="{212EA8CA-BE6F-49C4-B965-4C70A941901B}" dt="2025-06-23T12:29:53.397" v="20" actId="478"/>
        <pc:sldMkLst>
          <pc:docMk/>
          <pc:sldMk cId="4063087291" sldId="294"/>
        </pc:sldMkLst>
        <pc:spChg chg="del">
          <ac:chgData name="Alban Squires" userId="ea5e56ce-a135-43b6-93e7-ad198f021451" providerId="ADAL" clId="{212EA8CA-BE6F-49C4-B965-4C70A941901B}" dt="2025-06-23T12:29:53.397" v="20" actId="478"/>
          <ac:spMkLst>
            <pc:docMk/>
            <pc:sldMk cId="4063087291" sldId="294"/>
            <ac:spMk id="17" creationId="{5092E707-FB4A-3093-6CEF-002B4AE0C809}"/>
          </ac:spMkLst>
        </pc:spChg>
      </pc:sldChg>
      <pc:sldChg chg="addSp modSp mod">
        <pc:chgData name="Alban Squires" userId="ea5e56ce-a135-43b6-93e7-ad198f021451" providerId="ADAL" clId="{212EA8CA-BE6F-49C4-B965-4C70A941901B}" dt="2025-06-23T12:29:08.799" v="5" actId="1076"/>
        <pc:sldMkLst>
          <pc:docMk/>
          <pc:sldMk cId="4196247511" sldId="326"/>
        </pc:sldMkLst>
        <pc:spChg chg="add mod">
          <ac:chgData name="Alban Squires" userId="ea5e56ce-a135-43b6-93e7-ad198f021451" providerId="ADAL" clId="{212EA8CA-BE6F-49C4-B965-4C70A941901B}" dt="2025-06-23T12:29:08.799" v="5" actId="1076"/>
          <ac:spMkLst>
            <pc:docMk/>
            <pc:sldMk cId="4196247511" sldId="326"/>
            <ac:spMk id="4" creationId="{1C4F1BBF-298A-69CC-D73D-39B6FCEEDC03}"/>
          </ac:spMkLst>
        </pc:spChg>
      </pc:sldChg>
      <pc:sldChg chg="delSp mod">
        <pc:chgData name="Alban Squires" userId="ea5e56ce-a135-43b6-93e7-ad198f021451" providerId="ADAL" clId="{212EA8CA-BE6F-49C4-B965-4C70A941901B}" dt="2025-06-23T12:29:12.617" v="6" actId="478"/>
        <pc:sldMkLst>
          <pc:docMk/>
          <pc:sldMk cId="989361444" sldId="327"/>
        </pc:sldMkLst>
        <pc:spChg chg="del">
          <ac:chgData name="Alban Squires" userId="ea5e56ce-a135-43b6-93e7-ad198f021451" providerId="ADAL" clId="{212EA8CA-BE6F-49C4-B965-4C70A941901B}" dt="2025-06-23T12:29:12.617" v="6" actId="478"/>
          <ac:spMkLst>
            <pc:docMk/>
            <pc:sldMk cId="989361444" sldId="327"/>
            <ac:spMk id="4" creationId="{A0F2B6DD-41A5-C6C6-1371-057FF5EF6DA6}"/>
          </ac:spMkLst>
        </pc:spChg>
      </pc:sldChg>
      <pc:sldChg chg="delSp mod">
        <pc:chgData name="Alban Squires" userId="ea5e56ce-a135-43b6-93e7-ad198f021451" providerId="ADAL" clId="{212EA8CA-BE6F-49C4-B965-4C70A941901B}" dt="2025-06-23T12:29:14.535" v="7" actId="478"/>
        <pc:sldMkLst>
          <pc:docMk/>
          <pc:sldMk cId="2820299366" sldId="328"/>
        </pc:sldMkLst>
        <pc:spChg chg="del">
          <ac:chgData name="Alban Squires" userId="ea5e56ce-a135-43b6-93e7-ad198f021451" providerId="ADAL" clId="{212EA8CA-BE6F-49C4-B965-4C70A941901B}" dt="2025-06-23T12:29:14.535" v="7" actId="478"/>
          <ac:spMkLst>
            <pc:docMk/>
            <pc:sldMk cId="2820299366" sldId="328"/>
            <ac:spMk id="4" creationId="{A0F2B6DD-41A5-C6C6-1371-057FF5EF6DA6}"/>
          </ac:spMkLst>
        </pc:spChg>
      </pc:sldChg>
      <pc:sldChg chg="delSp mod">
        <pc:chgData name="Alban Squires" userId="ea5e56ce-a135-43b6-93e7-ad198f021451" providerId="ADAL" clId="{212EA8CA-BE6F-49C4-B965-4C70A941901B}" dt="2025-06-23T12:29:20.042" v="8" actId="478"/>
        <pc:sldMkLst>
          <pc:docMk/>
          <pc:sldMk cId="2940960241" sldId="329"/>
        </pc:sldMkLst>
        <pc:spChg chg="del">
          <ac:chgData name="Alban Squires" userId="ea5e56ce-a135-43b6-93e7-ad198f021451" providerId="ADAL" clId="{212EA8CA-BE6F-49C4-B965-4C70A941901B}" dt="2025-06-23T12:29:20.042" v="8" actId="478"/>
          <ac:spMkLst>
            <pc:docMk/>
            <pc:sldMk cId="2940960241" sldId="329"/>
            <ac:spMk id="5" creationId="{D1040AEC-4D0B-AFD1-D289-9A5E5C842C6A}"/>
          </ac:spMkLst>
        </pc:spChg>
      </pc:sldChg>
      <pc:sldChg chg="delSp mod">
        <pc:chgData name="Alban Squires" userId="ea5e56ce-a135-43b6-93e7-ad198f021451" providerId="ADAL" clId="{212EA8CA-BE6F-49C4-B965-4C70A941901B}" dt="2025-06-23T12:29:55.565" v="21" actId="478"/>
        <pc:sldMkLst>
          <pc:docMk/>
          <pc:sldMk cId="3184919501" sldId="330"/>
        </pc:sldMkLst>
        <pc:spChg chg="del">
          <ac:chgData name="Alban Squires" userId="ea5e56ce-a135-43b6-93e7-ad198f021451" providerId="ADAL" clId="{212EA8CA-BE6F-49C4-B965-4C70A941901B}" dt="2025-06-23T12:29:55.565" v="21" actId="478"/>
          <ac:spMkLst>
            <pc:docMk/>
            <pc:sldMk cId="3184919501" sldId="330"/>
            <ac:spMk id="4" creationId="{A0F2B6DD-41A5-C6C6-1371-057FF5EF6DA6}"/>
          </ac:spMkLst>
        </pc:spChg>
      </pc:sldChg>
      <pc:sldChg chg="delSp mod">
        <pc:chgData name="Alban Squires" userId="ea5e56ce-a135-43b6-93e7-ad198f021451" providerId="ADAL" clId="{212EA8CA-BE6F-49C4-B965-4C70A941901B}" dt="2025-06-23T12:29:34.369" v="14" actId="478"/>
        <pc:sldMkLst>
          <pc:docMk/>
          <pc:sldMk cId="2392704560" sldId="334"/>
        </pc:sldMkLst>
        <pc:spChg chg="del">
          <ac:chgData name="Alban Squires" userId="ea5e56ce-a135-43b6-93e7-ad198f021451" providerId="ADAL" clId="{212EA8CA-BE6F-49C4-B965-4C70A941901B}" dt="2025-06-23T12:29:34.369" v="14" actId="478"/>
          <ac:spMkLst>
            <pc:docMk/>
            <pc:sldMk cId="2392704560" sldId="334"/>
            <ac:spMk id="3" creationId="{4D5DAEED-4AAB-303D-4D9A-9B48CBD16242}"/>
          </ac:spMkLst>
        </pc:spChg>
      </pc:sldChg>
      <pc:sldChg chg="delSp mod">
        <pc:chgData name="Alban Squires" userId="ea5e56ce-a135-43b6-93e7-ad198f021451" providerId="ADAL" clId="{212EA8CA-BE6F-49C4-B965-4C70A941901B}" dt="2025-06-23T12:29:27.080" v="11" actId="478"/>
        <pc:sldMkLst>
          <pc:docMk/>
          <pc:sldMk cId="1888190718" sldId="340"/>
        </pc:sldMkLst>
        <pc:spChg chg="del">
          <ac:chgData name="Alban Squires" userId="ea5e56ce-a135-43b6-93e7-ad198f021451" providerId="ADAL" clId="{212EA8CA-BE6F-49C4-B965-4C70A941901B}" dt="2025-06-23T12:29:27.080" v="11" actId="478"/>
          <ac:spMkLst>
            <pc:docMk/>
            <pc:sldMk cId="1888190718" sldId="340"/>
            <ac:spMk id="3" creationId="{CE09C944-820D-BD55-55FE-690F5C00C089}"/>
          </ac:spMkLst>
        </pc:spChg>
      </pc:sldChg>
      <pc:sldChg chg="delSp mod">
        <pc:chgData name="Alban Squires" userId="ea5e56ce-a135-43b6-93e7-ad198f021451" providerId="ADAL" clId="{212EA8CA-BE6F-49C4-B965-4C70A941901B}" dt="2025-06-23T12:29:22.511" v="9" actId="478"/>
        <pc:sldMkLst>
          <pc:docMk/>
          <pc:sldMk cId="3770197678" sldId="342"/>
        </pc:sldMkLst>
        <pc:spChg chg="del">
          <ac:chgData name="Alban Squires" userId="ea5e56ce-a135-43b6-93e7-ad198f021451" providerId="ADAL" clId="{212EA8CA-BE6F-49C4-B965-4C70A941901B}" dt="2025-06-23T12:29:22.511" v="9" actId="478"/>
          <ac:spMkLst>
            <pc:docMk/>
            <pc:sldMk cId="3770197678" sldId="342"/>
            <ac:spMk id="3" creationId="{44D76297-3CB2-37DD-0E42-032F83DA72EA}"/>
          </ac:spMkLst>
        </pc:spChg>
      </pc:sldChg>
      <pc:sldChg chg="delSp mod">
        <pc:chgData name="Alban Squires" userId="ea5e56ce-a135-43b6-93e7-ad198f021451" providerId="ADAL" clId="{212EA8CA-BE6F-49C4-B965-4C70A941901B}" dt="2025-06-23T12:29:32.328" v="13" actId="478"/>
        <pc:sldMkLst>
          <pc:docMk/>
          <pc:sldMk cId="1212013444" sldId="350"/>
        </pc:sldMkLst>
        <pc:spChg chg="del">
          <ac:chgData name="Alban Squires" userId="ea5e56ce-a135-43b6-93e7-ad198f021451" providerId="ADAL" clId="{212EA8CA-BE6F-49C4-B965-4C70A941901B}" dt="2025-06-23T12:29:32.328" v="13" actId="478"/>
          <ac:spMkLst>
            <pc:docMk/>
            <pc:sldMk cId="1212013444" sldId="350"/>
            <ac:spMk id="3" creationId="{3C18A789-72F4-2D0A-D568-2636B7A0AFD0}"/>
          </ac:spMkLst>
        </pc:spChg>
      </pc:sldChg>
      <pc:sldChg chg="delSp modSp mod">
        <pc:chgData name="Alban Squires" userId="ea5e56ce-a135-43b6-93e7-ad198f021451" providerId="ADAL" clId="{212EA8CA-BE6F-49C4-B965-4C70A941901B}" dt="2025-06-23T12:31:58.358" v="48" actId="113"/>
        <pc:sldMkLst>
          <pc:docMk/>
          <pc:sldMk cId="2761986813" sldId="352"/>
        </pc:sldMkLst>
        <pc:spChg chg="del">
          <ac:chgData name="Alban Squires" userId="ea5e56ce-a135-43b6-93e7-ad198f021451" providerId="ADAL" clId="{212EA8CA-BE6F-49C4-B965-4C70A941901B}" dt="2025-06-23T12:29:41.076" v="16" actId="478"/>
          <ac:spMkLst>
            <pc:docMk/>
            <pc:sldMk cId="2761986813" sldId="352"/>
            <ac:spMk id="3" creationId="{6A3BBA12-68A2-6FE2-1DE9-D7E1273D4430}"/>
          </ac:spMkLst>
        </pc:spChg>
        <pc:spChg chg="mod">
          <ac:chgData name="Alban Squires" userId="ea5e56ce-a135-43b6-93e7-ad198f021451" providerId="ADAL" clId="{212EA8CA-BE6F-49C4-B965-4C70A941901B}" dt="2025-06-23T12:31:58.358" v="48" actId="113"/>
          <ac:spMkLst>
            <pc:docMk/>
            <pc:sldMk cId="2761986813" sldId="352"/>
            <ac:spMk id="5" creationId="{83B9D264-9FB4-CD24-FEE4-E11EC8F1C98F}"/>
          </ac:spMkLst>
        </pc:spChg>
        <pc:picChg chg="mod">
          <ac:chgData name="Alban Squires" userId="ea5e56ce-a135-43b6-93e7-ad198f021451" providerId="ADAL" clId="{212EA8CA-BE6F-49C4-B965-4C70A941901B}" dt="2025-06-23T12:31:36.759" v="22"/>
          <ac:picMkLst>
            <pc:docMk/>
            <pc:sldMk cId="2761986813" sldId="352"/>
            <ac:picMk id="7" creationId="{789F7AF5-0585-5318-F21F-5BA556D58C9A}"/>
          </ac:picMkLst>
        </pc:picChg>
      </pc:sldChg>
      <pc:sldChg chg="delSp mod">
        <pc:chgData name="Alban Squires" userId="ea5e56ce-a135-43b6-93e7-ad198f021451" providerId="ADAL" clId="{212EA8CA-BE6F-49C4-B965-4C70A941901B}" dt="2025-06-23T12:29:24.486" v="10" actId="478"/>
        <pc:sldMkLst>
          <pc:docMk/>
          <pc:sldMk cId="4105683310" sldId="353"/>
        </pc:sldMkLst>
        <pc:spChg chg="del">
          <ac:chgData name="Alban Squires" userId="ea5e56ce-a135-43b6-93e7-ad198f021451" providerId="ADAL" clId="{212EA8CA-BE6F-49C4-B965-4C70A941901B}" dt="2025-06-23T12:29:24.486" v="10" actId="478"/>
          <ac:spMkLst>
            <pc:docMk/>
            <pc:sldMk cId="4105683310" sldId="353"/>
            <ac:spMk id="3" creationId="{6ABFBD25-2478-66BF-BFDE-5121FB21867E}"/>
          </ac:spMkLst>
        </pc:spChg>
      </pc:sldChg>
      <pc:sldChg chg="delSp mod">
        <pc:chgData name="Alban Squires" userId="ea5e56ce-a135-43b6-93e7-ad198f021451" providerId="ADAL" clId="{212EA8CA-BE6F-49C4-B965-4C70A941901B}" dt="2025-06-23T12:29:30.204" v="12" actId="478"/>
        <pc:sldMkLst>
          <pc:docMk/>
          <pc:sldMk cId="40540731" sldId="354"/>
        </pc:sldMkLst>
        <pc:spChg chg="del">
          <ac:chgData name="Alban Squires" userId="ea5e56ce-a135-43b6-93e7-ad198f021451" providerId="ADAL" clId="{212EA8CA-BE6F-49C4-B965-4C70A941901B}" dt="2025-06-23T12:29:30.204" v="12" actId="478"/>
          <ac:spMkLst>
            <pc:docMk/>
            <pc:sldMk cId="40540731" sldId="354"/>
            <ac:spMk id="3" creationId="{44D76297-3CB2-37DD-0E42-032F83DA72EA}"/>
          </ac:spMkLst>
        </pc:spChg>
      </pc:sldChg>
      <pc:sldChg chg="delSp mod">
        <pc:chgData name="Alban Squires" userId="ea5e56ce-a135-43b6-93e7-ad198f021451" providerId="ADAL" clId="{212EA8CA-BE6F-49C4-B965-4C70A941901B}" dt="2025-06-23T12:29:39.011" v="15" actId="478"/>
        <pc:sldMkLst>
          <pc:docMk/>
          <pc:sldMk cId="876405320" sldId="355"/>
        </pc:sldMkLst>
        <pc:spChg chg="del">
          <ac:chgData name="Alban Squires" userId="ea5e56ce-a135-43b6-93e7-ad198f021451" providerId="ADAL" clId="{212EA8CA-BE6F-49C4-B965-4C70A941901B}" dt="2025-06-23T12:29:39.011" v="15" actId="478"/>
          <ac:spMkLst>
            <pc:docMk/>
            <pc:sldMk cId="876405320" sldId="355"/>
            <ac:spMk id="3" creationId="{44D76297-3CB2-37DD-0E42-032F83DA72EA}"/>
          </ac:spMkLst>
        </pc:spChg>
      </pc:sldChg>
      <pc:sldChg chg="delSp mod">
        <pc:chgData name="Alban Squires" userId="ea5e56ce-a135-43b6-93e7-ad198f021451" providerId="ADAL" clId="{212EA8CA-BE6F-49C4-B965-4C70A941901B}" dt="2025-06-23T12:29:45.889" v="17" actId="478"/>
        <pc:sldMkLst>
          <pc:docMk/>
          <pc:sldMk cId="1140733457" sldId="356"/>
        </pc:sldMkLst>
        <pc:spChg chg="del">
          <ac:chgData name="Alban Squires" userId="ea5e56ce-a135-43b6-93e7-ad198f021451" providerId="ADAL" clId="{212EA8CA-BE6F-49C4-B965-4C70A941901B}" dt="2025-06-23T12:29:45.889" v="17" actId="478"/>
          <ac:spMkLst>
            <pc:docMk/>
            <pc:sldMk cId="1140733457" sldId="356"/>
            <ac:spMk id="3" creationId="{F926EEDB-CB53-6DC6-2E9F-F88BF62A4A32}"/>
          </ac:spMkLst>
        </pc:spChg>
      </pc:sldChg>
      <pc:sldChg chg="delSp mod">
        <pc:chgData name="Alban Squires" userId="ea5e56ce-a135-43b6-93e7-ad198f021451" providerId="ADAL" clId="{212EA8CA-BE6F-49C4-B965-4C70A941901B}" dt="2025-06-23T12:29:50.579" v="19" actId="478"/>
        <pc:sldMkLst>
          <pc:docMk/>
          <pc:sldMk cId="2373463685" sldId="357"/>
        </pc:sldMkLst>
        <pc:spChg chg="del">
          <ac:chgData name="Alban Squires" userId="ea5e56ce-a135-43b6-93e7-ad198f021451" providerId="ADAL" clId="{212EA8CA-BE6F-49C4-B965-4C70A941901B}" dt="2025-06-23T12:29:50.579" v="19" actId="478"/>
          <ac:spMkLst>
            <pc:docMk/>
            <pc:sldMk cId="2373463685" sldId="357"/>
            <ac:spMk id="3" creationId="{42935117-85EC-6333-42A1-FAF9260AF00C}"/>
          </ac:spMkLst>
        </pc:spChg>
      </pc:sldChg>
      <pc:sldChg chg="delSp mod">
        <pc:chgData name="Alban Squires" userId="ea5e56ce-a135-43b6-93e7-ad198f021451" providerId="ADAL" clId="{212EA8CA-BE6F-49C4-B965-4C70A941901B}" dt="2025-06-23T12:29:48.341" v="18" actId="478"/>
        <pc:sldMkLst>
          <pc:docMk/>
          <pc:sldMk cId="2699329851" sldId="358"/>
        </pc:sldMkLst>
        <pc:spChg chg="del">
          <ac:chgData name="Alban Squires" userId="ea5e56ce-a135-43b6-93e7-ad198f021451" providerId="ADAL" clId="{212EA8CA-BE6F-49C4-B965-4C70A941901B}" dt="2025-06-23T12:29:48.341" v="18" actId="478"/>
          <ac:spMkLst>
            <pc:docMk/>
            <pc:sldMk cId="2699329851" sldId="358"/>
            <ac:spMk id="3" creationId="{44D76297-3CB2-37DD-0E42-032F83DA72EA}"/>
          </ac:spMkLst>
        </pc:spChg>
      </pc:sldChg>
      <pc:sldChg chg="modSp mod modAnim">
        <pc:chgData name="Alban Squires" userId="ea5e56ce-a135-43b6-93e7-ad198f021451" providerId="ADAL" clId="{212EA8CA-BE6F-49C4-B965-4C70A941901B}" dt="2025-06-23T12:39:09.527" v="69"/>
        <pc:sldMkLst>
          <pc:docMk/>
          <pc:sldMk cId="1738310883" sldId="359"/>
        </pc:sldMkLst>
        <pc:spChg chg="mod">
          <ac:chgData name="Alban Squires" userId="ea5e56ce-a135-43b6-93e7-ad198f021451" providerId="ADAL" clId="{212EA8CA-BE6F-49C4-B965-4C70A941901B}" dt="2025-06-23T12:37:47.748" v="63" actId="1076"/>
          <ac:spMkLst>
            <pc:docMk/>
            <pc:sldMk cId="1738310883" sldId="359"/>
            <ac:spMk id="9" creationId="{B1837C4B-D9AC-F1AA-9192-E19774CD8DDA}"/>
          </ac:spMkLst>
        </pc:spChg>
        <pc:spChg chg="mod">
          <ac:chgData name="Alban Squires" userId="ea5e56ce-a135-43b6-93e7-ad198f021451" providerId="ADAL" clId="{212EA8CA-BE6F-49C4-B965-4C70A941901B}" dt="2025-06-23T12:37:54.543" v="64" actId="14100"/>
          <ac:spMkLst>
            <pc:docMk/>
            <pc:sldMk cId="1738310883" sldId="359"/>
            <ac:spMk id="15" creationId="{EFA98EDF-54DB-F4EC-7702-4F05AD84968C}"/>
          </ac:spMkLst>
        </pc:spChg>
        <pc:spChg chg="mod">
          <ac:chgData name="Alban Squires" userId="ea5e56ce-a135-43b6-93e7-ad198f021451" providerId="ADAL" clId="{212EA8CA-BE6F-49C4-B965-4C70A941901B}" dt="2025-06-23T12:37:57.903" v="65" actId="14100"/>
          <ac:spMkLst>
            <pc:docMk/>
            <pc:sldMk cId="1738310883" sldId="359"/>
            <ac:spMk id="17" creationId="{12E45641-9E36-BA54-5A09-F10BCFE93906}"/>
          </ac:spMkLst>
        </pc:spChg>
      </pc:sldChg>
    </pc:docChg>
  </pc:docChgLst>
  <pc:docChgLst>
    <pc:chgData name="Alban Squires" userId="ea5e56ce-a135-43b6-93e7-ad198f021451" providerId="ADAL" clId="{993AD268-46E7-473C-B480-4F8FE09B3DCD}"/>
    <pc:docChg chg="undo redo custSel addSld delSld modSld sldOrd modMainMaster">
      <pc:chgData name="Alban Squires" userId="ea5e56ce-a135-43b6-93e7-ad198f021451" providerId="ADAL" clId="{993AD268-46E7-473C-B480-4F8FE09B3DCD}" dt="2025-04-11T10:50:27.352" v="7179" actId="47"/>
      <pc:docMkLst>
        <pc:docMk/>
      </pc:docMkLst>
      <pc:sldChg chg="delSp modSp mod delAnim">
        <pc:chgData name="Alban Squires" userId="ea5e56ce-a135-43b6-93e7-ad198f021451" providerId="ADAL" clId="{993AD268-46E7-473C-B480-4F8FE09B3DCD}" dt="2025-04-04T12:13:00.881" v="6287" actId="1076"/>
        <pc:sldMkLst>
          <pc:docMk/>
          <pc:sldMk cId="4063087291" sldId="294"/>
        </pc:sldMkLst>
        <pc:spChg chg="mod">
          <ac:chgData name="Alban Squires" userId="ea5e56ce-a135-43b6-93e7-ad198f021451" providerId="ADAL" clId="{993AD268-46E7-473C-B480-4F8FE09B3DCD}" dt="2025-04-04T12:13:00.881" v="6287" actId="1076"/>
          <ac:spMkLst>
            <pc:docMk/>
            <pc:sldMk cId="4063087291" sldId="294"/>
            <ac:spMk id="4" creationId="{1448E77D-D061-31E1-9C79-B42131A8A2D8}"/>
          </ac:spMkLst>
        </pc:spChg>
        <pc:spChg chg="mod">
          <ac:chgData name="Alban Squires" userId="ea5e56ce-a135-43b6-93e7-ad198f021451" providerId="ADAL" clId="{993AD268-46E7-473C-B480-4F8FE09B3DCD}" dt="2025-04-04T12:13:00.881" v="6287" actId="1076"/>
          <ac:spMkLst>
            <pc:docMk/>
            <pc:sldMk cId="4063087291" sldId="294"/>
            <ac:spMk id="5" creationId="{7826159E-945A-F86C-E219-439FEBE20035}"/>
          </ac:spMkLst>
        </pc:spChg>
        <pc:spChg chg="mod">
          <ac:chgData name="Alban Squires" userId="ea5e56ce-a135-43b6-93e7-ad198f021451" providerId="ADAL" clId="{993AD268-46E7-473C-B480-4F8FE09B3DCD}" dt="2025-04-04T12:11:41.804" v="6251" actId="13926"/>
          <ac:spMkLst>
            <pc:docMk/>
            <pc:sldMk cId="4063087291" sldId="294"/>
            <ac:spMk id="12" creationId="{534D324D-1D95-9AF3-945C-91ED22043D9E}"/>
          </ac:spMkLst>
        </pc:spChg>
        <pc:spChg chg="mod">
          <ac:chgData name="Alban Squires" userId="ea5e56ce-a135-43b6-93e7-ad198f021451" providerId="ADAL" clId="{993AD268-46E7-473C-B480-4F8FE09B3DCD}" dt="2025-04-04T12:13:00.881" v="6287" actId="1076"/>
          <ac:spMkLst>
            <pc:docMk/>
            <pc:sldMk cId="4063087291" sldId="294"/>
            <ac:spMk id="18" creationId="{1448E77D-D061-31E1-9C79-B42131A8A2D8}"/>
          </ac:spMkLst>
        </pc:spChg>
        <pc:spChg chg="mod">
          <ac:chgData name="Alban Squires" userId="ea5e56ce-a135-43b6-93e7-ad198f021451" providerId="ADAL" clId="{993AD268-46E7-473C-B480-4F8FE09B3DCD}" dt="2025-04-04T12:13:00.881" v="6287" actId="1076"/>
          <ac:spMkLst>
            <pc:docMk/>
            <pc:sldMk cId="4063087291" sldId="294"/>
            <ac:spMk id="29" creationId="{2093B9D2-75A7-9FD6-AA87-518A5116890E}"/>
          </ac:spMkLst>
        </pc:spChg>
      </pc:sldChg>
      <pc:sldChg chg="modSp del mod">
        <pc:chgData name="Alban Squires" userId="ea5e56ce-a135-43b6-93e7-ad198f021451" providerId="ADAL" clId="{993AD268-46E7-473C-B480-4F8FE09B3DCD}" dt="2025-04-11T10:50:27.352" v="7179" actId="47"/>
        <pc:sldMkLst>
          <pc:docMk/>
          <pc:sldMk cId="2062476382" sldId="299"/>
        </pc:sldMkLst>
      </pc:sldChg>
      <pc:sldChg chg="modSp mod modNotesTx">
        <pc:chgData name="Alban Squires" userId="ea5e56ce-a135-43b6-93e7-ad198f021451" providerId="ADAL" clId="{993AD268-46E7-473C-B480-4F8FE09B3DCD}" dt="2025-04-04T13:20:18.899" v="6941" actId="20577"/>
        <pc:sldMkLst>
          <pc:docMk/>
          <pc:sldMk cId="4196247511" sldId="326"/>
        </pc:sldMkLst>
        <pc:spChg chg="mod">
          <ac:chgData name="Alban Squires" userId="ea5e56ce-a135-43b6-93e7-ad198f021451" providerId="ADAL" clId="{993AD268-46E7-473C-B480-4F8FE09B3DCD}" dt="2025-03-31T13:10:30.941" v="29" actId="20577"/>
          <ac:spMkLst>
            <pc:docMk/>
            <pc:sldMk cId="4196247511" sldId="326"/>
            <ac:spMk id="2" creationId="{E8BA4470-4472-C8FC-1A4C-AE8BE59A0CE8}"/>
          </ac:spMkLst>
        </pc:spChg>
        <pc:spChg chg="mod">
          <ac:chgData name="Alban Squires" userId="ea5e56ce-a135-43b6-93e7-ad198f021451" providerId="ADAL" clId="{993AD268-46E7-473C-B480-4F8FE09B3DCD}" dt="2025-03-31T13:09:08.616" v="1" actId="20577"/>
          <ac:spMkLst>
            <pc:docMk/>
            <pc:sldMk cId="4196247511" sldId="326"/>
            <ac:spMk id="3" creationId="{6427C6C8-89A7-F195-6466-886872617555}"/>
          </ac:spMkLst>
        </pc:spChg>
      </pc:sldChg>
      <pc:sldChg chg="modSp mod">
        <pc:chgData name="Alban Squires" userId="ea5e56ce-a135-43b6-93e7-ad198f021451" providerId="ADAL" clId="{993AD268-46E7-473C-B480-4F8FE09B3DCD}" dt="2025-03-31T13:51:50.204" v="97" actId="20577"/>
        <pc:sldMkLst>
          <pc:docMk/>
          <pc:sldMk cId="989361444" sldId="327"/>
        </pc:sldMkLst>
        <pc:spChg chg="mod">
          <ac:chgData name="Alban Squires" userId="ea5e56ce-a135-43b6-93e7-ad198f021451" providerId="ADAL" clId="{993AD268-46E7-473C-B480-4F8FE09B3DCD}" dt="2025-03-31T13:51:50.204" v="97" actId="20577"/>
          <ac:spMkLst>
            <pc:docMk/>
            <pc:sldMk cId="989361444" sldId="327"/>
            <ac:spMk id="2" creationId="{DB4511B3-0AD8-2F0D-8523-063183F30E22}"/>
          </ac:spMkLst>
        </pc:spChg>
      </pc:sldChg>
      <pc:sldChg chg="modSp mod">
        <pc:chgData name="Alban Squires" userId="ea5e56ce-a135-43b6-93e7-ad198f021451" providerId="ADAL" clId="{993AD268-46E7-473C-B480-4F8FE09B3DCD}" dt="2025-04-03T08:09:49.149" v="6075" actId="20577"/>
        <pc:sldMkLst>
          <pc:docMk/>
          <pc:sldMk cId="2820299366" sldId="328"/>
        </pc:sldMkLst>
        <pc:spChg chg="mod">
          <ac:chgData name="Alban Squires" userId="ea5e56ce-a135-43b6-93e7-ad198f021451" providerId="ADAL" clId="{993AD268-46E7-473C-B480-4F8FE09B3DCD}" dt="2025-04-03T08:09:49.149" v="6075" actId="20577"/>
          <ac:spMkLst>
            <pc:docMk/>
            <pc:sldMk cId="2820299366" sldId="328"/>
            <ac:spMk id="2" creationId="{DB4511B3-0AD8-2F0D-8523-063183F30E22}"/>
          </ac:spMkLst>
        </pc:spChg>
      </pc:sldChg>
      <pc:sldChg chg="modSp mod">
        <pc:chgData name="Alban Squires" userId="ea5e56ce-a135-43b6-93e7-ad198f021451" providerId="ADAL" clId="{993AD268-46E7-473C-B480-4F8FE09B3DCD}" dt="2025-04-02T10:16:07.157" v="1839" actId="20577"/>
        <pc:sldMkLst>
          <pc:docMk/>
          <pc:sldMk cId="2940960241" sldId="329"/>
        </pc:sldMkLst>
        <pc:spChg chg="mod">
          <ac:chgData name="Alban Squires" userId="ea5e56ce-a135-43b6-93e7-ad198f021451" providerId="ADAL" clId="{993AD268-46E7-473C-B480-4F8FE09B3DCD}" dt="2025-04-02T10:16:07.157" v="1839" actId="20577"/>
          <ac:spMkLst>
            <pc:docMk/>
            <pc:sldMk cId="2940960241" sldId="329"/>
            <ac:spMk id="8" creationId="{7622004C-611E-B8A8-50C2-B6F28C674875}"/>
          </ac:spMkLst>
        </pc:spChg>
        <pc:spChg chg="mod">
          <ac:chgData name="Alban Squires" userId="ea5e56ce-a135-43b6-93e7-ad198f021451" providerId="ADAL" clId="{993AD268-46E7-473C-B480-4F8FE09B3DCD}" dt="2025-03-31T14:03:20.570" v="706" actId="5793"/>
          <ac:spMkLst>
            <pc:docMk/>
            <pc:sldMk cId="2940960241" sldId="329"/>
            <ac:spMk id="9" creationId="{F715336C-F822-BC1D-EF34-A628F0562D85}"/>
          </ac:spMkLst>
        </pc:spChg>
      </pc:sldChg>
      <pc:sldChg chg="modSp mod">
        <pc:chgData name="Alban Squires" userId="ea5e56ce-a135-43b6-93e7-ad198f021451" providerId="ADAL" clId="{993AD268-46E7-473C-B480-4F8FE09B3DCD}" dt="2025-04-04T12:28:10.100" v="6702" actId="20577"/>
        <pc:sldMkLst>
          <pc:docMk/>
          <pc:sldMk cId="3184919501" sldId="330"/>
        </pc:sldMkLst>
        <pc:spChg chg="mod">
          <ac:chgData name="Alban Squires" userId="ea5e56ce-a135-43b6-93e7-ad198f021451" providerId="ADAL" clId="{993AD268-46E7-473C-B480-4F8FE09B3DCD}" dt="2025-04-04T12:28:10.100" v="6702" actId="20577"/>
          <ac:spMkLst>
            <pc:docMk/>
            <pc:sldMk cId="3184919501" sldId="330"/>
            <ac:spMk id="2" creationId="{DB4511B3-0AD8-2F0D-8523-063183F30E22}"/>
          </ac:spMkLst>
        </pc:spChg>
      </pc:sldChg>
      <pc:sldChg chg="addSp delSp modSp mod ord modAnim">
        <pc:chgData name="Alban Squires" userId="ea5e56ce-a135-43b6-93e7-ad198f021451" providerId="ADAL" clId="{993AD268-46E7-473C-B480-4F8FE09B3DCD}" dt="2025-04-03T09:25:38.115" v="6156" actId="478"/>
        <pc:sldMkLst>
          <pc:docMk/>
          <pc:sldMk cId="2392704560" sldId="334"/>
        </pc:sldMkLst>
        <pc:spChg chg="mod">
          <ac:chgData name="Alban Squires" userId="ea5e56ce-a135-43b6-93e7-ad198f021451" providerId="ADAL" clId="{993AD268-46E7-473C-B480-4F8FE09B3DCD}" dt="2025-04-03T09:08:43.462" v="6131" actId="13926"/>
          <ac:spMkLst>
            <pc:docMk/>
            <pc:sldMk cId="2392704560" sldId="334"/>
            <ac:spMk id="2" creationId="{39B2BFC0-91CA-E21D-8C00-FA62FC38B67B}"/>
          </ac:spMkLst>
        </pc:spChg>
        <pc:spChg chg="mod">
          <ac:chgData name="Alban Squires" userId="ea5e56ce-a135-43b6-93e7-ad198f021451" providerId="ADAL" clId="{993AD268-46E7-473C-B480-4F8FE09B3DCD}" dt="2025-04-02T16:00:36.586" v="4215" actId="20577"/>
          <ac:spMkLst>
            <pc:docMk/>
            <pc:sldMk cId="2392704560" sldId="334"/>
            <ac:spMk id="4" creationId="{42D2E447-C66E-5575-25A0-14DFF65D6158}"/>
          </ac:spMkLst>
        </pc:spChg>
        <pc:spChg chg="mod">
          <ac:chgData name="Alban Squires" userId="ea5e56ce-a135-43b6-93e7-ad198f021451" providerId="ADAL" clId="{993AD268-46E7-473C-B480-4F8FE09B3DCD}" dt="2025-04-03T09:24:21.323" v="6151" actId="20577"/>
          <ac:spMkLst>
            <pc:docMk/>
            <pc:sldMk cId="2392704560" sldId="334"/>
            <ac:spMk id="6" creationId="{DF530D08-7839-1AE2-E0F2-8576281EE22B}"/>
          </ac:spMkLst>
        </pc:spChg>
        <pc:picChg chg="add mod">
          <ac:chgData name="Alban Squires" userId="ea5e56ce-a135-43b6-93e7-ad198f021451" providerId="ADAL" clId="{993AD268-46E7-473C-B480-4F8FE09B3DCD}" dt="2025-04-03T09:25:33.892" v="6155" actId="1076"/>
          <ac:picMkLst>
            <pc:docMk/>
            <pc:sldMk cId="2392704560" sldId="334"/>
            <ac:picMk id="7" creationId="{4C0D7A8A-EC96-10B8-260C-C95496E5834E}"/>
          </ac:picMkLst>
        </pc:picChg>
      </pc:sldChg>
      <pc:sldChg chg="addSp delSp modSp mod modAnim">
        <pc:chgData name="Alban Squires" userId="ea5e56ce-a135-43b6-93e7-ad198f021451" providerId="ADAL" clId="{993AD268-46E7-473C-B480-4F8FE09B3DCD}" dt="2025-04-03T08:10:23.768" v="6077" actId="20577"/>
        <pc:sldMkLst>
          <pc:docMk/>
          <pc:sldMk cId="1888190718" sldId="340"/>
        </pc:sldMkLst>
        <pc:spChg chg="mod">
          <ac:chgData name="Alban Squires" userId="ea5e56ce-a135-43b6-93e7-ad198f021451" providerId="ADAL" clId="{993AD268-46E7-473C-B480-4F8FE09B3DCD}" dt="2025-04-02T08:09:55.671" v="1006" actId="20577"/>
          <ac:spMkLst>
            <pc:docMk/>
            <pc:sldMk cId="1888190718" sldId="340"/>
            <ac:spMk id="2" creationId="{6D5523B8-D55D-F6B6-FBBE-8ACC395622BA}"/>
          </ac:spMkLst>
        </pc:spChg>
        <pc:spChg chg="mod">
          <ac:chgData name="Alban Squires" userId="ea5e56ce-a135-43b6-93e7-ad198f021451" providerId="ADAL" clId="{993AD268-46E7-473C-B480-4F8FE09B3DCD}" dt="2025-04-03T08:10:23.768" v="6077" actId="20577"/>
          <ac:spMkLst>
            <pc:docMk/>
            <pc:sldMk cId="1888190718" sldId="340"/>
            <ac:spMk id="4" creationId="{D0E8737B-61C5-2109-C086-D496D55AFFF6}"/>
          </ac:spMkLst>
        </pc:spChg>
        <pc:spChg chg="mod">
          <ac:chgData name="Alban Squires" userId="ea5e56ce-a135-43b6-93e7-ad198f021451" providerId="ADAL" clId="{993AD268-46E7-473C-B480-4F8FE09B3DCD}" dt="2025-04-02T10:32:35.456" v="3069" actId="20577"/>
          <ac:spMkLst>
            <pc:docMk/>
            <pc:sldMk cId="1888190718" sldId="340"/>
            <ac:spMk id="6" creationId="{F4FF2C1A-880D-1E08-74D1-3B088A3EBF77}"/>
          </ac:spMkLst>
        </pc:spChg>
        <pc:picChg chg="add mod">
          <ac:chgData name="Alban Squires" userId="ea5e56ce-a135-43b6-93e7-ad198f021451" providerId="ADAL" clId="{993AD268-46E7-473C-B480-4F8FE09B3DCD}" dt="2025-04-02T10:18:45.652" v="1855" actId="1076"/>
          <ac:picMkLst>
            <pc:docMk/>
            <pc:sldMk cId="1888190718" sldId="340"/>
            <ac:picMk id="5" creationId="{E8EA3BD7-6124-6B68-3F9C-C5A6666A09DE}"/>
          </ac:picMkLst>
        </pc:picChg>
        <pc:picChg chg="add mod modCrop">
          <ac:chgData name="Alban Squires" userId="ea5e56ce-a135-43b6-93e7-ad198f021451" providerId="ADAL" clId="{993AD268-46E7-473C-B480-4F8FE09B3DCD}" dt="2025-04-02T10:18:45.652" v="1855" actId="1076"/>
          <ac:picMkLst>
            <pc:docMk/>
            <pc:sldMk cId="1888190718" sldId="340"/>
            <ac:picMk id="7" creationId="{C1EBA2DB-977A-B606-1BF0-76D55E862A18}"/>
          </ac:picMkLst>
        </pc:picChg>
        <pc:picChg chg="add mod">
          <ac:chgData name="Alban Squires" userId="ea5e56ce-a135-43b6-93e7-ad198f021451" providerId="ADAL" clId="{993AD268-46E7-473C-B480-4F8FE09B3DCD}" dt="2025-04-02T10:18:45.652" v="1855" actId="1076"/>
          <ac:picMkLst>
            <pc:docMk/>
            <pc:sldMk cId="1888190718" sldId="340"/>
            <ac:picMk id="8" creationId="{048AB2BA-A38D-2D11-8FA4-115E96AC06B9}"/>
          </ac:picMkLst>
        </pc:picChg>
        <pc:picChg chg="add mod">
          <ac:chgData name="Alban Squires" userId="ea5e56ce-a135-43b6-93e7-ad198f021451" providerId="ADAL" clId="{993AD268-46E7-473C-B480-4F8FE09B3DCD}" dt="2025-04-02T10:22:08.486" v="2013" actId="1038"/>
          <ac:picMkLst>
            <pc:docMk/>
            <pc:sldMk cId="1888190718" sldId="340"/>
            <ac:picMk id="9" creationId="{9CEA53B2-7CA5-5800-42DD-3F9D35A2D475}"/>
          </ac:picMkLst>
        </pc:picChg>
      </pc:sldChg>
      <pc:sldChg chg="addSp delSp modSp mod ord delAnim modAnim">
        <pc:chgData name="Alban Squires" userId="ea5e56ce-a135-43b6-93e7-ad198f021451" providerId="ADAL" clId="{993AD268-46E7-473C-B480-4F8FE09B3DCD}" dt="2025-04-02T08:50:04.453" v="1779"/>
        <pc:sldMkLst>
          <pc:docMk/>
          <pc:sldMk cId="3770197678" sldId="342"/>
        </pc:sldMkLst>
        <pc:spChg chg="mod">
          <ac:chgData name="Alban Squires" userId="ea5e56ce-a135-43b6-93e7-ad198f021451" providerId="ADAL" clId="{993AD268-46E7-473C-B480-4F8FE09B3DCD}" dt="2025-04-02T08:42:09.302" v="1440" actId="20577"/>
          <ac:spMkLst>
            <pc:docMk/>
            <pc:sldMk cId="3770197678" sldId="342"/>
            <ac:spMk id="4" creationId="{45C4D1BA-3DE5-3157-CBCF-F695F8BC53C6}"/>
          </ac:spMkLst>
        </pc:spChg>
        <pc:spChg chg="mod">
          <ac:chgData name="Alban Squires" userId="ea5e56ce-a135-43b6-93e7-ad198f021451" providerId="ADAL" clId="{993AD268-46E7-473C-B480-4F8FE09B3DCD}" dt="2025-04-02T08:41:58.857" v="1431" actId="20577"/>
          <ac:spMkLst>
            <pc:docMk/>
            <pc:sldMk cId="3770197678" sldId="342"/>
            <ac:spMk id="7" creationId="{CA1D140B-4DFD-DF85-428A-CDCD971637D8}"/>
          </ac:spMkLst>
        </pc:spChg>
        <pc:picChg chg="add mod modCrop">
          <ac:chgData name="Alban Squires" userId="ea5e56ce-a135-43b6-93e7-ad198f021451" providerId="ADAL" clId="{993AD268-46E7-473C-B480-4F8FE09B3DCD}" dt="2025-04-02T08:47:03.219" v="1745" actId="1076"/>
          <ac:picMkLst>
            <pc:docMk/>
            <pc:sldMk cId="3770197678" sldId="342"/>
            <ac:picMk id="5" creationId="{4A126FF5-C09F-DE31-474D-698519FE8318}"/>
          </ac:picMkLst>
        </pc:picChg>
        <pc:picChg chg="add mod">
          <ac:chgData name="Alban Squires" userId="ea5e56ce-a135-43b6-93e7-ad198f021451" providerId="ADAL" clId="{993AD268-46E7-473C-B480-4F8FE09B3DCD}" dt="2025-04-02T08:47:03.219" v="1745" actId="1076"/>
          <ac:picMkLst>
            <pc:docMk/>
            <pc:sldMk cId="3770197678" sldId="342"/>
            <ac:picMk id="8" creationId="{85ADD299-8495-D97D-5957-3F64AC1169CC}"/>
          </ac:picMkLst>
        </pc:picChg>
        <pc:picChg chg="add mod">
          <ac:chgData name="Alban Squires" userId="ea5e56ce-a135-43b6-93e7-ad198f021451" providerId="ADAL" clId="{993AD268-46E7-473C-B480-4F8FE09B3DCD}" dt="2025-04-02T08:47:03.219" v="1745" actId="1076"/>
          <ac:picMkLst>
            <pc:docMk/>
            <pc:sldMk cId="3770197678" sldId="342"/>
            <ac:picMk id="10" creationId="{48E0F985-412C-D044-6F9B-665FFBBCDEBC}"/>
          </ac:picMkLst>
        </pc:picChg>
        <pc:picChg chg="mod">
          <ac:chgData name="Alban Squires" userId="ea5e56ce-a135-43b6-93e7-ad198f021451" providerId="ADAL" clId="{993AD268-46E7-473C-B480-4F8FE09B3DCD}" dt="2025-04-02T08:47:03.219" v="1745" actId="1076"/>
          <ac:picMkLst>
            <pc:docMk/>
            <pc:sldMk cId="3770197678" sldId="342"/>
            <ac:picMk id="19" creationId="{E18C8B8E-F3E3-9B49-9DF5-3966DBD7C392}"/>
          </ac:picMkLst>
        </pc:picChg>
        <pc:picChg chg="mod">
          <ac:chgData name="Alban Squires" userId="ea5e56ce-a135-43b6-93e7-ad198f021451" providerId="ADAL" clId="{993AD268-46E7-473C-B480-4F8FE09B3DCD}" dt="2025-04-02T08:47:03.219" v="1745" actId="1076"/>
          <ac:picMkLst>
            <pc:docMk/>
            <pc:sldMk cId="3770197678" sldId="342"/>
            <ac:picMk id="21" creationId="{EA62BB39-1AD5-35E6-9C07-EC0C3E48A94C}"/>
          </ac:picMkLst>
        </pc:picChg>
        <pc:picChg chg="mod">
          <ac:chgData name="Alban Squires" userId="ea5e56ce-a135-43b6-93e7-ad198f021451" providerId="ADAL" clId="{993AD268-46E7-473C-B480-4F8FE09B3DCD}" dt="2025-04-02T08:47:03.219" v="1745" actId="1076"/>
          <ac:picMkLst>
            <pc:docMk/>
            <pc:sldMk cId="3770197678" sldId="342"/>
            <ac:picMk id="23" creationId="{497018D4-7664-2109-4ABF-DDD633625A5A}"/>
          </ac:picMkLst>
        </pc:picChg>
        <pc:picChg chg="mod">
          <ac:chgData name="Alban Squires" userId="ea5e56ce-a135-43b6-93e7-ad198f021451" providerId="ADAL" clId="{993AD268-46E7-473C-B480-4F8FE09B3DCD}" dt="2025-04-02T08:47:03.219" v="1745" actId="1076"/>
          <ac:picMkLst>
            <pc:docMk/>
            <pc:sldMk cId="3770197678" sldId="342"/>
            <ac:picMk id="24" creationId="{FFF16FC6-7F32-C661-9B42-0310144F7D11}"/>
          </ac:picMkLst>
        </pc:picChg>
        <pc:picChg chg="mod">
          <ac:chgData name="Alban Squires" userId="ea5e56ce-a135-43b6-93e7-ad198f021451" providerId="ADAL" clId="{993AD268-46E7-473C-B480-4F8FE09B3DCD}" dt="2025-04-02T08:47:03.219" v="1745" actId="1076"/>
          <ac:picMkLst>
            <pc:docMk/>
            <pc:sldMk cId="3770197678" sldId="342"/>
            <ac:picMk id="26" creationId="{DD47B4FA-EAD9-E4B6-E73C-9060877EC226}"/>
          </ac:picMkLst>
        </pc:picChg>
      </pc:sldChg>
      <pc:sldChg chg="del">
        <pc:chgData name="Alban Squires" userId="ea5e56ce-a135-43b6-93e7-ad198f021451" providerId="ADAL" clId="{993AD268-46E7-473C-B480-4F8FE09B3DCD}" dt="2025-04-02T10:53:23.184" v="3070" actId="47"/>
        <pc:sldMkLst>
          <pc:docMk/>
          <pc:sldMk cId="4215941963" sldId="344"/>
        </pc:sldMkLst>
      </pc:sldChg>
      <pc:sldChg chg="modSp del mod">
        <pc:chgData name="Alban Squires" userId="ea5e56ce-a135-43b6-93e7-ad198f021451" providerId="ADAL" clId="{993AD268-46E7-473C-B480-4F8FE09B3DCD}" dt="2025-04-02T16:17:54.631" v="5125" actId="2696"/>
        <pc:sldMkLst>
          <pc:docMk/>
          <pc:sldMk cId="2943391525" sldId="349"/>
        </pc:sldMkLst>
      </pc:sldChg>
      <pc:sldChg chg="modSp mod ord">
        <pc:chgData name="Alban Squires" userId="ea5e56ce-a135-43b6-93e7-ad198f021451" providerId="ADAL" clId="{993AD268-46E7-473C-B480-4F8FE09B3DCD}" dt="2025-04-03T09:19:10.408" v="6132" actId="20577"/>
        <pc:sldMkLst>
          <pc:docMk/>
          <pc:sldMk cId="1212013444" sldId="350"/>
        </pc:sldMkLst>
        <pc:spChg chg="mod">
          <ac:chgData name="Alban Squires" userId="ea5e56ce-a135-43b6-93e7-ad198f021451" providerId="ADAL" clId="{993AD268-46E7-473C-B480-4F8FE09B3DCD}" dt="2025-04-03T09:07:12.697" v="6088" actId="13926"/>
          <ac:spMkLst>
            <pc:docMk/>
            <pc:sldMk cId="1212013444" sldId="350"/>
            <ac:spMk id="2" creationId="{E8535B9F-DB53-840E-460F-E7E4D96694FF}"/>
          </ac:spMkLst>
        </pc:spChg>
        <pc:spChg chg="mod">
          <ac:chgData name="Alban Squires" userId="ea5e56ce-a135-43b6-93e7-ad198f021451" providerId="ADAL" clId="{993AD268-46E7-473C-B480-4F8FE09B3DCD}" dt="2025-04-03T09:19:10.408" v="6132" actId="20577"/>
          <ac:spMkLst>
            <pc:docMk/>
            <pc:sldMk cId="1212013444" sldId="350"/>
            <ac:spMk id="5" creationId="{57A2F7C0-5B19-39AC-723A-7F1729EB4095}"/>
          </ac:spMkLst>
        </pc:spChg>
        <pc:picChg chg="mod">
          <ac:chgData name="Alban Squires" userId="ea5e56ce-a135-43b6-93e7-ad198f021451" providerId="ADAL" clId="{993AD268-46E7-473C-B480-4F8FE09B3DCD}" dt="2025-04-03T09:08:23.928" v="6130" actId="14826"/>
          <ac:picMkLst>
            <pc:docMk/>
            <pc:sldMk cId="1212013444" sldId="350"/>
            <ac:picMk id="7" creationId="{16F6548F-F7DF-06B7-0112-2965EFF6DF57}"/>
          </ac:picMkLst>
        </pc:picChg>
      </pc:sldChg>
      <pc:sldChg chg="modSp mod">
        <pc:chgData name="Alban Squires" userId="ea5e56ce-a135-43b6-93e7-ad198f021451" providerId="ADAL" clId="{993AD268-46E7-473C-B480-4F8FE09B3DCD}" dt="2025-04-03T12:37:47.990" v="6168" actId="14826"/>
        <pc:sldMkLst>
          <pc:docMk/>
          <pc:sldMk cId="2761986813" sldId="352"/>
        </pc:sldMkLst>
        <pc:spChg chg="mod">
          <ac:chgData name="Alban Squires" userId="ea5e56ce-a135-43b6-93e7-ad198f021451" providerId="ADAL" clId="{993AD268-46E7-473C-B480-4F8FE09B3DCD}" dt="2025-04-03T11:25:12.177" v="6166" actId="13926"/>
          <ac:spMkLst>
            <pc:docMk/>
            <pc:sldMk cId="2761986813" sldId="352"/>
            <ac:spMk id="2" creationId="{E8E7F87B-DBA5-313C-71A7-63DCA2372EB3}"/>
          </ac:spMkLst>
        </pc:spChg>
        <pc:spChg chg="mod">
          <ac:chgData name="Alban Squires" userId="ea5e56ce-a135-43b6-93e7-ad198f021451" providerId="ADAL" clId="{993AD268-46E7-473C-B480-4F8FE09B3DCD}" dt="2025-04-02T16:18:43.685" v="5126" actId="20577"/>
          <ac:spMkLst>
            <pc:docMk/>
            <pc:sldMk cId="2761986813" sldId="352"/>
            <ac:spMk id="5" creationId="{83B9D264-9FB4-CD24-FEE4-E11EC8F1C98F}"/>
          </ac:spMkLst>
        </pc:spChg>
        <pc:picChg chg="mod">
          <ac:chgData name="Alban Squires" userId="ea5e56ce-a135-43b6-93e7-ad198f021451" providerId="ADAL" clId="{993AD268-46E7-473C-B480-4F8FE09B3DCD}" dt="2025-04-03T12:37:47.990" v="6168" actId="14826"/>
          <ac:picMkLst>
            <pc:docMk/>
            <pc:sldMk cId="2761986813" sldId="352"/>
            <ac:picMk id="7" creationId="{789F7AF5-0585-5318-F21F-5BA556D58C9A}"/>
          </ac:picMkLst>
        </pc:picChg>
      </pc:sldChg>
      <pc:sldChg chg="addSp delSp modSp add mod modAnim">
        <pc:chgData name="Alban Squires" userId="ea5e56ce-a135-43b6-93e7-ad198f021451" providerId="ADAL" clId="{993AD268-46E7-473C-B480-4F8FE09B3DCD}" dt="2025-04-02T08:59:08.496" v="1822"/>
        <pc:sldMkLst>
          <pc:docMk/>
          <pc:sldMk cId="4105683310" sldId="353"/>
        </pc:sldMkLst>
        <pc:spChg chg="mod">
          <ac:chgData name="Alban Squires" userId="ea5e56ce-a135-43b6-93e7-ad198f021451" providerId="ADAL" clId="{993AD268-46E7-473C-B480-4F8FE09B3DCD}" dt="2025-04-02T08:58:41.360" v="1820" actId="20577"/>
          <ac:spMkLst>
            <pc:docMk/>
            <pc:sldMk cId="4105683310" sldId="353"/>
            <ac:spMk id="4" creationId="{8F921E43-3A7B-2077-5026-DEF51D94DEC7}"/>
          </ac:spMkLst>
        </pc:spChg>
        <pc:picChg chg="mod ord">
          <ac:chgData name="Alban Squires" userId="ea5e56ce-a135-43b6-93e7-ad198f021451" providerId="ADAL" clId="{993AD268-46E7-473C-B480-4F8FE09B3DCD}" dt="2025-04-02T08:55:37.546" v="1789" actId="1076"/>
          <ac:picMkLst>
            <pc:docMk/>
            <pc:sldMk cId="4105683310" sldId="353"/>
            <ac:picMk id="5" creationId="{EC055167-B777-912E-DADA-A26F1F7E4D5C}"/>
          </ac:picMkLst>
        </pc:picChg>
        <pc:picChg chg="mod ord">
          <ac:chgData name="Alban Squires" userId="ea5e56ce-a135-43b6-93e7-ad198f021451" providerId="ADAL" clId="{993AD268-46E7-473C-B480-4F8FE09B3DCD}" dt="2025-04-02T08:49:41.077" v="1777" actId="1076"/>
          <ac:picMkLst>
            <pc:docMk/>
            <pc:sldMk cId="4105683310" sldId="353"/>
            <ac:picMk id="8" creationId="{BCB1796F-1262-200B-DFB6-103EEAE4E8B5}"/>
          </ac:picMkLst>
        </pc:picChg>
        <pc:picChg chg="add mod modCrop">
          <ac:chgData name="Alban Squires" userId="ea5e56ce-a135-43b6-93e7-ad198f021451" providerId="ADAL" clId="{993AD268-46E7-473C-B480-4F8FE09B3DCD}" dt="2025-04-02T08:48:22.166" v="1766" actId="732"/>
          <ac:picMkLst>
            <pc:docMk/>
            <pc:sldMk cId="4105683310" sldId="353"/>
            <ac:picMk id="11" creationId="{8BC2C0EF-646F-0A82-EFF1-6FECAF720C44}"/>
          </ac:picMkLst>
        </pc:picChg>
        <pc:picChg chg="add mod modCrop">
          <ac:chgData name="Alban Squires" userId="ea5e56ce-a135-43b6-93e7-ad198f021451" providerId="ADAL" clId="{993AD268-46E7-473C-B480-4F8FE09B3DCD}" dt="2025-04-02T08:49:38.028" v="1776" actId="732"/>
          <ac:picMkLst>
            <pc:docMk/>
            <pc:sldMk cId="4105683310" sldId="353"/>
            <ac:picMk id="13" creationId="{C694BA15-591B-BC4B-5489-55AAC0C97339}"/>
          </ac:picMkLst>
        </pc:picChg>
        <pc:picChg chg="add mod modCrop">
          <ac:chgData name="Alban Squires" userId="ea5e56ce-a135-43b6-93e7-ad198f021451" providerId="ADAL" clId="{993AD268-46E7-473C-B480-4F8FE09B3DCD}" dt="2025-04-02T08:55:13.860" v="1786" actId="732"/>
          <ac:picMkLst>
            <pc:docMk/>
            <pc:sldMk cId="4105683310" sldId="353"/>
            <ac:picMk id="15" creationId="{EBF6BA42-B1A4-C244-E1D7-2CBA12966A71}"/>
          </ac:picMkLst>
        </pc:picChg>
        <pc:picChg chg="add mod modCrop">
          <ac:chgData name="Alban Squires" userId="ea5e56ce-a135-43b6-93e7-ad198f021451" providerId="ADAL" clId="{993AD268-46E7-473C-B480-4F8FE09B3DCD}" dt="2025-04-02T08:58:00.186" v="1801" actId="1038"/>
          <ac:picMkLst>
            <pc:docMk/>
            <pc:sldMk cId="4105683310" sldId="353"/>
            <ac:picMk id="17" creationId="{6AFDFE09-51BF-B9F3-87E8-8625AE6039C6}"/>
          </ac:picMkLst>
        </pc:picChg>
        <pc:picChg chg="mod">
          <ac:chgData name="Alban Squires" userId="ea5e56ce-a135-43b6-93e7-ad198f021451" providerId="ADAL" clId="{993AD268-46E7-473C-B480-4F8FE09B3DCD}" dt="2025-04-02T08:47:12.632" v="1746" actId="1076"/>
          <ac:picMkLst>
            <pc:docMk/>
            <pc:sldMk cId="4105683310" sldId="353"/>
            <ac:picMk id="19" creationId="{EBF6F030-725C-95EB-26A5-53D69680CE82}"/>
          </ac:picMkLst>
        </pc:picChg>
        <pc:picChg chg="mod">
          <ac:chgData name="Alban Squires" userId="ea5e56ce-a135-43b6-93e7-ad198f021451" providerId="ADAL" clId="{993AD268-46E7-473C-B480-4F8FE09B3DCD}" dt="2025-04-02T08:47:12.632" v="1746" actId="1076"/>
          <ac:picMkLst>
            <pc:docMk/>
            <pc:sldMk cId="4105683310" sldId="353"/>
            <ac:picMk id="21" creationId="{5F9B85BC-AB35-FD7C-7A4B-8D4375B6A463}"/>
          </ac:picMkLst>
        </pc:picChg>
        <pc:picChg chg="mod">
          <ac:chgData name="Alban Squires" userId="ea5e56ce-a135-43b6-93e7-ad198f021451" providerId="ADAL" clId="{993AD268-46E7-473C-B480-4F8FE09B3DCD}" dt="2025-04-02T08:47:12.632" v="1746" actId="1076"/>
          <ac:picMkLst>
            <pc:docMk/>
            <pc:sldMk cId="4105683310" sldId="353"/>
            <ac:picMk id="23" creationId="{6975D692-B2E5-1D9E-32C1-9A66573A6B53}"/>
          </ac:picMkLst>
        </pc:picChg>
        <pc:picChg chg="mod">
          <ac:chgData name="Alban Squires" userId="ea5e56ce-a135-43b6-93e7-ad198f021451" providerId="ADAL" clId="{993AD268-46E7-473C-B480-4F8FE09B3DCD}" dt="2025-04-02T08:47:12.632" v="1746" actId="1076"/>
          <ac:picMkLst>
            <pc:docMk/>
            <pc:sldMk cId="4105683310" sldId="353"/>
            <ac:picMk id="24" creationId="{7D86F4FC-3DE5-CDAE-829F-01C71FD576CE}"/>
          </ac:picMkLst>
        </pc:picChg>
        <pc:picChg chg="mod ord">
          <ac:chgData name="Alban Squires" userId="ea5e56ce-a135-43b6-93e7-ad198f021451" providerId="ADAL" clId="{993AD268-46E7-473C-B480-4F8FE09B3DCD}" dt="2025-04-02T08:58:10.555" v="1802"/>
          <ac:picMkLst>
            <pc:docMk/>
            <pc:sldMk cId="4105683310" sldId="353"/>
            <ac:picMk id="26" creationId="{E4F2E5BC-1B2C-32BF-DC66-F9B1D0719EA0}"/>
          </ac:picMkLst>
        </pc:picChg>
      </pc:sldChg>
      <pc:sldChg chg="addSp delSp modSp add mod delAnim modAnim">
        <pc:chgData name="Alban Squires" userId="ea5e56ce-a135-43b6-93e7-ad198f021451" providerId="ADAL" clId="{993AD268-46E7-473C-B480-4F8FE09B3DCD}" dt="2025-04-03T09:07:04.389" v="6087"/>
        <pc:sldMkLst>
          <pc:docMk/>
          <pc:sldMk cId="40540731" sldId="354"/>
        </pc:sldMkLst>
        <pc:spChg chg="mod">
          <ac:chgData name="Alban Squires" userId="ea5e56ce-a135-43b6-93e7-ad198f021451" providerId="ADAL" clId="{993AD268-46E7-473C-B480-4F8FE09B3DCD}" dt="2025-04-03T09:06:10.730" v="6082" actId="20577"/>
          <ac:spMkLst>
            <pc:docMk/>
            <pc:sldMk cId="40540731" sldId="354"/>
            <ac:spMk id="4" creationId="{45C4D1BA-3DE5-3157-CBCF-F695F8BC53C6}"/>
          </ac:spMkLst>
        </pc:spChg>
        <pc:spChg chg="mod">
          <ac:chgData name="Alban Squires" userId="ea5e56ce-a135-43b6-93e7-ad198f021451" providerId="ADAL" clId="{993AD268-46E7-473C-B480-4F8FE09B3DCD}" dt="2025-04-03T09:05:55.521" v="6078" actId="13926"/>
          <ac:spMkLst>
            <pc:docMk/>
            <pc:sldMk cId="40540731" sldId="354"/>
            <ac:spMk id="7" creationId="{CA1D140B-4DFD-DF85-428A-CDCD971637D8}"/>
          </ac:spMkLst>
        </pc:spChg>
        <pc:picChg chg="add mod">
          <ac:chgData name="Alban Squires" userId="ea5e56ce-a135-43b6-93e7-ad198f021451" providerId="ADAL" clId="{993AD268-46E7-473C-B480-4F8FE09B3DCD}" dt="2025-04-03T09:06:50.138" v="6086" actId="1076"/>
          <ac:picMkLst>
            <pc:docMk/>
            <pc:sldMk cId="40540731" sldId="354"/>
            <ac:picMk id="2" creationId="{54D06EFD-4262-8F8F-6EC6-8CCF098334B6}"/>
          </ac:picMkLst>
        </pc:picChg>
      </pc:sldChg>
      <pc:sldChg chg="addSp delSp modSp add mod delAnim modAnim">
        <pc:chgData name="Alban Squires" userId="ea5e56ce-a135-43b6-93e7-ad198f021451" providerId="ADAL" clId="{993AD268-46E7-473C-B480-4F8FE09B3DCD}" dt="2025-04-04T13:10:12.090" v="6703"/>
        <pc:sldMkLst>
          <pc:docMk/>
          <pc:sldMk cId="876405320" sldId="355"/>
        </pc:sldMkLst>
        <pc:spChg chg="mod">
          <ac:chgData name="Alban Squires" userId="ea5e56ce-a135-43b6-93e7-ad198f021451" providerId="ADAL" clId="{993AD268-46E7-473C-B480-4F8FE09B3DCD}" dt="2025-04-02T16:05:39.224" v="4261" actId="20577"/>
          <ac:spMkLst>
            <pc:docMk/>
            <pc:sldMk cId="876405320" sldId="355"/>
            <ac:spMk id="4" creationId="{45C4D1BA-3DE5-3157-CBCF-F695F8BC53C6}"/>
          </ac:spMkLst>
        </pc:spChg>
        <pc:spChg chg="mod">
          <ac:chgData name="Alban Squires" userId="ea5e56ce-a135-43b6-93e7-ad198f021451" providerId="ADAL" clId="{993AD268-46E7-473C-B480-4F8FE09B3DCD}" dt="2025-04-03T09:26:11.650" v="6158" actId="13926"/>
          <ac:spMkLst>
            <pc:docMk/>
            <pc:sldMk cId="876405320" sldId="355"/>
            <ac:spMk id="7" creationId="{CA1D140B-4DFD-DF85-428A-CDCD971637D8}"/>
          </ac:spMkLst>
        </pc:spChg>
        <pc:picChg chg="add mod">
          <ac:chgData name="Alban Squires" userId="ea5e56ce-a135-43b6-93e7-ad198f021451" providerId="ADAL" clId="{993AD268-46E7-473C-B480-4F8FE09B3DCD}" dt="2025-04-03T11:24:30.104" v="6164" actId="1076"/>
          <ac:picMkLst>
            <pc:docMk/>
            <pc:sldMk cId="876405320" sldId="355"/>
            <ac:picMk id="2" creationId="{4F50EA36-6636-CA3D-BB58-AB9BC9C2DBAA}"/>
          </ac:picMkLst>
        </pc:picChg>
      </pc:sldChg>
      <pc:sldChg chg="modSp mod modAnim">
        <pc:chgData name="Alban Squires" userId="ea5e56ce-a135-43b6-93e7-ad198f021451" providerId="ADAL" clId="{993AD268-46E7-473C-B480-4F8FE09B3DCD}" dt="2025-04-03T15:19:36.702" v="6216" actId="20577"/>
        <pc:sldMkLst>
          <pc:docMk/>
          <pc:sldMk cId="1140733457" sldId="356"/>
        </pc:sldMkLst>
        <pc:spChg chg="mod">
          <ac:chgData name="Alban Squires" userId="ea5e56ce-a135-43b6-93e7-ad198f021451" providerId="ADAL" clId="{993AD268-46E7-473C-B480-4F8FE09B3DCD}" dt="2025-04-02T16:19:30.645" v="5156" actId="20577"/>
          <ac:spMkLst>
            <pc:docMk/>
            <pc:sldMk cId="1140733457" sldId="356"/>
            <ac:spMk id="2" creationId="{6A9E2B5A-DC14-68E8-255B-BD3DF9BAE062}"/>
          </ac:spMkLst>
        </pc:spChg>
        <pc:spChg chg="mod">
          <ac:chgData name="Alban Squires" userId="ea5e56ce-a135-43b6-93e7-ad198f021451" providerId="ADAL" clId="{993AD268-46E7-473C-B480-4F8FE09B3DCD}" dt="2025-04-03T15:19:36.702" v="6216" actId="20577"/>
          <ac:spMkLst>
            <pc:docMk/>
            <pc:sldMk cId="1140733457" sldId="356"/>
            <ac:spMk id="4" creationId="{16F393E6-B10E-0500-F88F-CAD2AE18C3F2}"/>
          </ac:spMkLst>
        </pc:spChg>
        <pc:spChg chg="mod">
          <ac:chgData name="Alban Squires" userId="ea5e56ce-a135-43b6-93e7-ad198f021451" providerId="ADAL" clId="{993AD268-46E7-473C-B480-4F8FE09B3DCD}" dt="2025-04-03T15:18:51.958" v="6178" actId="20577"/>
          <ac:spMkLst>
            <pc:docMk/>
            <pc:sldMk cId="1140733457" sldId="356"/>
            <ac:spMk id="6" creationId="{91869DA8-93C7-51DD-4CE5-D86CB18C7EEB}"/>
          </ac:spMkLst>
        </pc:spChg>
      </pc:sldChg>
      <pc:sldChg chg="addSp delSp modSp del mod">
        <pc:chgData name="Alban Squires" userId="ea5e56ce-a135-43b6-93e7-ad198f021451" providerId="ADAL" clId="{993AD268-46E7-473C-B480-4F8FE09B3DCD}" dt="2025-04-02T16:28:51.911" v="5633" actId="2696"/>
        <pc:sldMkLst>
          <pc:docMk/>
          <pc:sldMk cId="664280600" sldId="357"/>
        </pc:sldMkLst>
      </pc:sldChg>
      <pc:sldChg chg="add del">
        <pc:chgData name="Alban Squires" userId="ea5e56ce-a135-43b6-93e7-ad198f021451" providerId="ADAL" clId="{993AD268-46E7-473C-B480-4F8FE09B3DCD}" dt="2025-04-02T16:27:46.466" v="5620"/>
        <pc:sldMkLst>
          <pc:docMk/>
          <pc:sldMk cId="1478311478" sldId="357"/>
        </pc:sldMkLst>
      </pc:sldChg>
      <pc:sldChg chg="modSp add mod ord">
        <pc:chgData name="Alban Squires" userId="ea5e56ce-a135-43b6-93e7-ad198f021451" providerId="ADAL" clId="{993AD268-46E7-473C-B480-4F8FE09B3DCD}" dt="2025-04-04T12:07:46.110" v="6229" actId="18131"/>
        <pc:sldMkLst>
          <pc:docMk/>
          <pc:sldMk cId="2373463685" sldId="357"/>
        </pc:sldMkLst>
        <pc:spChg chg="mod">
          <ac:chgData name="Alban Squires" userId="ea5e56ce-a135-43b6-93e7-ad198f021451" providerId="ADAL" clId="{993AD268-46E7-473C-B480-4F8FE09B3DCD}" dt="2025-04-04T12:04:43.612" v="6223" actId="13926"/>
          <ac:spMkLst>
            <pc:docMk/>
            <pc:sldMk cId="2373463685" sldId="357"/>
            <ac:spMk id="2" creationId="{B5DF2080-B0A8-43A2-9FB4-ACD9AF6D8B52}"/>
          </ac:spMkLst>
        </pc:spChg>
        <pc:spChg chg="mod">
          <ac:chgData name="Alban Squires" userId="ea5e56ce-a135-43b6-93e7-ad198f021451" providerId="ADAL" clId="{993AD268-46E7-473C-B480-4F8FE09B3DCD}" dt="2025-04-04T12:04:31.974" v="6222" actId="20577"/>
          <ac:spMkLst>
            <pc:docMk/>
            <pc:sldMk cId="2373463685" sldId="357"/>
            <ac:spMk id="5" creationId="{893DD208-1AD0-9F03-156D-67A2CA7C3BE9}"/>
          </ac:spMkLst>
        </pc:spChg>
        <pc:picChg chg="mod modCrop">
          <ac:chgData name="Alban Squires" userId="ea5e56ce-a135-43b6-93e7-ad198f021451" providerId="ADAL" clId="{993AD268-46E7-473C-B480-4F8FE09B3DCD}" dt="2025-04-04T12:07:46.110" v="6229" actId="18131"/>
          <ac:picMkLst>
            <pc:docMk/>
            <pc:sldMk cId="2373463685" sldId="357"/>
            <ac:picMk id="7" creationId="{2B741915-0E8F-9632-9653-2CAB064344FC}"/>
          </ac:picMkLst>
        </pc:picChg>
      </pc:sldChg>
      <pc:sldChg chg="addSp delSp modSp add mod ord delAnim modAnim">
        <pc:chgData name="Alban Squires" userId="ea5e56ce-a135-43b6-93e7-ad198f021451" providerId="ADAL" clId="{993AD268-46E7-473C-B480-4F8FE09B3DCD}" dt="2025-04-04T13:15:15.143" v="6704"/>
        <pc:sldMkLst>
          <pc:docMk/>
          <pc:sldMk cId="2699329851" sldId="358"/>
        </pc:sldMkLst>
        <pc:spChg chg="mod">
          <ac:chgData name="Alban Squires" userId="ea5e56ce-a135-43b6-93e7-ad198f021451" providerId="ADAL" clId="{993AD268-46E7-473C-B480-4F8FE09B3DCD}" dt="2025-04-02T16:32:27.225" v="6065" actId="20577"/>
          <ac:spMkLst>
            <pc:docMk/>
            <pc:sldMk cId="2699329851" sldId="358"/>
            <ac:spMk id="4" creationId="{45C4D1BA-3DE5-3157-CBCF-F695F8BC53C6}"/>
          </ac:spMkLst>
        </pc:spChg>
        <pc:spChg chg="mod">
          <ac:chgData name="Alban Squires" userId="ea5e56ce-a135-43b6-93e7-ad198f021451" providerId="ADAL" clId="{993AD268-46E7-473C-B480-4F8FE09B3DCD}" dt="2025-04-03T15:23:41.351" v="6217" actId="13926"/>
          <ac:spMkLst>
            <pc:docMk/>
            <pc:sldMk cId="2699329851" sldId="358"/>
            <ac:spMk id="7" creationId="{CA1D140B-4DFD-DF85-428A-CDCD971637D8}"/>
          </ac:spMkLst>
        </pc:spChg>
        <pc:picChg chg="add mod">
          <ac:chgData name="Alban Squires" userId="ea5e56ce-a135-43b6-93e7-ad198f021451" providerId="ADAL" clId="{993AD268-46E7-473C-B480-4F8FE09B3DCD}" dt="2025-04-03T16:13:11.155" v="6221" actId="1076"/>
          <ac:picMkLst>
            <pc:docMk/>
            <pc:sldMk cId="2699329851" sldId="358"/>
            <ac:picMk id="2" creationId="{8B5C2A39-58FA-2909-A8BE-F1DCACF3C8EC}"/>
          </ac:picMkLst>
        </pc:picChg>
      </pc:sldChg>
      <pc:sldChg chg="addSp modSp add mod modAnim">
        <pc:chgData name="Alban Squires" userId="ea5e56ce-a135-43b6-93e7-ad198f021451" providerId="ADAL" clId="{993AD268-46E7-473C-B480-4F8FE09B3DCD}" dt="2025-04-11T10:50:22.734" v="7178" actId="1037"/>
        <pc:sldMkLst>
          <pc:docMk/>
          <pc:sldMk cId="1738310883" sldId="359"/>
        </pc:sldMkLst>
        <pc:spChg chg="mod">
          <ac:chgData name="Alban Squires" userId="ea5e56ce-a135-43b6-93e7-ad198f021451" providerId="ADAL" clId="{993AD268-46E7-473C-B480-4F8FE09B3DCD}" dt="2025-04-11T10:48:35.402" v="7167" actId="20577"/>
          <ac:spMkLst>
            <pc:docMk/>
            <pc:sldMk cId="1738310883" sldId="359"/>
            <ac:spMk id="2" creationId="{D35EDBDB-96B1-5641-8692-B23C7E08717B}"/>
          </ac:spMkLst>
        </pc:spChg>
        <pc:spChg chg="mod">
          <ac:chgData name="Alban Squires" userId="ea5e56ce-a135-43b6-93e7-ad198f021451" providerId="ADAL" clId="{993AD268-46E7-473C-B480-4F8FE09B3DCD}" dt="2025-04-11T10:09:59.965" v="6962" actId="114"/>
          <ac:spMkLst>
            <pc:docMk/>
            <pc:sldMk cId="1738310883" sldId="359"/>
            <ac:spMk id="4" creationId="{2115BC96-27B1-7D05-9928-12DC9F31DA20}"/>
          </ac:spMkLst>
        </pc:spChg>
        <pc:spChg chg="add mod">
          <ac:chgData name="Alban Squires" userId="ea5e56ce-a135-43b6-93e7-ad198f021451" providerId="ADAL" clId="{993AD268-46E7-473C-B480-4F8FE09B3DCD}" dt="2025-04-11T10:48:23.493" v="7162" actId="1036"/>
          <ac:spMkLst>
            <pc:docMk/>
            <pc:sldMk cId="1738310883" sldId="359"/>
            <ac:spMk id="5" creationId="{71E82B38-8ECE-4930-38B2-5E0D61C5BAF1}"/>
          </ac:spMkLst>
        </pc:spChg>
        <pc:spChg chg="mod">
          <ac:chgData name="Alban Squires" userId="ea5e56ce-a135-43b6-93e7-ad198f021451" providerId="ADAL" clId="{993AD268-46E7-473C-B480-4F8FE09B3DCD}" dt="2025-04-11T10:11:01.655" v="6972" actId="1076"/>
          <ac:spMkLst>
            <pc:docMk/>
            <pc:sldMk cId="1738310883" sldId="359"/>
            <ac:spMk id="6" creationId="{6A7AB686-742B-DD3A-9585-E848E37B5E4C}"/>
          </ac:spMkLst>
        </pc:spChg>
        <pc:spChg chg="mod">
          <ac:chgData name="Alban Squires" userId="ea5e56ce-a135-43b6-93e7-ad198f021451" providerId="ADAL" clId="{993AD268-46E7-473C-B480-4F8FE09B3DCD}" dt="2025-04-11T10:18:39.477" v="7026" actId="20577"/>
          <ac:spMkLst>
            <pc:docMk/>
            <pc:sldMk cId="1738310883" sldId="359"/>
            <ac:spMk id="9" creationId="{B1837C4B-D9AC-F1AA-9192-E19774CD8DDA}"/>
          </ac:spMkLst>
        </pc:spChg>
        <pc:spChg chg="mod">
          <ac:chgData name="Alban Squires" userId="ea5e56ce-a135-43b6-93e7-ad198f021451" providerId="ADAL" clId="{993AD268-46E7-473C-B480-4F8FE09B3DCD}" dt="2025-04-11T10:50:22.734" v="7178" actId="1037"/>
          <ac:spMkLst>
            <pc:docMk/>
            <pc:sldMk cId="1738310883" sldId="359"/>
            <ac:spMk id="11" creationId="{15C9038E-C6D4-C524-3229-7FF9C66176C7}"/>
          </ac:spMkLst>
        </pc:spChg>
        <pc:spChg chg="mod">
          <ac:chgData name="Alban Squires" userId="ea5e56ce-a135-43b6-93e7-ad198f021451" providerId="ADAL" clId="{993AD268-46E7-473C-B480-4F8FE09B3DCD}" dt="2025-04-11T10:12:15.278" v="6990" actId="27636"/>
          <ac:spMkLst>
            <pc:docMk/>
            <pc:sldMk cId="1738310883" sldId="359"/>
            <ac:spMk id="13" creationId="{55E075D8-1CF0-D018-B7F4-0E9542AC9C5F}"/>
          </ac:spMkLst>
        </pc:spChg>
        <pc:spChg chg="mod">
          <ac:chgData name="Alban Squires" userId="ea5e56ce-a135-43b6-93e7-ad198f021451" providerId="ADAL" clId="{993AD268-46E7-473C-B480-4F8FE09B3DCD}" dt="2025-04-11T10:12:48.142" v="7005" actId="20577"/>
          <ac:spMkLst>
            <pc:docMk/>
            <pc:sldMk cId="1738310883" sldId="359"/>
            <ac:spMk id="14" creationId="{310E54AE-2477-EFF1-99E9-ED39BB0466E8}"/>
          </ac:spMkLst>
        </pc:spChg>
        <pc:spChg chg="mod">
          <ac:chgData name="Alban Squires" userId="ea5e56ce-a135-43b6-93e7-ad198f021451" providerId="ADAL" clId="{993AD268-46E7-473C-B480-4F8FE09B3DCD}" dt="2025-04-11T10:48:28.789" v="7164" actId="1036"/>
          <ac:spMkLst>
            <pc:docMk/>
            <pc:sldMk cId="1738310883" sldId="359"/>
            <ac:spMk id="15" creationId="{EFA98EDF-54DB-F4EC-7702-4F05AD84968C}"/>
          </ac:spMkLst>
        </pc:spChg>
        <pc:spChg chg="mod">
          <ac:chgData name="Alban Squires" userId="ea5e56ce-a135-43b6-93e7-ad198f021451" providerId="ADAL" clId="{993AD268-46E7-473C-B480-4F8FE09B3DCD}" dt="2025-04-11T10:48:30.118" v="7166" actId="1036"/>
          <ac:spMkLst>
            <pc:docMk/>
            <pc:sldMk cId="1738310883" sldId="359"/>
            <ac:spMk id="17" creationId="{12E45641-9E36-BA54-5A09-F10BCFE93906}"/>
          </ac:spMkLst>
        </pc:spChg>
        <pc:spChg chg="mod">
          <ac:chgData name="Alban Squires" userId="ea5e56ce-a135-43b6-93e7-ad198f021451" providerId="ADAL" clId="{993AD268-46E7-473C-B480-4F8FE09B3DCD}" dt="2025-04-11T10:11:20.238" v="6980" actId="1037"/>
          <ac:spMkLst>
            <pc:docMk/>
            <pc:sldMk cId="1738310883" sldId="359"/>
            <ac:spMk id="21" creationId="{D50F6605-24D8-8129-0EFB-E64DF0E35E98}"/>
          </ac:spMkLst>
        </pc:spChg>
      </pc:sldChg>
      <pc:sldMasterChg chg="modSldLayout">
        <pc:chgData name="Alban Squires" userId="ea5e56ce-a135-43b6-93e7-ad198f021451" providerId="ADAL" clId="{993AD268-46E7-473C-B480-4F8FE09B3DCD}" dt="2025-04-11T10:03:24.043" v="6957" actId="20577"/>
        <pc:sldMasterMkLst>
          <pc:docMk/>
          <pc:sldMasterMk cId="1690898850" sldId="2147483696"/>
        </pc:sldMasterMkLst>
        <pc:sldLayoutChg chg="modSp mod">
          <pc:chgData name="Alban Squires" userId="ea5e56ce-a135-43b6-93e7-ad198f021451" providerId="ADAL" clId="{993AD268-46E7-473C-B480-4F8FE09B3DCD}" dt="2025-04-11T10:03:24.043" v="6957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Alban Squires" userId="ea5e56ce-a135-43b6-93e7-ad198f021451" providerId="ADAL" clId="{993AD268-46E7-473C-B480-4F8FE09B3DCD}" dt="2025-04-11T10:03:24.043" v="6957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Rebecca Summer" userId="fb5c2836-fb10-433a-9b94-1447f06d1cbf" providerId="ADAL" clId="{ACE5DD63-55F5-44D6-BA7E-88685D6C2D80}"/>
    <pc:docChg chg="modSld">
      <pc:chgData name="Rebecca Summer" userId="fb5c2836-fb10-433a-9b94-1447f06d1cbf" providerId="ADAL" clId="{ACE5DD63-55F5-44D6-BA7E-88685D6C2D80}" dt="2025-05-15T14:22:06.102" v="38" actId="20577"/>
      <pc:docMkLst>
        <pc:docMk/>
      </pc:docMkLst>
      <pc:sldChg chg="modSp">
        <pc:chgData name="Rebecca Summer" userId="fb5c2836-fb10-433a-9b94-1447f06d1cbf" providerId="ADAL" clId="{ACE5DD63-55F5-44D6-BA7E-88685D6C2D80}" dt="2025-05-15T14:22:06.102" v="38" actId="20577"/>
        <pc:sldMkLst>
          <pc:docMk/>
          <pc:sldMk cId="2392704560" sldId="334"/>
        </pc:sldMkLst>
        <pc:spChg chg="mod">
          <ac:chgData name="Rebecca Summer" userId="fb5c2836-fb10-433a-9b94-1447f06d1cbf" providerId="ADAL" clId="{ACE5DD63-55F5-44D6-BA7E-88685D6C2D80}" dt="2025-05-15T14:22:06.102" v="38" actId="20577"/>
          <ac:spMkLst>
            <pc:docMk/>
            <pc:sldMk cId="2392704560" sldId="334"/>
            <ac:spMk id="4" creationId="{42D2E447-C66E-5575-25A0-14DFF65D6158}"/>
          </ac:spMkLst>
        </pc:spChg>
      </pc:sldChg>
      <pc:sldChg chg="modSp mod">
        <pc:chgData name="Rebecca Summer" userId="fb5c2836-fb10-433a-9b94-1447f06d1cbf" providerId="ADAL" clId="{ACE5DD63-55F5-44D6-BA7E-88685D6C2D80}" dt="2025-05-15T14:21:42.311" v="31" actId="20577"/>
        <pc:sldMkLst>
          <pc:docMk/>
          <pc:sldMk cId="1212013444" sldId="350"/>
        </pc:sldMkLst>
        <pc:spChg chg="mod">
          <ac:chgData name="Rebecca Summer" userId="fb5c2836-fb10-433a-9b94-1447f06d1cbf" providerId="ADAL" clId="{ACE5DD63-55F5-44D6-BA7E-88685D6C2D80}" dt="2025-05-15T14:21:18.133" v="6" actId="20577"/>
          <ac:spMkLst>
            <pc:docMk/>
            <pc:sldMk cId="1212013444" sldId="350"/>
            <ac:spMk id="2" creationId="{E8535B9F-DB53-840E-460F-E7E4D96694FF}"/>
          </ac:spMkLst>
        </pc:spChg>
        <pc:spChg chg="mod">
          <ac:chgData name="Rebecca Summer" userId="fb5c2836-fb10-433a-9b94-1447f06d1cbf" providerId="ADAL" clId="{ACE5DD63-55F5-44D6-BA7E-88685D6C2D80}" dt="2025-05-15T14:21:42.311" v="31" actId="20577"/>
          <ac:spMkLst>
            <pc:docMk/>
            <pc:sldMk cId="1212013444" sldId="350"/>
            <ac:spMk id="5" creationId="{57A2F7C0-5B19-39AC-723A-7F1729EB409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5831F7-587E-788F-1820-EE46E3CE26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D6DF77-3515-CBC2-107B-FE9B7038CB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D7769-D1CC-4379-9D85-021E2CD1CBFA}" type="datetimeFigureOut">
              <a:rPr lang="en-GB" smtClean="0"/>
              <a:t>23/06/2025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68E8F-4A3A-7BB8-F829-E42D35FAAC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F3B63-A549-EC18-C8AB-041832A8A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4AA6-4BFE-4549-B93D-711C471696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281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699ED-DCBF-443D-BE23-2A84295EB88D}" type="datetimeFigureOut">
              <a:rPr lang="en-GB" smtClean="0"/>
              <a:t>23/06/2025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01E05-DB08-4C28-BF09-AE681D68E8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82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>
                <a:solidFill>
                  <a:srgbClr val="FF0000"/>
                </a:solidFill>
                <a:highlight>
                  <a:srgbClr val="FF0000"/>
                </a:highlight>
              </a:rPr>
              <a:t>Resources:</a:t>
            </a:r>
          </a:p>
          <a:p>
            <a:r>
              <a:rPr lang="en-GB" dirty="0">
                <a:solidFill>
                  <a:srgbClr val="FF0000"/>
                </a:solidFill>
                <a:highlight>
                  <a:srgbClr val="FF0000"/>
                </a:highlight>
              </a:rPr>
              <a:t>2Animate – Tool</a:t>
            </a:r>
          </a:p>
          <a:p>
            <a:r>
              <a:rPr lang="en-GB" dirty="0">
                <a:solidFill>
                  <a:srgbClr val="FF0000"/>
                </a:solidFill>
                <a:highlight>
                  <a:srgbClr val="FF0000"/>
                </a:highlight>
              </a:rPr>
              <a:t>Example Balloon Custom Background Animation</a:t>
            </a:r>
          </a:p>
          <a:p>
            <a:r>
              <a:rPr lang="en-GB" dirty="0">
                <a:solidFill>
                  <a:srgbClr val="FF0000"/>
                </a:solidFill>
                <a:highlight>
                  <a:srgbClr val="FF0000"/>
                </a:highlight>
              </a:rPr>
              <a:t>Example Balloon Sound Animation</a:t>
            </a:r>
          </a:p>
          <a:p>
            <a:r>
              <a:rPr lang="en-GB" b="1" dirty="0">
                <a:solidFill>
                  <a:srgbClr val="FF0000"/>
                </a:solidFill>
                <a:highlight>
                  <a:srgbClr val="FF0000"/>
                </a:highlight>
              </a:rPr>
              <a:t>Preparation:</a:t>
            </a:r>
          </a:p>
          <a:p>
            <a:r>
              <a:rPr lang="en-GB" b="0" dirty="0">
                <a:solidFill>
                  <a:srgbClr val="FF0000"/>
                </a:solidFill>
                <a:highlight>
                  <a:srgbClr val="FF0000"/>
                </a:highlight>
              </a:rPr>
              <a:t>Set 2Animate as a 2Do</a:t>
            </a:r>
          </a:p>
          <a:p>
            <a:r>
              <a:rPr lang="en-GB" b="0" dirty="0">
                <a:solidFill>
                  <a:srgbClr val="FF0000"/>
                </a:solidFill>
                <a:highlight>
                  <a:srgbClr val="FF0000"/>
                </a:highlight>
              </a:rPr>
              <a:t>Set Example Balloon Custom Background Animation as a 2Do</a:t>
            </a:r>
          </a:p>
          <a:p>
            <a:r>
              <a:rPr lang="en-GB" b="0" dirty="0">
                <a:solidFill>
                  <a:srgbClr val="FF0000"/>
                </a:solidFill>
                <a:highlight>
                  <a:srgbClr val="FF0000"/>
                </a:highlight>
              </a:rPr>
              <a:t>Set Example Balloon Sound Animation as a 2Do.</a:t>
            </a:r>
            <a:endParaRPr lang="en-GB" dirty="0">
              <a:solidFill>
                <a:srgbClr val="FF0000"/>
              </a:solidFill>
              <a:highlight>
                <a:srgbClr val="FF0000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061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73C8A-84A7-DF6C-018A-F17C5F6B7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49B23D-3792-EFFA-6C64-5D09281B7A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5421A4-732C-07B2-77C3-59F6194E7D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2A734-3112-6157-9E75-086BE40AEF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079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spcBef>
                <a:spcPts val="600"/>
              </a:spcBef>
              <a:spcAft>
                <a:spcPts val="600"/>
              </a:spcAft>
            </a:pPr>
            <a:endParaRPr lang="en-GB" sz="180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896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C50283-48AE-15CD-38DB-DE4FFF92EC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028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1 tex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6548" y="1743411"/>
            <a:ext cx="8563979" cy="411290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195368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318369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5020260"/>
            <a:ext cx="11209905" cy="102592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5187314"/>
            <a:ext cx="10795518" cy="686377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3711259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211411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3992568"/>
            <a:ext cx="11209905" cy="205361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4143376"/>
            <a:ext cx="10795518" cy="173031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846427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08866" y="1743411"/>
            <a:ext cx="6974267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AAD968-B733-0E2A-A2C0-950D8C282736}"/>
              </a:ext>
            </a:extLst>
          </p:cNvPr>
          <p:cNvSpPr>
            <a:spLocks/>
          </p:cNvSpPr>
          <p:nvPr userDrawn="1"/>
        </p:nvSpPr>
        <p:spPr>
          <a:xfrm>
            <a:off x="441881" y="5425634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01629AF-2A9A-E610-C6BD-89574265DBA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00913" y="5484975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50551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78709" y="1252446"/>
            <a:ext cx="33828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9523AA5-3995-2DF2-ADC0-470AAF51A8E1}"/>
              </a:ext>
            </a:extLst>
          </p:cNvPr>
          <p:cNvSpPr>
            <a:spLocks/>
          </p:cNvSpPr>
          <p:nvPr userDrawn="1"/>
        </p:nvSpPr>
        <p:spPr>
          <a:xfrm>
            <a:off x="7974652" y="1252447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8CA1E2-A6FF-C197-9688-CBBC06D9C9E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8127589" y="1371889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7885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098558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3582" y="1313895"/>
            <a:ext cx="5093698" cy="194518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098558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B478129-AD33-0C27-CCF6-699D0406A5C9}"/>
              </a:ext>
            </a:extLst>
          </p:cNvPr>
          <p:cNvSpPr>
            <a:spLocks/>
          </p:cNvSpPr>
          <p:nvPr userDrawn="1"/>
        </p:nvSpPr>
        <p:spPr>
          <a:xfrm>
            <a:off x="491045" y="3672556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0C07054-7187-781E-B438-A8BCB6384C04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89130" y="3852730"/>
            <a:ext cx="4999369" cy="20061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E247853-6CB2-5E46-A2EB-4AC6F62B33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70172" y="3672556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61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1791656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F43A613E-D4F2-5071-C91C-8363CA3AE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1389" y="1771065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429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10017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74703" y="1321941"/>
            <a:ext cx="10821429" cy="65521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7899" y="2300847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0BD16C0-95B0-4E7D-4666-53DE469D3236}"/>
              </a:ext>
            </a:extLst>
          </p:cNvPr>
          <p:cNvSpPr>
            <a:spLocks/>
          </p:cNvSpPr>
          <p:nvPr userDrawn="1"/>
        </p:nvSpPr>
        <p:spPr>
          <a:xfrm>
            <a:off x="6104427" y="2296462"/>
            <a:ext cx="5596524" cy="353805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005CF7-B5D5-8108-C5D3-49D546D7F553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84940" y="2444523"/>
            <a:ext cx="5211192" cy="321371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89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6625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40537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4449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4851045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4919290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1463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inition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12540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56452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00364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924151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6F0B-CF63-BF16-53EB-28C4E901EE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text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8679F3-73B0-7F10-EFFE-E6A28F8CC1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4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 userDrawn="1"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06508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115916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184161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7757" y="203235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16262" y="204110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5211530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5279775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6087080"/>
      </p:ext>
    </p:extLst>
  </p:cSld>
  <p:clrMapOvr>
    <a:masterClrMapping/>
  </p:clrMapOvr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3" y="1233996"/>
            <a:ext cx="3602010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275780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5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9061" y="1233996"/>
            <a:ext cx="7371890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5921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482712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452327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99464" y="1669002"/>
            <a:ext cx="6001487" cy="390617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1857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9468" y="1243221"/>
            <a:ext cx="5421483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45188" y="1362663"/>
            <a:ext cx="510484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1045" y="1243221"/>
            <a:ext cx="5421483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6568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picture in egg c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285F-F17F-9963-3B9E-CFD7EB9B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13566F-563F-F1F7-031F-206F1FDF72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54F7B53A-A4DA-A09F-C2E8-BC972C34C11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94372" y="1275709"/>
            <a:ext cx="4306579" cy="4306582"/>
          </a:xfrm>
          <a:custGeom>
            <a:avLst/>
            <a:gdLst>
              <a:gd name="connsiteX0" fmla="*/ 1816212 w 4175998"/>
              <a:gd name="connsiteY0" fmla="*/ 0 h 4176001"/>
              <a:gd name="connsiteX1" fmla="*/ 4046832 w 4175998"/>
              <a:gd name="connsiteY1" fmla="*/ 1990245 h 4176001"/>
              <a:gd name="connsiteX2" fmla="*/ 2262011 w 4175998"/>
              <a:gd name="connsiteY2" fmla="*/ 4165082 h 4176001"/>
              <a:gd name="connsiteX3" fmla="*/ 31393 w 4175998"/>
              <a:gd name="connsiteY3" fmla="*/ 2174843 h 4176001"/>
              <a:gd name="connsiteX4" fmla="*/ 1816212 w 4175998"/>
              <a:gd name="connsiteY4" fmla="*/ 0 h 417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998" h="4176001">
                <a:moveTo>
                  <a:pt x="1816212" y="0"/>
                </a:moveTo>
                <a:cubicBezTo>
                  <a:pt x="2556503" y="0"/>
                  <a:pt x="3583130" y="940052"/>
                  <a:pt x="4046832" y="1990245"/>
                </a:cubicBezTo>
                <a:cubicBezTo>
                  <a:pt x="4458461" y="2925644"/>
                  <a:pt x="3892259" y="4047188"/>
                  <a:pt x="2262011" y="4165082"/>
                </a:cubicBezTo>
                <a:cubicBezTo>
                  <a:pt x="631754" y="4284528"/>
                  <a:pt x="-173611" y="3411174"/>
                  <a:pt x="31393" y="2174843"/>
                </a:cubicBezTo>
                <a:cubicBezTo>
                  <a:pt x="238020" y="940052"/>
                  <a:pt x="1033623" y="0"/>
                  <a:pt x="1816212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/>
            </a:solidFill>
          </a:ln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632E3E-BACD-7164-9FA9-9F9BB70AA794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6621999" cy="479905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00ED039-B55C-0140-9890-0B81DECEF7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9951" y="1426500"/>
            <a:ext cx="6267562" cy="439783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4562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image bottom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91048" y="3160450"/>
            <a:ext cx="11209904" cy="281422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1566" y="3329126"/>
            <a:ext cx="10860833" cy="242503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84084" y="1103835"/>
            <a:ext cx="5430779" cy="178515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613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447885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90797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18741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166383"/>
            <a:ext cx="11228194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23872" y="5301939"/>
            <a:ext cx="4821351" cy="739634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293369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29336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316601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271965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27196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415985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265801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26580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515368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259637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25963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544810" y="1843164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20841776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5" y="2867452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1349" y="1875462"/>
            <a:ext cx="4837765" cy="887886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31349" y="219199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557756" y="2297949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10656" y="229794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16216" y="31705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542623" y="32765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95523" y="32765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16216" y="416443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42623" y="427038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595523" y="427038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16216" y="515826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542623" y="526421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595523" y="526421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526520" y="1902974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607972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23936AFB-1BBC-B4A7-47F3-FC82694B7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570" t="23960" b="10415"/>
          <a:stretch/>
        </p:blipFill>
        <p:spPr>
          <a:xfrm>
            <a:off x="0" y="1"/>
            <a:ext cx="4735436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EFD01FF-D6B7-AC6E-3930-54D7B675C7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2897" y="3328699"/>
            <a:ext cx="6782879" cy="735707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Title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45B76B-C9AE-0CFD-4554-06576456CAD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63339" y="6052543"/>
            <a:ext cx="1237615" cy="342819"/>
          </a:xfrm>
          <a:prstGeom prst="rect">
            <a:avLst/>
          </a:prstGeom>
          <a:noFill/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DCE47C2F-671B-56CC-98F9-75BBF244E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97" y="2411618"/>
            <a:ext cx="6818057" cy="73570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15" name="Picture 14" descr="A purple and white text on a black background&#10;&#10;Description automatically generated">
            <a:extLst>
              <a:ext uri="{FF2B5EF4-FFF2-40B4-BE49-F238E27FC236}">
                <a16:creationId xmlns:a16="http://schemas.microsoft.com/office/drawing/2014/main" id="{0BAA2781-6642-C2DD-238B-7BD2605B0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2" y="1985582"/>
            <a:ext cx="3330708" cy="2506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333C44-2406-E148-91CE-F880A83E7CA0}"/>
              </a:ext>
            </a:extLst>
          </p:cNvPr>
          <p:cNvSpPr txBox="1"/>
          <p:nvPr userDrawn="1"/>
        </p:nvSpPr>
        <p:spPr>
          <a:xfrm>
            <a:off x="4882897" y="617220"/>
            <a:ext cx="6818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Purple Mash Computing Scheme</a:t>
            </a:r>
            <a:br>
              <a:rPr lang="en-US" sz="1600" dirty="0"/>
            </a:br>
            <a:r>
              <a:rPr lang="en-US" sz="1600" dirty="0"/>
              <a:t>Year 4 - Animation</a:t>
            </a:r>
          </a:p>
        </p:txBody>
      </p:sp>
    </p:spTree>
    <p:extLst>
      <p:ext uri="{BB962C8B-B14F-4D97-AF65-F5344CB8AC3E}">
        <p14:creationId xmlns:p14="http://schemas.microsoft.com/office/powerpoint/2010/main" val="2577959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5721" y="2245047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905721" y="5433133"/>
            <a:ext cx="4789016" cy="666891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07458" y="22466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533865" y="23526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6765" y="23526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92325" y="322529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18732" y="333124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632" y="333124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92325" y="421912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18732" y="432507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1632" y="432507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92325" y="5212963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18732" y="5318913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71632" y="5318913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95767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6411742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0DA8EA-7D48-1B05-C85F-38C2A63C2C3F}"/>
              </a:ext>
            </a:extLst>
          </p:cNvPr>
          <p:cNvSpPr/>
          <p:nvPr userDrawn="1"/>
        </p:nvSpPr>
        <p:spPr>
          <a:xfrm>
            <a:off x="481991" y="1039951"/>
            <a:ext cx="11228018" cy="6668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82395" y="2111295"/>
            <a:ext cx="5327614" cy="374738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532755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81341" y="2111295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07748" y="2217246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0649" y="2217246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81341" y="28831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07748" y="29891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0649" y="29891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81341" y="3672823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07748" y="3778774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0649" y="3778774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75348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0999495-84C8-3496-5299-608F6BBB4501}"/>
              </a:ext>
            </a:extLst>
          </p:cNvPr>
          <p:cNvSpPr/>
          <p:nvPr userDrawn="1"/>
        </p:nvSpPr>
        <p:spPr>
          <a:xfrm>
            <a:off x="491045" y="4502227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4AEC019-D1F7-0FD6-3D98-9E1CC5178AE3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1517452" y="4608178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280FD4FB-263F-84F2-EE15-580B12EF4F4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0353" y="4608178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94DAF08-6CE6-40F8-5E59-7E3EBC3893AE}"/>
              </a:ext>
            </a:extLst>
          </p:cNvPr>
          <p:cNvSpPr/>
          <p:nvPr userDrawn="1"/>
        </p:nvSpPr>
        <p:spPr>
          <a:xfrm>
            <a:off x="491045" y="53273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73EABC45-1EBF-9711-A386-889742FF81CB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1517452" y="54333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31" name="Picture Placeholder 15">
            <a:extLst>
              <a:ext uri="{FF2B5EF4-FFF2-40B4-BE49-F238E27FC236}">
                <a16:creationId xmlns:a16="http://schemas.microsoft.com/office/drawing/2014/main" id="{26DA891B-1890-1879-756E-7E2B527F151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70353" y="54333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7328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1947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1390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4031876"/>
      </p:ext>
    </p:extLst>
  </p:cSld>
  <p:clrMapOvr>
    <a:masterClrMapping/>
  </p:clrMapOvr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2364593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2576146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2364593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12013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330119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6270172" y="2299355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2510908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151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8594" y="1189906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65459" y="1344324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763" y="118990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0189174"/>
      </p:ext>
    </p:extLst>
  </p:cSld>
  <p:clrMapOvr>
    <a:masterClrMapping/>
  </p:clrMapOvr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22713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77910" y="1381548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22713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6261065"/>
      </p:ext>
    </p:extLst>
  </p:cSld>
  <p:clrMapOvr>
    <a:masterClrMapping/>
  </p:clrMapOvr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0172" y="298219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3174527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98219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0131459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ims and 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8DCC0-E517-6005-EB66-D90D259E3F8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832F315-2629-FEF8-22B8-0392FA68B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US"/>
              <a:t>Add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D24EFC-2289-FB99-02F0-00143A92F4A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020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1836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4608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7605345" y="44721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710854" y="45934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36910" y="44721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491045" y="1093130"/>
            <a:ext cx="510965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92913" y="1293326"/>
            <a:ext cx="4661601" cy="444500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7605345" y="2792617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710854" y="2913915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36910" y="2792617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7605345" y="11720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710854" y="12933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36910" y="11720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1787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image text comb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1254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51642"/>
            <a:ext cx="10619233" cy="103337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0177" y="2844913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24258" y="3060982"/>
            <a:ext cx="6350694" cy="258941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1D6A7090-93B0-16B0-8DA2-4A07CB34E6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3768" y="4364046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172487"/>
      </p:ext>
    </p:extLst>
  </p:cSld>
  <p:clrMapOvr>
    <a:masterClrMapping/>
  </p:clrMapOvr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55548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3393721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C058B-8636-95A3-28AA-BE083E3DE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6BFE7A-7DF3-EDB6-94D4-22579000A1B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D262BBAF-8BFB-C01A-C6A3-090DF9F3CC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180730"/>
            <a:ext cx="5978096" cy="470191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A5318E6B-6D22-242E-BA22-925FF3A3CE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16590" y="1515359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0D1032B5-7609-C495-A799-67F2FEFE28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6590" y="4773483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7FC28978-EA07-D176-D427-043D28E8B2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6590" y="3144421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D83297D-A661-14C3-454D-EF9C5B6A868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52499" y="1053181"/>
            <a:ext cx="5035991" cy="447885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219D978-5F67-845C-B9D8-58BA6D60AFBD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52499" y="2696537"/>
            <a:ext cx="5035991" cy="41870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F8BBA4C-4CC2-51C5-7C7B-90AEA4F9B15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52499" y="4323055"/>
            <a:ext cx="5035991" cy="421251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559516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hyperlink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AAB4CD3F-8AC2-9046-946B-20F2C04975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897243"/>
            <a:ext cx="5978096" cy="398539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4F3CE6E-7044-EAA3-4F22-2CC9A9D0A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D754AFF-DC01-C652-8950-9758C01CFB91}"/>
              </a:ext>
            </a:extLst>
          </p:cNvPr>
          <p:cNvSpPr/>
          <p:nvPr userDrawn="1"/>
        </p:nvSpPr>
        <p:spPr>
          <a:xfrm>
            <a:off x="6735913" y="5038725"/>
            <a:ext cx="4952577" cy="843915"/>
          </a:xfrm>
          <a:prstGeom prst="roundRect">
            <a:avLst>
              <a:gd name="adj" fmla="val 1324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6633174-BB42-5FBD-157C-775CA5A5688F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869051" y="5157635"/>
            <a:ext cx="4686300" cy="60609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algn="ctr"/>
            <a:r>
              <a:rPr lang="en-US">
                <a:solidFill>
                  <a:srgbClr val="8E24AA"/>
                </a:solidFill>
              </a:rPr>
              <a:t>Hyperlink to example “Here’s one we made earlier”</a:t>
            </a:r>
            <a:endParaRPr lang="en-GB">
              <a:solidFill>
                <a:srgbClr val="8E24AA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7A698A1-D8E6-5ABD-BB15-B945A719B1E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91046" y="1113382"/>
            <a:ext cx="11209905" cy="705893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E94032D-B063-3AC2-D8E4-28D80F5EAB81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735913" y="1897243"/>
            <a:ext cx="4932724" cy="2941457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00146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82056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4968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260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5422357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4FCF6-2BD1-8817-A786-5587C6EA92C9}"/>
              </a:ext>
            </a:extLst>
          </p:cNvPr>
          <p:cNvSpPr>
            <a:spLocks/>
          </p:cNvSpPr>
          <p:nvPr userDrawn="1"/>
        </p:nvSpPr>
        <p:spPr>
          <a:xfrm>
            <a:off x="6244656" y="1851660"/>
            <a:ext cx="5422357" cy="409194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E32543-26D8-D580-0A4B-E6FB265D6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2034540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2020545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4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664AB6-2C50-A948-3715-F67205306AAB}"/>
              </a:ext>
            </a:extLst>
          </p:cNvPr>
          <p:cNvSpPr/>
          <p:nvPr userDrawn="1"/>
        </p:nvSpPr>
        <p:spPr>
          <a:xfrm>
            <a:off x="6245034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A79C8AC-4901-9EF5-3D76-189596A0A8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7521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0461281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 userDrawn="1"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 userDrawn="1"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 userDrawn="1"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 userDrawn="1"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172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1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11169816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11171376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8" y="2020545"/>
            <a:ext cx="10731901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3" y="1220094"/>
            <a:ext cx="1082631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151811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039167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265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245023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210577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888419"/>
            <a:ext cx="5430779" cy="1914728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655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2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06532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233996"/>
            <a:ext cx="10860833" cy="10653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76871" y="2405849"/>
            <a:ext cx="6596108" cy="37523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281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hyperlink" Target="https://www.2simple.com/contact/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CF9F83-5343-A093-7E0C-2B7083C0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6" y="462638"/>
            <a:ext cx="11209905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Add text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A3209-A2C0-45C7-E3B6-178A113D1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7" y="1483360"/>
            <a:ext cx="11209906" cy="4307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>
            <a:hlinkClick r:id="rId52"/>
            <a:extLst>
              <a:ext uri="{FF2B5EF4-FFF2-40B4-BE49-F238E27FC236}">
                <a16:creationId xmlns:a16="http://schemas.microsoft.com/office/drawing/2014/main" id="{72B9B9D0-FFF3-373B-623C-3E6999C8513E}"/>
              </a:ext>
            </a:extLst>
          </p:cNvPr>
          <p:cNvPicPr/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338" y="6074687"/>
            <a:ext cx="1237615" cy="342900"/>
          </a:xfrm>
          <a:prstGeom prst="rect">
            <a:avLst/>
          </a:prstGeom>
          <a:noFill/>
        </p:spPr>
      </p:pic>
      <p:sp>
        <p:nvSpPr>
          <p:cNvPr id="16" name="Footer Placeholder 9">
            <a:extLst>
              <a:ext uri="{FF2B5EF4-FFF2-40B4-BE49-F238E27FC236}">
                <a16:creationId xmlns:a16="http://schemas.microsoft.com/office/drawing/2014/main" id="{51449951-4672-7A5F-5524-AF5F297348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1045" y="6158204"/>
            <a:ext cx="4995355" cy="2593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89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76" r:id="rId2"/>
    <p:sldLayoutId id="2147483697" r:id="rId3"/>
    <p:sldLayoutId id="2147483698" r:id="rId4"/>
    <p:sldLayoutId id="2147483716" r:id="rId5"/>
    <p:sldLayoutId id="2147483766" r:id="rId6"/>
    <p:sldLayoutId id="2147483768" r:id="rId7"/>
    <p:sldLayoutId id="2147483782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80" r:id="rId14"/>
    <p:sldLayoutId id="2147483784" r:id="rId15"/>
    <p:sldLayoutId id="2147483754" r:id="rId16"/>
    <p:sldLayoutId id="2147483783" r:id="rId17"/>
    <p:sldLayoutId id="2147483763" r:id="rId18"/>
    <p:sldLayoutId id="2147483781" r:id="rId19"/>
    <p:sldLayoutId id="2147483718" r:id="rId20"/>
    <p:sldLayoutId id="2147483764" r:id="rId21"/>
    <p:sldLayoutId id="2147483739" r:id="rId22"/>
    <p:sldLayoutId id="2147483740" r:id="rId23"/>
    <p:sldLayoutId id="2147483767" r:id="rId24"/>
    <p:sldLayoutId id="2147483765" r:id="rId25"/>
    <p:sldLayoutId id="2147483775" r:id="rId26"/>
    <p:sldLayoutId id="2147483731" r:id="rId27"/>
    <p:sldLayoutId id="2147483777" r:id="rId28"/>
    <p:sldLayoutId id="2147483736" r:id="rId29"/>
    <p:sldLayoutId id="2147483778" r:id="rId30"/>
    <p:sldLayoutId id="2147483779" r:id="rId31"/>
    <p:sldLayoutId id="2147483742" r:id="rId32"/>
    <p:sldLayoutId id="2147483743" r:id="rId33"/>
    <p:sldLayoutId id="2147483744" r:id="rId34"/>
    <p:sldLayoutId id="2147483745" r:id="rId35"/>
    <p:sldLayoutId id="2147483774" r:id="rId36"/>
    <p:sldLayoutId id="2147483746" r:id="rId37"/>
    <p:sldLayoutId id="2147483747" r:id="rId38"/>
    <p:sldLayoutId id="2147483748" r:id="rId39"/>
    <p:sldLayoutId id="2147483755" r:id="rId40"/>
    <p:sldLayoutId id="2147483757" r:id="rId41"/>
    <p:sldLayoutId id="2147483758" r:id="rId42"/>
    <p:sldLayoutId id="2147483761" r:id="rId43"/>
    <p:sldLayoutId id="2147483709" r:id="rId44"/>
    <p:sldLayoutId id="2147483713" r:id="rId45"/>
    <p:sldLayoutId id="2147483711" r:id="rId46"/>
    <p:sldLayoutId id="2147483719" r:id="rId47"/>
    <p:sldLayoutId id="2147483720" r:id="rId48"/>
    <p:sldLayoutId id="2147483722" r:id="rId49"/>
    <p:sldLayoutId id="2147483725" r:id="rId5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000" b="1" kern="1200" dirty="0" smtClean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purplemash.com/app/tools/balloon_custom_animation_csow" TargetMode="External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purplemash.com/app/tools/2ani" TargetMode="Externa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purplemash.com/app/tools/balloon_custom_sound_animation_csow" TargetMode="External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microsoft.com/office/2007/relationships/hdphoto" Target="../media/hdphoto3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6" Type="http://schemas.microsoft.com/office/2007/relationships/hdphoto" Target="../media/hdphoto1.wdp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8BA4470-4472-C8FC-1A4C-AE8BE59A0C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Enhancing a Simple Animation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27C6C8-89A7-F195-6466-886872617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Lesson 3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4F1BBF-298A-69CC-D73D-39B6FCEEDC03}"/>
              </a:ext>
            </a:extLst>
          </p:cNvPr>
          <p:cNvSpPr txBox="1">
            <a:spLocks/>
          </p:cNvSpPr>
          <p:nvPr/>
        </p:nvSpPr>
        <p:spPr>
          <a:xfrm>
            <a:off x="7879397" y="6405092"/>
            <a:ext cx="4026091" cy="2593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Need support? Visit www.2simple.com/contact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96247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35B9F-DB53-840E-460F-E7E4D9669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1: Add a Gallery Background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6F6548F-F7DF-06B7-0112-2965EFF6DF5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8" r="17128"/>
          <a:stretch/>
        </p:blipFill>
        <p:spPr>
          <a:xfrm>
            <a:off x="7394372" y="1275709"/>
            <a:ext cx="4306579" cy="4306582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A2F7C0-5B19-39AC-723A-7F1729EB40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Open a saved simple animation or if time, make a new one by opening 2Animate from your 2Dos.</a:t>
            </a:r>
          </a:p>
          <a:p>
            <a:r>
              <a:rPr lang="en-GB" dirty="0"/>
              <a:t>Add clipart gallery backgrounds to specific frames in the animation. </a:t>
            </a:r>
          </a:p>
          <a:p>
            <a:r>
              <a:rPr lang="en-GB" dirty="0"/>
              <a:t>Play it and test the effectiveness of the chosen backgrounds.</a:t>
            </a:r>
          </a:p>
          <a:p>
            <a:r>
              <a:rPr lang="en-GB" dirty="0"/>
              <a:t>Remember to save your work.</a:t>
            </a:r>
          </a:p>
        </p:txBody>
      </p:sp>
    </p:spTree>
    <p:extLst>
      <p:ext uri="{BB962C8B-B14F-4D97-AF65-F5344CB8AC3E}">
        <p14:creationId xmlns:p14="http://schemas.microsoft.com/office/powerpoint/2010/main" val="1212013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2BFC0-91CA-E21D-8C00-FA62FC38B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Adding Custom Backgrounds in 2Animate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2E447-C66E-5575-25A0-14DFF65D615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91045" y="3074069"/>
            <a:ext cx="5378127" cy="2848266"/>
          </a:xfrm>
        </p:spPr>
        <p:txBody>
          <a:bodyPr/>
          <a:lstStyle/>
          <a:p>
            <a:r>
              <a:rPr lang="en-GB" dirty="0">
                <a:solidFill>
                  <a:schemeClr val="accent2"/>
                </a:solidFill>
              </a:rPr>
              <a:t>What is the gallery background?</a:t>
            </a:r>
          </a:p>
          <a:p>
            <a:r>
              <a:rPr lang="en-GB" dirty="0">
                <a:solidFill>
                  <a:schemeClr val="accent2"/>
                </a:solidFill>
              </a:rPr>
              <a:t>What is the drawn background element?</a:t>
            </a:r>
          </a:p>
          <a:p>
            <a:r>
              <a:rPr lang="en-GB" dirty="0">
                <a:solidFill>
                  <a:srgbClr val="8E24AA"/>
                </a:solidFill>
              </a:rPr>
              <a:t>Can you think about how this has been created?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F530D08-7839-1AE2-E0F2-8576281EE22B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GB" dirty="0"/>
              <a:t>Custom backgrounds can be made by combining several features of 2Animate. Look at the </a:t>
            </a:r>
            <a:r>
              <a:rPr lang="en-GB" dirty="0">
                <a:hlinkClick r:id="rId2"/>
              </a:rPr>
              <a:t>example balloon custom background animation</a:t>
            </a:r>
            <a:r>
              <a:rPr lang="en-GB" dirty="0"/>
              <a:t> which has been created using 2Animate.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D7A8A-EC96-10B8-260C-C95496E583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4057" y="3074069"/>
            <a:ext cx="3314970" cy="2848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70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A1D140B-4DFD-DF85-428A-CDCD97163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Create Custom Backgrounds in 2Animate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C4D1BA-3DE5-3157-CBCF-F695F8BC53C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>
            <a:normAutofit/>
          </a:bodyPr>
          <a:lstStyle/>
          <a:p>
            <a:r>
              <a:rPr lang="en-GB"/>
              <a:t>Watch this short video on how to create custom backgrounds in 2Animate.</a:t>
            </a:r>
          </a:p>
        </p:txBody>
      </p:sp>
      <p:pic>
        <p:nvPicPr>
          <p:cNvPr id="2" name="Animation Lesson 3 Custom Backgrounds">
            <a:hlinkClick r:id="" action="ppaction://media"/>
            <a:extLst>
              <a:ext uri="{FF2B5EF4-FFF2-40B4-BE49-F238E27FC236}">
                <a16:creationId xmlns:a16="http://schemas.microsoft.com/office/drawing/2014/main" id="{4F50EA36-6636-CA3D-BB58-AB9BC9C2DB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01823" y="2360566"/>
            <a:ext cx="6763472" cy="379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40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4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212AE-4F53-C96B-1F6F-451FE2ECB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7F87B-DBA5-313C-71A7-63DCA2372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Activity 2: Create a Custom Background</a:t>
            </a:r>
          </a:p>
        </p:txBody>
      </p:sp>
      <p:pic>
        <p:nvPicPr>
          <p:cNvPr id="7" name="Picture Placeholder 6">
            <a:hlinkClick r:id="rId2"/>
            <a:extLst>
              <a:ext uri="{FF2B5EF4-FFF2-40B4-BE49-F238E27FC236}">
                <a16:creationId xmlns:a16="http://schemas.microsoft.com/office/drawing/2014/main" id="{789F7AF5-0585-5318-F21F-5BA556D58C9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8" r="7128"/>
          <a:stretch/>
        </p:blipFill>
        <p:spPr>
          <a:xfrm>
            <a:off x="7394372" y="1275709"/>
            <a:ext cx="4306579" cy="4306582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3B9D264-9FB4-CD24-FEE4-E11EC8F1C9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Open </a:t>
            </a:r>
            <a:r>
              <a:rPr lang="en-GB" dirty="0">
                <a:hlinkClick r:id="rId2"/>
              </a:rPr>
              <a:t>2Animate</a:t>
            </a:r>
            <a:r>
              <a:rPr lang="en-GB" dirty="0"/>
              <a:t> from your 2Dos.</a:t>
            </a:r>
          </a:p>
          <a:p>
            <a:r>
              <a:rPr lang="en-GB" dirty="0"/>
              <a:t>Think of an idea or use an existing idea.</a:t>
            </a:r>
          </a:p>
          <a:p>
            <a:r>
              <a:rPr lang="en-GB" dirty="0"/>
              <a:t>You are going to create your custom background first.</a:t>
            </a:r>
          </a:p>
          <a:p>
            <a:r>
              <a:rPr lang="en-GB" dirty="0"/>
              <a:t>Use the copy frame feature. </a:t>
            </a:r>
          </a:p>
          <a:p>
            <a:r>
              <a:rPr lang="en-GB" dirty="0"/>
              <a:t>Once the backgrounds have been produced, you can start creating the animated object for each frame.</a:t>
            </a:r>
          </a:p>
          <a:p>
            <a:r>
              <a:rPr lang="en-GB" dirty="0"/>
              <a:t>Save your work but </a:t>
            </a:r>
            <a:r>
              <a:rPr lang="en-GB" b="1" dirty="0"/>
              <a:t>don’t hand it in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1986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A7094-FAEE-46F6-67D3-77E2C97201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E2B5A-DC14-68E8-255B-BD3DF9BAE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Adding Sound Effects to Frames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F393E6-B10E-0500-F88F-CAD2AE18C3F2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91045" y="3114807"/>
            <a:ext cx="5442164" cy="2848266"/>
          </a:xfrm>
        </p:spPr>
        <p:txBody>
          <a:bodyPr/>
          <a:lstStyle/>
          <a:p>
            <a:r>
              <a:rPr lang="en-GB">
                <a:solidFill>
                  <a:schemeClr val="accent2"/>
                </a:solidFill>
              </a:rPr>
              <a:t>Which frames have sound effects been added onto?</a:t>
            </a:r>
          </a:p>
          <a:p>
            <a:r>
              <a:rPr lang="en-GB">
                <a:solidFill>
                  <a:schemeClr val="accent2"/>
                </a:solidFill>
              </a:rPr>
              <a:t>Do the sound effects only play for the length of the frame they are added on?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1869DA8-93C7-51DD-4CE5-D86CB18C7EEB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GB"/>
              <a:t>Sound effects can really enhance the quality of an animation. Play the </a:t>
            </a:r>
            <a:r>
              <a:rPr lang="en-GB">
                <a:hlinkClick r:id="rId2"/>
              </a:rPr>
              <a:t>Balloon Sound Example</a:t>
            </a:r>
            <a:r>
              <a:rPr lang="en-GB"/>
              <a:t>. Once you have done this, look at it in edit mode.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6D80C20-0AE2-79B4-17A4-4F4D7CAA1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6258" y="2989553"/>
            <a:ext cx="2910016" cy="301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73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A1D140B-4DFD-DF85-428A-CDCD97163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Adding Sound Effects to Frames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C4D1BA-3DE5-3157-CBCF-F695F8BC53C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>
            <a:normAutofit/>
          </a:bodyPr>
          <a:lstStyle/>
          <a:p>
            <a:r>
              <a:rPr lang="en-GB"/>
              <a:t>Watch this short video on how to add sound effects to frames.</a:t>
            </a:r>
          </a:p>
        </p:txBody>
      </p:sp>
      <p:pic>
        <p:nvPicPr>
          <p:cNvPr id="2" name="Animation Lesson 3 sound">
            <a:hlinkClick r:id="" action="ppaction://media"/>
            <a:extLst>
              <a:ext uri="{FF2B5EF4-FFF2-40B4-BE49-F238E27FC236}">
                <a16:creationId xmlns:a16="http://schemas.microsoft.com/office/drawing/2014/main" id="{8B5C2A39-58FA-2909-A8BE-F1DCACF3C8E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94055" y="2437879"/>
            <a:ext cx="6379008" cy="358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32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6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B0A26-0F14-2CE2-C4E5-58E47346A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F2080-B0A8-43A2-9FB4-ACD9AF6D8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Activity 3: Adding Sound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B741915-0E8F-9632-9653-2CAB064344F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01" r="-5209"/>
          <a:stretch/>
        </p:blipFill>
        <p:spPr>
          <a:xfrm>
            <a:off x="7394372" y="1275709"/>
            <a:ext cx="4306579" cy="4306582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93DD208-1AD0-9F03-156D-67A2CA7C3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Open your last animation with the custom background.</a:t>
            </a:r>
          </a:p>
          <a:p>
            <a:r>
              <a:rPr lang="en-GB"/>
              <a:t>Explore the sound effects available and add some to appropriate places on your animation.</a:t>
            </a:r>
          </a:p>
          <a:p>
            <a:r>
              <a:rPr lang="en-GB"/>
              <a:t>Test your sound effects and make any alterations as needed.</a:t>
            </a:r>
          </a:p>
          <a:p>
            <a:r>
              <a:rPr lang="en-GB"/>
              <a:t>Save your work. </a:t>
            </a:r>
          </a:p>
        </p:txBody>
      </p:sp>
    </p:spTree>
    <p:extLst>
      <p:ext uri="{BB962C8B-B14F-4D97-AF65-F5344CB8AC3E}">
        <p14:creationId xmlns:p14="http://schemas.microsoft.com/office/powerpoint/2010/main" val="2373463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6184722" y="2349268"/>
            <a:ext cx="4860000" cy="2159731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>
                <a:solidFill>
                  <a:schemeClr val="bg1"/>
                </a:solidFill>
              </a:rPr>
              <a:t>Background: </a:t>
            </a:r>
            <a:r>
              <a:rPr lang="en-GB" sz="2400" b="1">
                <a:solidFill>
                  <a:schemeClr val="bg1"/>
                </a:solidFill>
              </a:rPr>
              <a:t>An image on the frame that shows behind the animated objects.</a:t>
            </a:r>
          </a:p>
        </p:txBody>
      </p:sp>
      <p:sp>
        <p:nvSpPr>
          <p:cNvPr id="18" name="front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6184722" y="2349000"/>
            <a:ext cx="4860000" cy="215972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>
                <a:solidFill>
                  <a:srgbClr val="BA68C8"/>
                </a:solidFill>
              </a:rPr>
              <a:t>Background</a:t>
            </a:r>
          </a:p>
        </p:txBody>
      </p:sp>
      <p:sp>
        <p:nvSpPr>
          <p:cNvPr id="5" name="last top left box">
            <a:extLst>
              <a:ext uri="{FF2B5EF4-FFF2-40B4-BE49-F238E27FC236}">
                <a16:creationId xmlns:a16="http://schemas.microsoft.com/office/drawing/2014/main" id="{7826159E-945A-F86C-E219-439FEBE20035}"/>
              </a:ext>
            </a:extLst>
          </p:cNvPr>
          <p:cNvSpPr txBox="1"/>
          <p:nvPr/>
        </p:nvSpPr>
        <p:spPr>
          <a:xfrm>
            <a:off x="810743" y="2351970"/>
            <a:ext cx="4854457" cy="2160000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>
                <a:solidFill>
                  <a:schemeClr val="bg1"/>
                </a:solidFill>
              </a:rPr>
              <a:t>Sound Effect: </a:t>
            </a:r>
            <a:r>
              <a:rPr lang="en-GB" sz="2400" b="1">
                <a:solidFill>
                  <a:schemeClr val="bg1"/>
                </a:solidFill>
              </a:rPr>
              <a:t>A sound other than speech or music.</a:t>
            </a:r>
            <a:endParaRPr lang="en-GB" sz="2800" b="1">
              <a:solidFill>
                <a:schemeClr val="bg1"/>
              </a:solidFill>
            </a:endParaRPr>
          </a:p>
        </p:txBody>
      </p:sp>
      <p:sp>
        <p:nvSpPr>
          <p:cNvPr id="29" name="first top left box">
            <a:extLst>
              <a:ext uri="{FF2B5EF4-FFF2-40B4-BE49-F238E27FC236}">
                <a16:creationId xmlns:a16="http://schemas.microsoft.com/office/drawing/2014/main" id="{2093B9D2-75A7-9FD6-AA87-518A5116890E}"/>
              </a:ext>
            </a:extLst>
          </p:cNvPr>
          <p:cNvSpPr txBox="1"/>
          <p:nvPr/>
        </p:nvSpPr>
        <p:spPr>
          <a:xfrm>
            <a:off x="810744" y="2349000"/>
            <a:ext cx="4854456" cy="215999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>
                <a:solidFill>
                  <a:srgbClr val="BA68C8"/>
                </a:solidFill>
              </a:rPr>
              <a:t>Sound Effect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534D324D-1D95-9AF3-945C-91ED22043D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Vocabulary Review</a:t>
            </a:r>
          </a:p>
        </p:txBody>
      </p:sp>
    </p:spTree>
    <p:extLst>
      <p:ext uri="{BB962C8B-B14F-4D97-AF65-F5344CB8AC3E}">
        <p14:creationId xmlns:p14="http://schemas.microsoft.com/office/powerpoint/2010/main" val="406308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9" grpId="0" animBg="1"/>
      <p:bldP spid="2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/>
              <a:t>How can backgrounds improve an animation?</a:t>
            </a:r>
          </a:p>
          <a:p>
            <a:r>
              <a:rPr lang="en-GB" sz="1800"/>
              <a:t>Which ways can backgrounds be created using 2Animate?</a:t>
            </a:r>
          </a:p>
          <a:p>
            <a:r>
              <a:rPr lang="en-GB" sz="1800"/>
              <a:t>Can you explain how a sound effect works when placed on an individual frame?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184919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/>
              <a:t>To know how to enhance simple animations using animation software.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Aim</a:t>
            </a:r>
          </a:p>
        </p:txBody>
      </p:sp>
    </p:spTree>
    <p:extLst>
      <p:ext uri="{BB962C8B-B14F-4D97-AF65-F5344CB8AC3E}">
        <p14:creationId xmlns:p14="http://schemas.microsoft.com/office/powerpoint/2010/main" val="98936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kern="10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 can add backgrounds to animations to enhance them. </a:t>
            </a:r>
          </a:p>
          <a:p>
            <a:r>
              <a:rPr lang="en-GB" sz="1800" kern="100">
                <a:ea typeface="Aptos" panose="020B0004020202020204" pitchFamily="34" charset="0"/>
                <a:cs typeface="Times New Roman" panose="02020603050405020304" pitchFamily="18" charset="0"/>
              </a:rPr>
              <a:t>I can add sound effects to animations to enhance them.</a:t>
            </a:r>
          </a:p>
          <a:p>
            <a:r>
              <a:rPr lang="en-GB" sz="1800" kern="100">
                <a:cs typeface="Times New Roman" panose="02020603050405020304" pitchFamily="18" charset="0"/>
              </a:rPr>
              <a:t>I have created an animated sequence that includes sound effects and backgrounds.</a:t>
            </a:r>
            <a:endParaRPr lang="en-GB" sz="1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82029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1141D-D174-F7E0-4BAA-5170EF990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1A6DA70-1324-FE4A-991A-5BA5A7DD6260}"/>
              </a:ext>
            </a:extLst>
          </p:cNvPr>
          <p:cNvSpPr/>
          <p:nvPr/>
        </p:nvSpPr>
        <p:spPr>
          <a:xfrm>
            <a:off x="431571" y="4540427"/>
            <a:ext cx="11426960" cy="1478825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636FE4-D219-22A4-AE21-A48EF25BB2BB}"/>
              </a:ext>
            </a:extLst>
          </p:cNvPr>
          <p:cNvSpPr/>
          <p:nvPr/>
        </p:nvSpPr>
        <p:spPr>
          <a:xfrm>
            <a:off x="431571" y="2843027"/>
            <a:ext cx="11426960" cy="1619753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F11327-3134-6151-F904-4A696C292039}"/>
              </a:ext>
            </a:extLst>
          </p:cNvPr>
          <p:cNvSpPr/>
          <p:nvPr/>
        </p:nvSpPr>
        <p:spPr>
          <a:xfrm>
            <a:off x="431571" y="1163567"/>
            <a:ext cx="11426960" cy="1619753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115BC96-27B1-7D05-9928-12DC9F31DA20}"/>
              </a:ext>
            </a:extLst>
          </p:cNvPr>
          <p:cNvSpPr/>
          <p:nvPr/>
        </p:nvSpPr>
        <p:spPr>
          <a:xfrm>
            <a:off x="539667" y="1621891"/>
            <a:ext cx="4352196" cy="1049466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Nunito" pitchFamily="2" charset="0"/>
              </a:rPr>
              <a:t>What is Onion Skinning?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A7AB686-742B-DD3A-9585-E848E37B5E4C}"/>
              </a:ext>
            </a:extLst>
          </p:cNvPr>
          <p:cNvSpPr txBox="1">
            <a:spLocks/>
          </p:cNvSpPr>
          <p:nvPr/>
        </p:nvSpPr>
        <p:spPr>
          <a:xfrm>
            <a:off x="5352744" y="1475808"/>
            <a:ext cx="6438320" cy="8711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A process where the shadow image of the previous frame is present to help you line up the objects of the animation correctly. 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5EDBDB-96B1-5641-8692-B23C7E08717B}"/>
              </a:ext>
            </a:extLst>
          </p:cNvPr>
          <p:cNvSpPr/>
          <p:nvPr/>
        </p:nvSpPr>
        <p:spPr>
          <a:xfrm>
            <a:off x="533052" y="3296567"/>
            <a:ext cx="4352196" cy="1051200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Nunito" pitchFamily="2" charset="0"/>
              </a:rPr>
              <a:t>If the number of frames per a second is increased, what happens?</a:t>
            </a:r>
            <a:endParaRPr lang="en-US" sz="2000" b="1" dirty="0">
              <a:solidFill>
                <a:schemeClr val="bg1"/>
              </a:solidFill>
              <a:latin typeface="Nunito" pitchFamily="2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5C9038E-C6D4-C524-3229-7FF9C66176C7}"/>
              </a:ext>
            </a:extLst>
          </p:cNvPr>
          <p:cNvSpPr txBox="1">
            <a:spLocks/>
          </p:cNvSpPr>
          <p:nvPr/>
        </p:nvSpPr>
        <p:spPr>
          <a:xfrm>
            <a:off x="5381318" y="2333475"/>
            <a:ext cx="6409746" cy="430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A feature that includes slices of colours in an animation.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50F6605-24D8-8129-0EFB-E64DF0E35E98}"/>
              </a:ext>
            </a:extLst>
          </p:cNvPr>
          <p:cNvSpPr/>
          <p:nvPr/>
        </p:nvSpPr>
        <p:spPr>
          <a:xfrm>
            <a:off x="5389978" y="1497388"/>
            <a:ext cx="6343070" cy="920191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veal answers">
            <a:extLst>
              <a:ext uri="{FF2B5EF4-FFF2-40B4-BE49-F238E27FC236}">
                <a16:creationId xmlns:a16="http://schemas.microsoft.com/office/drawing/2014/main" id="{A3B7AC1F-8611-C4E4-C214-E884FC475610}"/>
              </a:ext>
            </a:extLst>
          </p:cNvPr>
          <p:cNvSpPr/>
          <p:nvPr/>
        </p:nvSpPr>
        <p:spPr>
          <a:xfrm>
            <a:off x="7669822" y="5950201"/>
            <a:ext cx="2456722" cy="655601"/>
          </a:xfrm>
          <a:prstGeom prst="roundRect">
            <a:avLst>
              <a:gd name="adj" fmla="val 5152"/>
            </a:avLst>
          </a:prstGeom>
          <a:solidFill>
            <a:srgbClr val="8E24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Nunito" pitchFamily="2" charset="0"/>
              </a:rPr>
              <a:t>Reveal Answers</a:t>
            </a:r>
            <a:endParaRPr lang="en-GB" sz="2000" b="1" i="1" dirty="0">
              <a:solidFill>
                <a:schemeClr val="tx1"/>
              </a:solidFill>
              <a:latin typeface="Nunito" pitchFamily="2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B554F48-88C4-D3C9-79FD-D13ED890F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Knowledge and Skills Check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A2B37C-8715-555D-0B2B-C2E8111943AB}"/>
              </a:ext>
            </a:extLst>
          </p:cNvPr>
          <p:cNvSpPr txBox="1"/>
          <p:nvPr/>
        </p:nvSpPr>
        <p:spPr>
          <a:xfrm>
            <a:off x="533052" y="1163568"/>
            <a:ext cx="2182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Definition</a:t>
            </a:r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0F30FA-FA48-9146-2F53-AB5389BBF5B0}"/>
              </a:ext>
            </a:extLst>
          </p:cNvPr>
          <p:cNvSpPr txBox="1"/>
          <p:nvPr/>
        </p:nvSpPr>
        <p:spPr>
          <a:xfrm>
            <a:off x="491046" y="2849588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Last lesson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B5B531-B00E-1A4F-AC12-F2CE7D1E7C28}"/>
              </a:ext>
            </a:extLst>
          </p:cNvPr>
          <p:cNvSpPr txBox="1"/>
          <p:nvPr/>
        </p:nvSpPr>
        <p:spPr>
          <a:xfrm>
            <a:off x="539667" y="4522802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Previous learning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1837C4B-D9AC-F1AA-9192-E19774CD8DDA}"/>
              </a:ext>
            </a:extLst>
          </p:cNvPr>
          <p:cNvSpPr/>
          <p:nvPr/>
        </p:nvSpPr>
        <p:spPr>
          <a:xfrm>
            <a:off x="539667" y="4871663"/>
            <a:ext cx="4352196" cy="1051200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What is a clip-art gallery?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5E075D8-1CF0-D018-B7F4-0E9542AC9C5F}"/>
              </a:ext>
            </a:extLst>
          </p:cNvPr>
          <p:cNvSpPr txBox="1">
            <a:spLocks/>
          </p:cNvSpPr>
          <p:nvPr/>
        </p:nvSpPr>
        <p:spPr>
          <a:xfrm>
            <a:off x="5412491" y="3266312"/>
            <a:ext cx="6438320" cy="468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Objects appear to move more slowly.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D0794F7-36D7-5D98-A179-C7947EE55F40}"/>
              </a:ext>
            </a:extLst>
          </p:cNvPr>
          <p:cNvSpPr/>
          <p:nvPr/>
        </p:nvSpPr>
        <p:spPr>
          <a:xfrm>
            <a:off x="5456220" y="3826504"/>
            <a:ext cx="6343070" cy="53618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2E45641-9E36-BA54-5A09-F10BCFE93906}"/>
              </a:ext>
            </a:extLst>
          </p:cNvPr>
          <p:cNvSpPr/>
          <p:nvPr/>
        </p:nvSpPr>
        <p:spPr>
          <a:xfrm>
            <a:off x="5456220" y="5360611"/>
            <a:ext cx="6343070" cy="562251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10E54AE-2477-EFF1-99E9-ED39BB0466E8}"/>
              </a:ext>
            </a:extLst>
          </p:cNvPr>
          <p:cNvSpPr txBox="1">
            <a:spLocks/>
          </p:cNvSpPr>
          <p:nvPr/>
        </p:nvSpPr>
        <p:spPr>
          <a:xfrm>
            <a:off x="5422882" y="3689143"/>
            <a:ext cx="6409746" cy="820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Objects appear to move more quickly.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1E82B38-8ECE-4930-38B2-5E0D61C5BAF1}"/>
              </a:ext>
            </a:extLst>
          </p:cNvPr>
          <p:cNvSpPr txBox="1">
            <a:spLocks/>
          </p:cNvSpPr>
          <p:nvPr/>
        </p:nvSpPr>
        <p:spPr>
          <a:xfrm>
            <a:off x="5402100" y="4773102"/>
            <a:ext cx="6409746" cy="655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A place in software where files are stored.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FA98EDF-54DB-F4EC-7702-4F05AD84968C}"/>
              </a:ext>
            </a:extLst>
          </p:cNvPr>
          <p:cNvSpPr txBox="1">
            <a:spLocks/>
          </p:cNvSpPr>
          <p:nvPr/>
        </p:nvSpPr>
        <p:spPr>
          <a:xfrm>
            <a:off x="5389544" y="5294599"/>
            <a:ext cx="6409746" cy="628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A place in software where a library of images can be found and inserted into a file.</a:t>
            </a:r>
          </a:p>
        </p:txBody>
      </p:sp>
    </p:spTree>
    <p:extLst>
      <p:ext uri="{BB962C8B-B14F-4D97-AF65-F5344CB8AC3E}">
        <p14:creationId xmlns:p14="http://schemas.microsoft.com/office/powerpoint/2010/main" val="173831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  <p:bldP spid="11" grpId="0"/>
      <p:bldP spid="21" grpId="0" animBg="1"/>
      <p:bldP spid="24" grpId="0" animBg="1"/>
      <p:bldP spid="9" grpId="0" animBg="1"/>
      <p:bldP spid="13" grpId="0"/>
      <p:bldP spid="16" grpId="0" animBg="1"/>
      <p:bldP spid="17" grpId="0" animBg="1"/>
      <p:bldP spid="14" grpId="0"/>
      <p:bldP spid="5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19BDE9-A10C-0153-6E96-954057B3A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Vocabulary Overview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622004C-611E-B8A8-50C2-B6F28C674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2034540"/>
            <a:ext cx="5007796" cy="3857105"/>
          </a:xfrm>
        </p:spPr>
        <p:txBody>
          <a:bodyPr>
            <a:noAutofit/>
          </a:bodyPr>
          <a:lstStyle/>
          <a:p>
            <a:r>
              <a:rPr lang="en-GB" sz="1800" b="1"/>
              <a:t>Background: </a:t>
            </a:r>
            <a:r>
              <a:rPr lang="en-GB" sz="1800"/>
              <a:t>An image on the frame that shows behind the animated objects.</a:t>
            </a:r>
          </a:p>
          <a:p>
            <a:r>
              <a:rPr lang="en-GB" sz="1800" b="1"/>
              <a:t>Sound Effect: </a:t>
            </a:r>
            <a:r>
              <a:rPr lang="en-GB" sz="1800"/>
              <a:t>A sound other than speech or music.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15336C-F822-BC1D-EF34-A628F0562D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2020545"/>
            <a:ext cx="5007796" cy="3857105"/>
          </a:xfr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Onion Skinning: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A process where the shadow image of the previous frame is present to help you line up the objects of the animation correctly.  </a:t>
            </a:r>
          </a:p>
          <a:p>
            <a:pPr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Copy Frame: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 A feature in animation software where frames can be copied. This can be used to repeat frames at the end of an animation to help make it look smoother.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unito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A3686C-5ACD-0464-51FC-F5BDEC3D9E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8124" y="1234843"/>
            <a:ext cx="5196626" cy="447675"/>
          </a:xfrm>
        </p:spPr>
        <p:txBody>
          <a:bodyPr anchor="ctr"/>
          <a:lstStyle/>
          <a:p>
            <a:r>
              <a:rPr lang="en-GB"/>
              <a:t>Words encountered previously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8237AA6-7ADB-B29F-81BB-9A573F181B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/>
          <a:lstStyle/>
          <a:p>
            <a:r>
              <a:rPr lang="en-GB"/>
              <a:t>New in this lesson</a:t>
            </a:r>
          </a:p>
        </p:txBody>
      </p:sp>
    </p:spTree>
    <p:extLst>
      <p:ext uri="{BB962C8B-B14F-4D97-AF65-F5344CB8AC3E}">
        <p14:creationId xmlns:p14="http://schemas.microsoft.com/office/powerpoint/2010/main" val="2940960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A1D140B-4DFD-DF85-428A-CDCD97163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Backgrounds in 2D Animations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C4D1BA-3DE5-3157-CBCF-F695F8BC53C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91047" y="1223230"/>
            <a:ext cx="11209905" cy="1109350"/>
          </a:xfrm>
        </p:spPr>
        <p:txBody>
          <a:bodyPr>
            <a:normAutofit/>
          </a:bodyPr>
          <a:lstStyle/>
          <a:p>
            <a:r>
              <a:rPr lang="en-GB"/>
              <a:t>Each of these individual frames have been taken from separate animations.</a:t>
            </a:r>
          </a:p>
          <a:p>
            <a:r>
              <a:rPr lang="en-GB">
                <a:solidFill>
                  <a:srgbClr val="8E24AA"/>
                </a:solidFill>
              </a:rPr>
              <a:t>If you could add backgrounds to each one, what would they be and why?</a:t>
            </a:r>
          </a:p>
        </p:txBody>
      </p:sp>
      <p:pic>
        <p:nvPicPr>
          <p:cNvPr id="19" name="Picture 18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E18C8B8E-F3E3-9B49-9DF5-3966DBD7C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79" y="3095150"/>
            <a:ext cx="2546480" cy="1800286"/>
          </a:xfrm>
          <a:prstGeom prst="rect">
            <a:avLst/>
          </a:prstGeom>
        </p:spPr>
      </p:pic>
      <p:pic>
        <p:nvPicPr>
          <p:cNvPr id="21" name="Picture 20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EA62BB39-1AD5-35E6-9C07-EC0C3E48A9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23" y="3095150"/>
            <a:ext cx="2546480" cy="1800286"/>
          </a:xfrm>
          <a:prstGeom prst="rect">
            <a:avLst/>
          </a:prstGeom>
        </p:spPr>
      </p:pic>
      <p:pic>
        <p:nvPicPr>
          <p:cNvPr id="23" name="Picture 22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497018D4-7664-2109-4ABF-DDD633625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667" y="3095150"/>
            <a:ext cx="2546480" cy="1800286"/>
          </a:xfrm>
          <a:prstGeom prst="rect">
            <a:avLst/>
          </a:prstGeom>
        </p:spPr>
      </p:pic>
      <p:pic>
        <p:nvPicPr>
          <p:cNvPr id="24" name="Picture 23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FFF16FC6-7F32-C661-9B42-0310144F7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7496" y="3095150"/>
            <a:ext cx="2546480" cy="180028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D47B4FA-EAD9-E4B6-E73C-9060877EC2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6432"/>
          <a:stretch/>
        </p:blipFill>
        <p:spPr>
          <a:xfrm flipH="1">
            <a:off x="1051555" y="3429000"/>
            <a:ext cx="1525389" cy="11325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A126FF5-C09F-DE31-474D-698519FE83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8080" b="24738"/>
          <a:stretch/>
        </p:blipFill>
        <p:spPr>
          <a:xfrm>
            <a:off x="3689009" y="3394192"/>
            <a:ext cx="1861374" cy="7585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ADD299-8495-D97D-5957-3F64AC1169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9249" y="3480953"/>
            <a:ext cx="1308786" cy="10568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8E0F985-412C-D044-6F9B-665FFBBCDE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01276" y="3381044"/>
            <a:ext cx="1278920" cy="118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9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72ECA-54D6-DCFA-09CA-328D5D811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DDF6B5A-EA39-DB5E-B03D-41448CECD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Backgrounds in 2D Animations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921E43-3A7B-2077-5026-DEF51D94DEC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91047" y="1223230"/>
            <a:ext cx="11209905" cy="1109350"/>
          </a:xfrm>
        </p:spPr>
        <p:txBody>
          <a:bodyPr>
            <a:normAutofit/>
          </a:bodyPr>
          <a:lstStyle/>
          <a:p>
            <a:r>
              <a:rPr lang="en-GB"/>
              <a:t>You might have come up with similar ideas to these. </a:t>
            </a:r>
          </a:p>
          <a:p>
            <a:r>
              <a:rPr lang="en-GB">
                <a:solidFill>
                  <a:srgbClr val="8E24AA"/>
                </a:solidFill>
              </a:rPr>
              <a:t>How do you feel a background helps bring an animation to life? </a:t>
            </a:r>
          </a:p>
        </p:txBody>
      </p:sp>
      <p:pic>
        <p:nvPicPr>
          <p:cNvPr id="19" name="Picture 18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EBF6F030-725C-95EB-26A5-53D69680C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15" y="3183485"/>
            <a:ext cx="2546480" cy="1800286"/>
          </a:xfrm>
          <a:prstGeom prst="rect">
            <a:avLst/>
          </a:prstGeom>
        </p:spPr>
      </p:pic>
      <p:pic>
        <p:nvPicPr>
          <p:cNvPr id="21" name="Picture 20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5F9B85BC-AB35-FD7C-7A4B-8D4375B6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059" y="3183485"/>
            <a:ext cx="2546480" cy="1800286"/>
          </a:xfrm>
          <a:prstGeom prst="rect">
            <a:avLst/>
          </a:prstGeom>
        </p:spPr>
      </p:pic>
      <p:pic>
        <p:nvPicPr>
          <p:cNvPr id="23" name="Picture 22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6975D692-B2E5-1D9E-32C1-9A66573A6B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103" y="3183485"/>
            <a:ext cx="2546480" cy="1800286"/>
          </a:xfrm>
          <a:prstGeom prst="rect">
            <a:avLst/>
          </a:prstGeom>
        </p:spPr>
      </p:pic>
      <p:pic>
        <p:nvPicPr>
          <p:cNvPr id="24" name="Picture 23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7D86F4FC-3DE5-CDAE-829F-01C71FD57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5932" y="3183485"/>
            <a:ext cx="2546480" cy="18002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BC2C0EF-646F-0A82-EFF1-6FECAF720C4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29" b="7526"/>
          <a:stretch/>
        </p:blipFill>
        <p:spPr>
          <a:xfrm>
            <a:off x="9058321" y="3429000"/>
            <a:ext cx="2281702" cy="13196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94BA15-591B-BC4B-5489-55AAC0C9733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0892"/>
          <a:stretch/>
        </p:blipFill>
        <p:spPr>
          <a:xfrm>
            <a:off x="6326705" y="3423079"/>
            <a:ext cx="2328921" cy="13255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B1796F-1262-200B-DFB6-103EEAE4E8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27950" y="3716955"/>
            <a:ext cx="1308786" cy="10568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BF6BA42-B1A4-C244-E1D7-2CBA12966A7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19354"/>
          <a:stretch/>
        </p:blipFill>
        <p:spPr>
          <a:xfrm>
            <a:off x="3556471" y="3482528"/>
            <a:ext cx="2251344" cy="12661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C055167-B777-912E-DADA-A26F1F7E4D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3798" b="69544" l="10000" r="90000"/>
                    </a14:imgEffect>
                  </a14:imgLayer>
                </a14:imgProps>
              </a:ext>
            </a:extLst>
          </a:blip>
          <a:srcRect t="18080" b="24738"/>
          <a:stretch/>
        </p:blipFill>
        <p:spPr>
          <a:xfrm>
            <a:off x="3828839" y="3375472"/>
            <a:ext cx="1861374" cy="75853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AFDFE09-51BF-B9F3-87E8-8625AE6039C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b="30873"/>
          <a:stretch/>
        </p:blipFill>
        <p:spPr>
          <a:xfrm>
            <a:off x="734579" y="3423080"/>
            <a:ext cx="2292611" cy="132556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4F2E5BC-1B2C-32BF-DC66-F9B1D0719E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78789" r="97643"/>
                    </a14:imgEffect>
                  </a14:imgLayer>
                </a14:imgProps>
              </a:ext>
            </a:extLst>
          </a:blip>
          <a:srcRect l="76432"/>
          <a:stretch/>
        </p:blipFill>
        <p:spPr>
          <a:xfrm flipH="1">
            <a:off x="1009991" y="3517335"/>
            <a:ext cx="1525389" cy="113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68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523B8-D55D-F6B6-FBBE-8ACC39562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Backgrounds in 2D Animation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E8737B-61C5-2109-C086-D496D55AFFF6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/>
              <a:t>Backgrounds can help communicate a better meaning of what is happening in an animation. As well as add to the quality and enjoyment of it. </a:t>
            </a:r>
            <a:endParaRPr lang="en-GB" sz="18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FF2C1A-880D-1E08-74D1-3B088A3EBF77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GB"/>
              <a:t>2D animations that are made by drawing either by hand or using software such as 2Animate, can be enhanced by using backgrounds. </a:t>
            </a:r>
          </a:p>
          <a:p>
            <a:r>
              <a:rPr lang="en-GB"/>
              <a:t>Before the use of animation software, animators didn’t re draw a background each time. Instead, they created one background for a scene. Animated characters or objects would be drawn on transparent sheets and placed over the top. </a:t>
            </a:r>
          </a:p>
        </p:txBody>
      </p:sp>
      <p:pic>
        <p:nvPicPr>
          <p:cNvPr id="5" name="Picture 4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E8EA3BD7-6124-6B68-3F9C-C5A6666A0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42" y="3068081"/>
            <a:ext cx="2827838" cy="19991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EBA2DB-977A-B606-1BF0-76D55E862A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794" b="12156"/>
          <a:stretch/>
        </p:blipFill>
        <p:spPr>
          <a:xfrm>
            <a:off x="1184640" y="3440958"/>
            <a:ext cx="1662470" cy="1182397"/>
          </a:xfrm>
          <a:prstGeom prst="rect">
            <a:avLst/>
          </a:prstGeom>
        </p:spPr>
      </p:pic>
      <p:pic>
        <p:nvPicPr>
          <p:cNvPr id="8" name="Picture 7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048AB2BA-A38D-2D11-8FA4-115E96AC0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224" y="3068082"/>
            <a:ext cx="2827837" cy="19991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CEA53B2-7CA5-5800-42DD-3F9D35A2D47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8329" b="7526"/>
          <a:stretch/>
        </p:blipFill>
        <p:spPr>
          <a:xfrm>
            <a:off x="3245771" y="3355308"/>
            <a:ext cx="2520430" cy="145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19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A1D140B-4DFD-DF85-428A-CDCD97163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Adding a Premade Background in 2Animate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C4D1BA-3DE5-3157-CBCF-F695F8BC53C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GB"/>
              <a:t>2Animate lets users add backgrounds to animations.  </a:t>
            </a:r>
          </a:p>
          <a:p>
            <a:r>
              <a:rPr lang="en-GB"/>
              <a:t>Watch this short video on how to add premade backgrounds to specific frames of an animation. </a:t>
            </a:r>
          </a:p>
        </p:txBody>
      </p:sp>
      <p:pic>
        <p:nvPicPr>
          <p:cNvPr id="2" name="Animation Lesson 3 Premade Backgrounds">
            <a:hlinkClick r:id="" action="ppaction://media"/>
            <a:extLst>
              <a:ext uri="{FF2B5EF4-FFF2-40B4-BE49-F238E27FC236}">
                <a16:creationId xmlns:a16="http://schemas.microsoft.com/office/drawing/2014/main" id="{54D06EFD-4262-8F8F-6EC6-8CCF098334B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55825" y="2376069"/>
            <a:ext cx="6680345" cy="375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8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FOLDER" val="C:\Users\James\Downloads\Unit 6.3 Spreadsheets_Slideshow_lesson 1\"/>
  <p:tag name="ISPRING_PRESENTATION_PATH" val="C:\Users\James\Downloads\Unit 6.3 Spreadsheets_Slideshow_lesson 1.pptx"/>
  <p:tag name="ISPRING_PROJECT_VERSION" val="9.3"/>
  <p:tag name="ISPRING_PROJECT_FOLDER_UPDATED" val="1"/>
  <p:tag name="ISPRING_UUID" val="{1176B23B-2E26-4E50-B7B2-92ED6D81C9CE}"/>
</p:tagLst>
</file>

<file path=ppt/theme/theme1.xml><?xml version="1.0" encoding="utf-8"?>
<a:theme xmlns:a="http://schemas.openxmlformats.org/drawingml/2006/main" name="Theme1">
  <a:themeElements>
    <a:clrScheme name="2simple-purplemash">
      <a:dk1>
        <a:sysClr val="windowText" lastClr="000000"/>
      </a:dk1>
      <a:lt1>
        <a:sysClr val="window" lastClr="FFFFFF"/>
      </a:lt1>
      <a:dk2>
        <a:srgbClr val="8E24AA"/>
      </a:dk2>
      <a:lt2>
        <a:srgbClr val="FFFFFF"/>
      </a:lt2>
      <a:accent1>
        <a:srgbClr val="AB47BC"/>
      </a:accent1>
      <a:accent2>
        <a:srgbClr val="7B1FA2"/>
      </a:accent2>
      <a:accent3>
        <a:srgbClr val="F57C00"/>
      </a:accent3>
      <a:accent4>
        <a:srgbClr val="43A047"/>
      </a:accent4>
      <a:accent5>
        <a:srgbClr val="BDBDBD"/>
      </a:accent5>
      <a:accent6>
        <a:srgbClr val="E8E8E7"/>
      </a:accent6>
      <a:hlink>
        <a:srgbClr val="1976D2"/>
      </a:hlink>
      <a:folHlink>
        <a:srgbClr val="2196F3"/>
      </a:folHlink>
    </a:clrScheme>
    <a:fontScheme name="2simple-standard">
      <a:majorFont>
        <a:latin typeface="Palanquin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E24AA"/>
        </a:solidFill>
        <a:ln w="95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rplemash-slideshow-template" id="{B0921EAE-32CE-4566-9922-6A57C8BCDBD5}" vid="{891E02D0-8709-4CAA-AAED-A05549DCD1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ppt/theme/themeOverride2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9A8F9B8A978A47A35AB74DB814E8C0" ma:contentTypeVersion="20" ma:contentTypeDescription="Create a new document." ma:contentTypeScope="" ma:versionID="6ed8770a002ddebba5fbea651c821372">
  <xsd:schema xmlns:xsd="http://www.w3.org/2001/XMLSchema" xmlns:xs="http://www.w3.org/2001/XMLSchema" xmlns:p="http://schemas.microsoft.com/office/2006/metadata/properties" xmlns:ns2="13450042-f009-418d-a922-a3175eeea887" xmlns:ns3="13d5997a-e98d-49c4-b2de-b6e4809b0311" targetNamespace="http://schemas.microsoft.com/office/2006/metadata/properties" ma:root="true" ma:fieldsID="e8fe8fc572689b1aeff4491027492a6a" ns2:_="" ns3:_="">
    <xsd:import namespace="13450042-f009-418d-a922-a3175eeea887"/>
    <xsd:import namespace="13d5997a-e98d-49c4-b2de-b6e4809b0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50042-f009-418d-a922-a3175eeea8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b40093be-0ba5-4de6-a682-6a7f395e3b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d5997a-e98d-49c4-b2de-b6e4809b0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6cd323c-74db-4a3e-9a3c-ea14a676a1f7}" ma:internalName="TaxCatchAll" ma:showField="CatchAllData" ma:web="13d5997a-e98d-49c4-b2de-b6e4809b0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d5997a-e98d-49c4-b2de-b6e4809b0311" xsi:nil="true"/>
    <lcf76f155ced4ddcb4097134ff3c332f xmlns="13450042-f009-418d-a922-a3175eeea88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9DDD66C-4032-40F6-86C4-AB2EE5C15020}">
  <ds:schemaRefs>
    <ds:schemaRef ds:uri="13450042-f009-418d-a922-a3175eeea887"/>
    <ds:schemaRef ds:uri="13d5997a-e98d-49c4-b2de-b6e4809b031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63F61E-650D-4EC9-9AA3-CD6C03C4BDE1}">
  <ds:schemaRefs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13450042-f009-418d-a922-a3175eeea887"/>
    <ds:schemaRef ds:uri="http://schemas.openxmlformats.org/package/2006/metadata/core-properties"/>
    <ds:schemaRef ds:uri="13d5997a-e98d-49c4-b2de-b6e4809b031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purplemash-slideshow-template-file</Template>
  <TotalTime>14</TotalTime>
  <Words>881</Words>
  <Application>Microsoft Office PowerPoint</Application>
  <PresentationFormat>Widescreen</PresentationFormat>
  <Paragraphs>93</Paragraphs>
  <Slides>18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Times New Roman</vt:lpstr>
      <vt:lpstr>Arial</vt:lpstr>
      <vt:lpstr>Nunito</vt:lpstr>
      <vt:lpstr>Palanquin</vt:lpstr>
      <vt:lpstr>Calibri</vt:lpstr>
      <vt:lpstr>Aptos</vt:lpstr>
      <vt:lpstr>Theme1</vt:lpstr>
      <vt:lpstr>Lesson 3</vt:lpstr>
      <vt:lpstr>Aim</vt:lpstr>
      <vt:lpstr>Success Criteria</vt:lpstr>
      <vt:lpstr>Knowledge and Skills Check</vt:lpstr>
      <vt:lpstr>Vocabulary Overview</vt:lpstr>
      <vt:lpstr>Backgrounds in 2D Animations</vt:lpstr>
      <vt:lpstr>Backgrounds in 2D Animations</vt:lpstr>
      <vt:lpstr>Backgrounds in 2D Animation</vt:lpstr>
      <vt:lpstr>Adding a Premade Background in 2Animate</vt:lpstr>
      <vt:lpstr>Activity 1: Add a Gallery Background</vt:lpstr>
      <vt:lpstr>Adding Custom Backgrounds in 2Animate</vt:lpstr>
      <vt:lpstr>Create Custom Backgrounds in 2Animate</vt:lpstr>
      <vt:lpstr>Activity 2: Create a Custom Background</vt:lpstr>
      <vt:lpstr>Adding Sound Effects to Frames</vt:lpstr>
      <vt:lpstr>Adding Sound Effects to Frames</vt:lpstr>
      <vt:lpstr>Activity 3: Adding Sound</vt:lpstr>
      <vt:lpstr>Vocabulary Review</vt:lpstr>
      <vt:lpstr>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Brett Gowlett</dc:creator>
  <cp:lastModifiedBy>Alban Squires</cp:lastModifiedBy>
  <cp:revision>1</cp:revision>
  <dcterms:created xsi:type="dcterms:W3CDTF">2024-04-03T14:27:17Z</dcterms:created>
  <dcterms:modified xsi:type="dcterms:W3CDTF">2025-06-23T12:39:18Z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0x010100F29A8F9B8A978A47A35AB74DB814E8C0</vt:lpwstr>
  </property>
  <property fmtid="{D5CDD505-2E9C-101B-9397-08002B2CF9AE}" pid="3" name="MediaServiceImageTags">
    <vt:lpwstr/>
  </property>
</Properties>
</file>