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4"/>
  </p:sldMasterIdLst>
  <p:notesMasterIdLst>
    <p:notesMasterId r:id="rId21"/>
  </p:notesMasterIdLst>
  <p:handoutMasterIdLst>
    <p:handoutMasterId r:id="rId22"/>
  </p:handoutMasterIdLst>
  <p:sldIdLst>
    <p:sldId id="326" r:id="rId5"/>
    <p:sldId id="327" r:id="rId6"/>
    <p:sldId id="328" r:id="rId7"/>
    <p:sldId id="355" r:id="rId8"/>
    <p:sldId id="329" r:id="rId9"/>
    <p:sldId id="363" r:id="rId10"/>
    <p:sldId id="361" r:id="rId11"/>
    <p:sldId id="366" r:id="rId12"/>
    <p:sldId id="344" r:id="rId13"/>
    <p:sldId id="357" r:id="rId14"/>
    <p:sldId id="365" r:id="rId15"/>
    <p:sldId id="362" r:id="rId16"/>
    <p:sldId id="350" r:id="rId17"/>
    <p:sldId id="360" r:id="rId18"/>
    <p:sldId id="294" r:id="rId19"/>
    <p:sldId id="330" r:id="rId20"/>
  </p:sldIdLst>
  <p:sldSz cx="12192000" cy="6858000"/>
  <p:notesSz cx="6858000" cy="9144000"/>
  <p:embeddedFontLst>
    <p:embeddedFont>
      <p:font typeface="Nunito" pitchFamily="2" charset="0"/>
      <p:regular r:id="rId23"/>
      <p:bold r:id="rId24"/>
      <p:italic r:id="rId25"/>
      <p:boldItalic r:id="rId26"/>
    </p:embeddedFont>
    <p:embeddedFont>
      <p:font typeface="Palanquin" panose="020B0004020203020204" pitchFamily="34" charset="0"/>
      <p:regular r:id="rId27"/>
      <p:bold r:id="rId28"/>
    </p:embeddedFont>
  </p:embeddedFontLst>
  <p:custDataLst>
    <p:tags r:id="rId2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E24AA"/>
    <a:srgbClr val="BA68C8"/>
    <a:srgbClr val="EEEEEE"/>
    <a:srgbClr val="BDBDBD"/>
    <a:srgbClr val="F5F5F5"/>
    <a:srgbClr val="B987F1"/>
    <a:srgbClr val="DECFF9"/>
    <a:srgbClr val="E4BAF0"/>
    <a:srgbClr val="DCA3EB"/>
    <a:srgbClr val="C86EE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9BB36A-E950-41EA-B756-6F59B2530E32}" v="14" dt="2025-06-23T13:26:56.09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262" autoAdjust="0"/>
  </p:normalViewPr>
  <p:slideViewPr>
    <p:cSldViewPr snapToGrid="0">
      <p:cViewPr varScale="1">
        <p:scale>
          <a:sx n="93" d="100"/>
          <a:sy n="93" d="100"/>
        </p:scale>
        <p:origin x="1236" y="84"/>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4.fntdata"/><Relationship Id="rId3" Type="http://schemas.openxmlformats.org/officeDocument/2006/relationships/customXml" Target="../customXml/item3.xml"/><Relationship Id="rId21" Type="http://schemas.openxmlformats.org/officeDocument/2006/relationships/notesMaster" Target="notesMasters/notesMaster1.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3.fntdata"/><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2.fntdata"/><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1.fntdata"/><Relationship Id="rId28" Type="http://schemas.openxmlformats.org/officeDocument/2006/relationships/font" Target="fonts/font6.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font" Target="fonts/font5.fntdata"/><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ban Squires" userId="ea5e56ce-a135-43b6-93e7-ad198f021451" providerId="ADAL" clId="{D69BB36A-E950-41EA-B756-6F59B2530E32}"/>
    <pc:docChg chg="custSel modSld">
      <pc:chgData name="Alban Squires" userId="ea5e56ce-a135-43b6-93e7-ad198f021451" providerId="ADAL" clId="{D69BB36A-E950-41EA-B756-6F59B2530E32}" dt="2025-06-23T13:26:56.095" v="52"/>
      <pc:docMkLst>
        <pc:docMk/>
      </pc:docMkLst>
      <pc:sldChg chg="delSp mod">
        <pc:chgData name="Alban Squires" userId="ea5e56ce-a135-43b6-93e7-ad198f021451" providerId="ADAL" clId="{D69BB36A-E950-41EA-B756-6F59B2530E32}" dt="2025-06-23T12:52:07.753" v="23" actId="478"/>
        <pc:sldMkLst>
          <pc:docMk/>
          <pc:sldMk cId="4063087291" sldId="294"/>
        </pc:sldMkLst>
        <pc:spChg chg="del">
          <ac:chgData name="Alban Squires" userId="ea5e56ce-a135-43b6-93e7-ad198f021451" providerId="ADAL" clId="{D69BB36A-E950-41EA-B756-6F59B2530E32}" dt="2025-06-23T12:52:07.753" v="23" actId="478"/>
          <ac:spMkLst>
            <pc:docMk/>
            <pc:sldMk cId="4063087291" sldId="294"/>
            <ac:spMk id="17" creationId="{5092E707-FB4A-3093-6CEF-002B4AE0C809}"/>
          </ac:spMkLst>
        </pc:spChg>
      </pc:sldChg>
      <pc:sldChg chg="addSp modSp mod modNotesTx">
        <pc:chgData name="Alban Squires" userId="ea5e56ce-a135-43b6-93e7-ad198f021451" providerId="ADAL" clId="{D69BB36A-E950-41EA-B756-6F59B2530E32}" dt="2025-06-23T12:43:44.067" v="7" actId="1076"/>
        <pc:sldMkLst>
          <pc:docMk/>
          <pc:sldMk cId="4196247511" sldId="326"/>
        </pc:sldMkLst>
        <pc:spChg chg="add mod">
          <ac:chgData name="Alban Squires" userId="ea5e56ce-a135-43b6-93e7-ad198f021451" providerId="ADAL" clId="{D69BB36A-E950-41EA-B756-6F59B2530E32}" dt="2025-06-23T12:43:44.067" v="7" actId="1076"/>
          <ac:spMkLst>
            <pc:docMk/>
            <pc:sldMk cId="4196247511" sldId="326"/>
            <ac:spMk id="4" creationId="{1E8A303B-7819-96C6-D4FD-E5D695502971}"/>
          </ac:spMkLst>
        </pc:spChg>
      </pc:sldChg>
      <pc:sldChg chg="delSp mod">
        <pc:chgData name="Alban Squires" userId="ea5e56ce-a135-43b6-93e7-ad198f021451" providerId="ADAL" clId="{D69BB36A-E950-41EA-B756-6F59B2530E32}" dt="2025-06-23T12:50:25.781" v="8" actId="478"/>
        <pc:sldMkLst>
          <pc:docMk/>
          <pc:sldMk cId="989361444" sldId="327"/>
        </pc:sldMkLst>
        <pc:spChg chg="del">
          <ac:chgData name="Alban Squires" userId="ea5e56ce-a135-43b6-93e7-ad198f021451" providerId="ADAL" clId="{D69BB36A-E950-41EA-B756-6F59B2530E32}" dt="2025-06-23T12:50:25.781" v="8" actId="478"/>
          <ac:spMkLst>
            <pc:docMk/>
            <pc:sldMk cId="989361444" sldId="327"/>
            <ac:spMk id="4" creationId="{A0F2B6DD-41A5-C6C6-1371-057FF5EF6DA6}"/>
          </ac:spMkLst>
        </pc:spChg>
      </pc:sldChg>
      <pc:sldChg chg="delSp mod">
        <pc:chgData name="Alban Squires" userId="ea5e56ce-a135-43b6-93e7-ad198f021451" providerId="ADAL" clId="{D69BB36A-E950-41EA-B756-6F59B2530E32}" dt="2025-06-23T12:50:27.649" v="9" actId="478"/>
        <pc:sldMkLst>
          <pc:docMk/>
          <pc:sldMk cId="2820299366" sldId="328"/>
        </pc:sldMkLst>
        <pc:spChg chg="del">
          <ac:chgData name="Alban Squires" userId="ea5e56ce-a135-43b6-93e7-ad198f021451" providerId="ADAL" clId="{D69BB36A-E950-41EA-B756-6F59B2530E32}" dt="2025-06-23T12:50:27.649" v="9" actId="478"/>
          <ac:spMkLst>
            <pc:docMk/>
            <pc:sldMk cId="2820299366" sldId="328"/>
            <ac:spMk id="4" creationId="{A0F2B6DD-41A5-C6C6-1371-057FF5EF6DA6}"/>
          </ac:spMkLst>
        </pc:spChg>
      </pc:sldChg>
      <pc:sldChg chg="delSp mod">
        <pc:chgData name="Alban Squires" userId="ea5e56ce-a135-43b6-93e7-ad198f021451" providerId="ADAL" clId="{D69BB36A-E950-41EA-B756-6F59B2530E32}" dt="2025-06-23T12:50:36.494" v="10" actId="478"/>
        <pc:sldMkLst>
          <pc:docMk/>
          <pc:sldMk cId="2940960241" sldId="329"/>
        </pc:sldMkLst>
        <pc:spChg chg="del">
          <ac:chgData name="Alban Squires" userId="ea5e56ce-a135-43b6-93e7-ad198f021451" providerId="ADAL" clId="{D69BB36A-E950-41EA-B756-6F59B2530E32}" dt="2025-06-23T12:50:36.494" v="10" actId="478"/>
          <ac:spMkLst>
            <pc:docMk/>
            <pc:sldMk cId="2940960241" sldId="329"/>
            <ac:spMk id="5" creationId="{D1040AEC-4D0B-AFD1-D289-9A5E5C842C6A}"/>
          </ac:spMkLst>
        </pc:spChg>
      </pc:sldChg>
      <pc:sldChg chg="delSp mod">
        <pc:chgData name="Alban Squires" userId="ea5e56ce-a135-43b6-93e7-ad198f021451" providerId="ADAL" clId="{D69BB36A-E950-41EA-B756-6F59B2530E32}" dt="2025-06-23T12:52:05.870" v="22" actId="478"/>
        <pc:sldMkLst>
          <pc:docMk/>
          <pc:sldMk cId="3184919501" sldId="330"/>
        </pc:sldMkLst>
        <pc:spChg chg="del">
          <ac:chgData name="Alban Squires" userId="ea5e56ce-a135-43b6-93e7-ad198f021451" providerId="ADAL" clId="{D69BB36A-E950-41EA-B756-6F59B2530E32}" dt="2025-06-23T12:52:05.870" v="22" actId="478"/>
          <ac:spMkLst>
            <pc:docMk/>
            <pc:sldMk cId="3184919501" sldId="330"/>
            <ac:spMk id="4" creationId="{A0F2B6DD-41A5-C6C6-1371-057FF5EF6DA6}"/>
          </ac:spMkLst>
        </pc:spChg>
      </pc:sldChg>
      <pc:sldChg chg="delSp mod">
        <pc:chgData name="Alban Squires" userId="ea5e56ce-a135-43b6-93e7-ad198f021451" providerId="ADAL" clId="{D69BB36A-E950-41EA-B756-6F59B2530E32}" dt="2025-06-23T12:50:44.411" v="14" actId="478"/>
        <pc:sldMkLst>
          <pc:docMk/>
          <pc:sldMk cId="4215941963" sldId="344"/>
        </pc:sldMkLst>
        <pc:spChg chg="del">
          <ac:chgData name="Alban Squires" userId="ea5e56ce-a135-43b6-93e7-ad198f021451" providerId="ADAL" clId="{D69BB36A-E950-41EA-B756-6F59B2530E32}" dt="2025-06-23T12:50:44.411" v="14" actId="478"/>
          <ac:spMkLst>
            <pc:docMk/>
            <pc:sldMk cId="4215941963" sldId="344"/>
            <ac:spMk id="3" creationId="{CA8B919E-5EED-A698-2DDB-79EBB01A8642}"/>
          </ac:spMkLst>
        </pc:spChg>
      </pc:sldChg>
      <pc:sldChg chg="delSp modSp mod">
        <pc:chgData name="Alban Squires" userId="ea5e56ce-a135-43b6-93e7-ad198f021451" providerId="ADAL" clId="{D69BB36A-E950-41EA-B756-6F59B2530E32}" dt="2025-06-23T13:26:56.095" v="52"/>
        <pc:sldMkLst>
          <pc:docMk/>
          <pc:sldMk cId="1212013444" sldId="350"/>
        </pc:sldMkLst>
        <pc:spChg chg="del">
          <ac:chgData name="Alban Squires" userId="ea5e56ce-a135-43b6-93e7-ad198f021451" providerId="ADAL" clId="{D69BB36A-E950-41EA-B756-6F59B2530E32}" dt="2025-06-23T12:50:52.989" v="18" actId="478"/>
          <ac:spMkLst>
            <pc:docMk/>
            <pc:sldMk cId="1212013444" sldId="350"/>
            <ac:spMk id="3" creationId="{3C18A789-72F4-2D0A-D568-2636B7A0AFD0}"/>
          </ac:spMkLst>
        </pc:spChg>
        <pc:spChg chg="mod">
          <ac:chgData name="Alban Squires" userId="ea5e56ce-a135-43b6-93e7-ad198f021451" providerId="ADAL" clId="{D69BB36A-E950-41EA-B756-6F59B2530E32}" dt="2025-06-23T13:02:23.200" v="51" actId="20577"/>
          <ac:spMkLst>
            <pc:docMk/>
            <pc:sldMk cId="1212013444" sldId="350"/>
            <ac:spMk id="5" creationId="{57A2F7C0-5B19-39AC-723A-7F1729EB4095}"/>
          </ac:spMkLst>
        </pc:spChg>
        <pc:picChg chg="mod">
          <ac:chgData name="Alban Squires" userId="ea5e56ce-a135-43b6-93e7-ad198f021451" providerId="ADAL" clId="{D69BB36A-E950-41EA-B756-6F59B2530E32}" dt="2025-06-23T13:26:56.095" v="52"/>
          <ac:picMkLst>
            <pc:docMk/>
            <pc:sldMk cId="1212013444" sldId="350"/>
            <ac:picMk id="7" creationId="{16F6548F-F7DF-06B7-0112-2965EFF6DF57}"/>
          </ac:picMkLst>
        </pc:picChg>
      </pc:sldChg>
      <pc:sldChg chg="modSp">
        <pc:chgData name="Alban Squires" userId="ea5e56ce-a135-43b6-93e7-ad198f021451" providerId="ADAL" clId="{D69BB36A-E950-41EA-B756-6F59B2530E32}" dt="2025-06-23T12:57:18.886" v="33" actId="20577"/>
        <pc:sldMkLst>
          <pc:docMk/>
          <pc:sldMk cId="1738310883" sldId="355"/>
        </pc:sldMkLst>
        <pc:spChg chg="mod">
          <ac:chgData name="Alban Squires" userId="ea5e56ce-a135-43b6-93e7-ad198f021451" providerId="ADAL" clId="{D69BB36A-E950-41EA-B756-6F59B2530E32}" dt="2025-06-23T12:57:18.886" v="33" actId="20577"/>
          <ac:spMkLst>
            <pc:docMk/>
            <pc:sldMk cId="1738310883" sldId="355"/>
            <ac:spMk id="9" creationId="{B1837C4B-D9AC-F1AA-9192-E19774CD8DDA}"/>
          </ac:spMkLst>
        </pc:spChg>
      </pc:sldChg>
      <pc:sldChg chg="delSp mod">
        <pc:chgData name="Alban Squires" userId="ea5e56ce-a135-43b6-93e7-ad198f021451" providerId="ADAL" clId="{D69BB36A-E950-41EA-B756-6F59B2530E32}" dt="2025-06-23T12:50:46.747" v="15" actId="478"/>
        <pc:sldMkLst>
          <pc:docMk/>
          <pc:sldMk cId="2647762426" sldId="357"/>
        </pc:sldMkLst>
        <pc:spChg chg="del">
          <ac:chgData name="Alban Squires" userId="ea5e56ce-a135-43b6-93e7-ad198f021451" providerId="ADAL" clId="{D69BB36A-E950-41EA-B756-6F59B2530E32}" dt="2025-06-23T12:50:46.747" v="15" actId="478"/>
          <ac:spMkLst>
            <pc:docMk/>
            <pc:sldMk cId="2647762426" sldId="357"/>
            <ac:spMk id="3" creationId="{CA78C51B-0615-B7E8-7894-01F564563CDF}"/>
          </ac:spMkLst>
        </pc:spChg>
      </pc:sldChg>
      <pc:sldChg chg="delSp modSp mod">
        <pc:chgData name="Alban Squires" userId="ea5e56ce-a135-43b6-93e7-ad198f021451" providerId="ADAL" clId="{D69BB36A-E950-41EA-B756-6F59B2530E32}" dt="2025-06-23T12:51:54.568" v="21" actId="20577"/>
        <pc:sldMkLst>
          <pc:docMk/>
          <pc:sldMk cId="3732439199" sldId="360"/>
        </pc:sldMkLst>
        <pc:spChg chg="mod">
          <ac:chgData name="Alban Squires" userId="ea5e56ce-a135-43b6-93e7-ad198f021451" providerId="ADAL" clId="{D69BB36A-E950-41EA-B756-6F59B2530E32}" dt="2025-06-23T12:51:54.568" v="21" actId="20577"/>
          <ac:spMkLst>
            <pc:docMk/>
            <pc:sldMk cId="3732439199" sldId="360"/>
            <ac:spMk id="2" creationId="{41F5821D-733A-7CEA-42CE-B684EB07C219}"/>
          </ac:spMkLst>
        </pc:spChg>
        <pc:spChg chg="del">
          <ac:chgData name="Alban Squires" userId="ea5e56ce-a135-43b6-93e7-ad198f021451" providerId="ADAL" clId="{D69BB36A-E950-41EA-B756-6F59B2530E32}" dt="2025-06-23T12:51:00.842" v="19" actId="478"/>
          <ac:spMkLst>
            <pc:docMk/>
            <pc:sldMk cId="3732439199" sldId="360"/>
            <ac:spMk id="3" creationId="{38963719-D015-7566-3221-072222DE3728}"/>
          </ac:spMkLst>
        </pc:spChg>
      </pc:sldChg>
      <pc:sldChg chg="delSp mod">
        <pc:chgData name="Alban Squires" userId="ea5e56ce-a135-43b6-93e7-ad198f021451" providerId="ADAL" clId="{D69BB36A-E950-41EA-B756-6F59B2530E32}" dt="2025-06-23T12:50:40.426" v="12" actId="478"/>
        <pc:sldMkLst>
          <pc:docMk/>
          <pc:sldMk cId="2568247904" sldId="361"/>
        </pc:sldMkLst>
        <pc:spChg chg="del">
          <ac:chgData name="Alban Squires" userId="ea5e56ce-a135-43b6-93e7-ad198f021451" providerId="ADAL" clId="{D69BB36A-E950-41EA-B756-6F59B2530E32}" dt="2025-06-23T12:50:40.426" v="12" actId="478"/>
          <ac:spMkLst>
            <pc:docMk/>
            <pc:sldMk cId="2568247904" sldId="361"/>
            <ac:spMk id="2" creationId="{0ACDD381-52CC-92DF-D483-F87642102B01}"/>
          </ac:spMkLst>
        </pc:spChg>
      </pc:sldChg>
      <pc:sldChg chg="delSp mod">
        <pc:chgData name="Alban Squires" userId="ea5e56ce-a135-43b6-93e7-ad198f021451" providerId="ADAL" clId="{D69BB36A-E950-41EA-B756-6F59B2530E32}" dt="2025-06-23T12:50:51.111" v="17" actId="478"/>
        <pc:sldMkLst>
          <pc:docMk/>
          <pc:sldMk cId="3218357801" sldId="362"/>
        </pc:sldMkLst>
        <pc:spChg chg="del">
          <ac:chgData name="Alban Squires" userId="ea5e56ce-a135-43b6-93e7-ad198f021451" providerId="ADAL" clId="{D69BB36A-E950-41EA-B756-6F59B2530E32}" dt="2025-06-23T12:50:51.111" v="17" actId="478"/>
          <ac:spMkLst>
            <pc:docMk/>
            <pc:sldMk cId="3218357801" sldId="362"/>
            <ac:spMk id="3" creationId="{5514F689-07A7-43A1-E69A-DABDCF93D211}"/>
          </ac:spMkLst>
        </pc:spChg>
      </pc:sldChg>
      <pc:sldChg chg="delSp mod">
        <pc:chgData name="Alban Squires" userId="ea5e56ce-a135-43b6-93e7-ad198f021451" providerId="ADAL" clId="{D69BB36A-E950-41EA-B756-6F59B2530E32}" dt="2025-06-23T12:50:38.399" v="11" actId="478"/>
        <pc:sldMkLst>
          <pc:docMk/>
          <pc:sldMk cId="2376061748" sldId="363"/>
        </pc:sldMkLst>
        <pc:spChg chg="del">
          <ac:chgData name="Alban Squires" userId="ea5e56ce-a135-43b6-93e7-ad198f021451" providerId="ADAL" clId="{D69BB36A-E950-41EA-B756-6F59B2530E32}" dt="2025-06-23T12:50:38.399" v="11" actId="478"/>
          <ac:spMkLst>
            <pc:docMk/>
            <pc:sldMk cId="2376061748" sldId="363"/>
            <ac:spMk id="3" creationId="{1AA23E72-1BE2-D41B-1AFF-EEF5E274236C}"/>
          </ac:spMkLst>
        </pc:spChg>
      </pc:sldChg>
      <pc:sldChg chg="delSp mod">
        <pc:chgData name="Alban Squires" userId="ea5e56ce-a135-43b6-93e7-ad198f021451" providerId="ADAL" clId="{D69BB36A-E950-41EA-B756-6F59B2530E32}" dt="2025-06-23T12:50:49.053" v="16" actId="478"/>
        <pc:sldMkLst>
          <pc:docMk/>
          <pc:sldMk cId="2793279401" sldId="365"/>
        </pc:sldMkLst>
        <pc:spChg chg="del">
          <ac:chgData name="Alban Squires" userId="ea5e56ce-a135-43b6-93e7-ad198f021451" providerId="ADAL" clId="{D69BB36A-E950-41EA-B756-6F59B2530E32}" dt="2025-06-23T12:50:49.053" v="16" actId="478"/>
          <ac:spMkLst>
            <pc:docMk/>
            <pc:sldMk cId="2793279401" sldId="365"/>
            <ac:spMk id="3" creationId="{AD60FAD5-F0CC-CD2B-9B0A-57888A01173C}"/>
          </ac:spMkLst>
        </pc:spChg>
      </pc:sldChg>
      <pc:sldChg chg="delSp mod">
        <pc:chgData name="Alban Squires" userId="ea5e56ce-a135-43b6-93e7-ad198f021451" providerId="ADAL" clId="{D69BB36A-E950-41EA-B756-6F59B2530E32}" dt="2025-06-23T12:50:42.391" v="13" actId="478"/>
        <pc:sldMkLst>
          <pc:docMk/>
          <pc:sldMk cId="1719761259" sldId="366"/>
        </pc:sldMkLst>
        <pc:spChg chg="del">
          <ac:chgData name="Alban Squires" userId="ea5e56ce-a135-43b6-93e7-ad198f021451" providerId="ADAL" clId="{D69BB36A-E950-41EA-B756-6F59B2530E32}" dt="2025-06-23T12:50:42.391" v="13" actId="478"/>
          <ac:spMkLst>
            <pc:docMk/>
            <pc:sldMk cId="1719761259" sldId="366"/>
            <ac:spMk id="3" creationId="{93AF7D3B-6DD8-B760-6A9D-34594AF854CE}"/>
          </ac:spMkLst>
        </pc:spChg>
      </pc:sldChg>
    </pc:docChg>
  </pc:docChgLst>
  <pc:docChgLst>
    <pc:chgData name="Alban Squires" userId="ea5e56ce-a135-43b6-93e7-ad198f021451" providerId="ADAL" clId="{544B928A-7BCB-457A-AA22-1CD1C6D7E150}"/>
    <pc:docChg chg="undo custSel addSld delSld modSld">
      <pc:chgData name="Alban Squires" userId="ea5e56ce-a135-43b6-93e7-ad198f021451" providerId="ADAL" clId="{544B928A-7BCB-457A-AA22-1CD1C6D7E150}" dt="2025-04-15T15:40:45.491" v="3024" actId="20577"/>
      <pc:docMkLst>
        <pc:docMk/>
      </pc:docMkLst>
      <pc:sldChg chg="modSp mod">
        <pc:chgData name="Alban Squires" userId="ea5e56ce-a135-43b6-93e7-ad198f021451" providerId="ADAL" clId="{544B928A-7BCB-457A-AA22-1CD1C6D7E150}" dt="2025-04-15T09:32:35.841" v="2146" actId="1076"/>
        <pc:sldMkLst>
          <pc:docMk/>
          <pc:sldMk cId="4063087291" sldId="294"/>
        </pc:sldMkLst>
        <pc:spChg chg="mod">
          <ac:chgData name="Alban Squires" userId="ea5e56ce-a135-43b6-93e7-ad198f021451" providerId="ADAL" clId="{544B928A-7BCB-457A-AA22-1CD1C6D7E150}" dt="2025-04-15T09:32:33.781" v="2145" actId="20577"/>
          <ac:spMkLst>
            <pc:docMk/>
            <pc:sldMk cId="4063087291" sldId="294"/>
            <ac:spMk id="5" creationId="{7826159E-945A-F86C-E219-439FEBE20035}"/>
          </ac:spMkLst>
        </pc:spChg>
        <pc:spChg chg="mod">
          <ac:chgData name="Alban Squires" userId="ea5e56ce-a135-43b6-93e7-ad198f021451" providerId="ADAL" clId="{544B928A-7BCB-457A-AA22-1CD1C6D7E150}" dt="2025-04-15T09:32:35.841" v="2146" actId="1076"/>
          <ac:spMkLst>
            <pc:docMk/>
            <pc:sldMk cId="4063087291" sldId="294"/>
            <ac:spMk id="29" creationId="{2093B9D2-75A7-9FD6-AA87-518A5116890E}"/>
          </ac:spMkLst>
        </pc:spChg>
      </pc:sldChg>
      <pc:sldChg chg="modSp add del mod">
        <pc:chgData name="Alban Squires" userId="ea5e56ce-a135-43b6-93e7-ad198f021451" providerId="ADAL" clId="{544B928A-7BCB-457A-AA22-1CD1C6D7E150}" dt="2025-04-15T09:55:06.998" v="2603" actId="47"/>
        <pc:sldMkLst>
          <pc:docMk/>
          <pc:sldMk cId="617286508" sldId="298"/>
        </pc:sldMkLst>
      </pc:sldChg>
      <pc:sldChg chg="modSp mod">
        <pc:chgData name="Alban Squires" userId="ea5e56ce-a135-43b6-93e7-ad198f021451" providerId="ADAL" clId="{544B928A-7BCB-457A-AA22-1CD1C6D7E150}" dt="2025-04-10T09:06:42.969" v="1007" actId="1037"/>
        <pc:sldMkLst>
          <pc:docMk/>
          <pc:sldMk cId="2062476382" sldId="299"/>
        </pc:sldMkLst>
      </pc:sldChg>
      <pc:sldChg chg="modNotesTx">
        <pc:chgData name="Alban Squires" userId="ea5e56ce-a135-43b6-93e7-ad198f021451" providerId="ADAL" clId="{544B928A-7BCB-457A-AA22-1CD1C6D7E150}" dt="2025-04-15T14:24:00.269" v="2918" actId="20577"/>
        <pc:sldMkLst>
          <pc:docMk/>
          <pc:sldMk cId="4196247511" sldId="326"/>
        </pc:sldMkLst>
      </pc:sldChg>
      <pc:sldChg chg="modSp mod">
        <pc:chgData name="Alban Squires" userId="ea5e56ce-a135-43b6-93e7-ad198f021451" providerId="ADAL" clId="{544B928A-7BCB-457A-AA22-1CD1C6D7E150}" dt="2025-04-15T09:18:23.456" v="1709" actId="20577"/>
        <pc:sldMkLst>
          <pc:docMk/>
          <pc:sldMk cId="989361444" sldId="327"/>
        </pc:sldMkLst>
        <pc:spChg chg="mod">
          <ac:chgData name="Alban Squires" userId="ea5e56ce-a135-43b6-93e7-ad198f021451" providerId="ADAL" clId="{544B928A-7BCB-457A-AA22-1CD1C6D7E150}" dt="2025-04-15T09:18:23.456" v="1709" actId="20577"/>
          <ac:spMkLst>
            <pc:docMk/>
            <pc:sldMk cId="989361444" sldId="327"/>
            <ac:spMk id="2" creationId="{DB4511B3-0AD8-2F0D-8523-063183F30E22}"/>
          </ac:spMkLst>
        </pc:spChg>
        <pc:spChg chg="mod">
          <ac:chgData name="Alban Squires" userId="ea5e56ce-a135-43b6-93e7-ad198f021451" providerId="ADAL" clId="{544B928A-7BCB-457A-AA22-1CD1C6D7E150}" dt="2025-04-10T08:56:32.633" v="386" actId="13926"/>
          <ac:spMkLst>
            <pc:docMk/>
            <pc:sldMk cId="989361444" sldId="327"/>
            <ac:spMk id="3" creationId="{4F46C501-DFAE-5820-CA28-203CEF9B7674}"/>
          </ac:spMkLst>
        </pc:spChg>
      </pc:sldChg>
      <pc:sldChg chg="modSp mod">
        <pc:chgData name="Alban Squires" userId="ea5e56ce-a135-43b6-93e7-ad198f021451" providerId="ADAL" clId="{544B928A-7BCB-457A-AA22-1CD1C6D7E150}" dt="2025-04-15T09:18:28.910" v="1710" actId="20577"/>
        <pc:sldMkLst>
          <pc:docMk/>
          <pc:sldMk cId="2820299366" sldId="328"/>
        </pc:sldMkLst>
        <pc:spChg chg="mod">
          <ac:chgData name="Alban Squires" userId="ea5e56ce-a135-43b6-93e7-ad198f021451" providerId="ADAL" clId="{544B928A-7BCB-457A-AA22-1CD1C6D7E150}" dt="2025-04-15T09:18:28.910" v="1710" actId="20577"/>
          <ac:spMkLst>
            <pc:docMk/>
            <pc:sldMk cId="2820299366" sldId="328"/>
            <ac:spMk id="2" creationId="{DB4511B3-0AD8-2F0D-8523-063183F30E22}"/>
          </ac:spMkLst>
        </pc:spChg>
        <pc:spChg chg="mod">
          <ac:chgData name="Alban Squires" userId="ea5e56ce-a135-43b6-93e7-ad198f021451" providerId="ADAL" clId="{544B928A-7BCB-457A-AA22-1CD1C6D7E150}" dt="2025-04-10T08:56:36.536" v="387" actId="13926"/>
          <ac:spMkLst>
            <pc:docMk/>
            <pc:sldMk cId="2820299366" sldId="328"/>
            <ac:spMk id="3" creationId="{4F46C501-DFAE-5820-CA28-203CEF9B7674}"/>
          </ac:spMkLst>
        </pc:spChg>
      </pc:sldChg>
      <pc:sldChg chg="modSp mod">
        <pc:chgData name="Alban Squires" userId="ea5e56ce-a135-43b6-93e7-ad198f021451" providerId="ADAL" clId="{544B928A-7BCB-457A-AA22-1CD1C6D7E150}" dt="2025-04-15T15:40:45.491" v="3024" actId="20577"/>
        <pc:sldMkLst>
          <pc:docMk/>
          <pc:sldMk cId="2940960241" sldId="329"/>
        </pc:sldMkLst>
        <pc:spChg chg="mod">
          <ac:chgData name="Alban Squires" userId="ea5e56ce-a135-43b6-93e7-ad198f021451" providerId="ADAL" clId="{544B928A-7BCB-457A-AA22-1CD1C6D7E150}" dt="2025-04-10T09:06:28.119" v="1004" actId="13926"/>
          <ac:spMkLst>
            <pc:docMk/>
            <pc:sldMk cId="2940960241" sldId="329"/>
            <ac:spMk id="4" creationId="{CE19BDE9-A10C-0153-6E96-954057B3ABB8}"/>
          </ac:spMkLst>
        </pc:spChg>
        <pc:spChg chg="mod">
          <ac:chgData name="Alban Squires" userId="ea5e56ce-a135-43b6-93e7-ad198f021451" providerId="ADAL" clId="{544B928A-7BCB-457A-AA22-1CD1C6D7E150}" dt="2025-04-15T15:40:45.491" v="3024" actId="20577"/>
          <ac:spMkLst>
            <pc:docMk/>
            <pc:sldMk cId="2940960241" sldId="329"/>
            <ac:spMk id="8" creationId="{7622004C-611E-B8A8-50C2-B6F28C674875}"/>
          </ac:spMkLst>
        </pc:spChg>
        <pc:spChg chg="mod">
          <ac:chgData name="Alban Squires" userId="ea5e56ce-a135-43b6-93e7-ad198f021451" providerId="ADAL" clId="{544B928A-7BCB-457A-AA22-1CD1C6D7E150}" dt="2025-04-10T09:05:42.006" v="972" actId="20577"/>
          <ac:spMkLst>
            <pc:docMk/>
            <pc:sldMk cId="2940960241" sldId="329"/>
            <ac:spMk id="9" creationId="{F715336C-F822-BC1D-EF34-A628F0562D85}"/>
          </ac:spMkLst>
        </pc:spChg>
      </pc:sldChg>
      <pc:sldChg chg="modSp mod">
        <pc:chgData name="Alban Squires" userId="ea5e56ce-a135-43b6-93e7-ad198f021451" providerId="ADAL" clId="{544B928A-7BCB-457A-AA22-1CD1C6D7E150}" dt="2025-04-15T09:33:20.973" v="2223" actId="20577"/>
        <pc:sldMkLst>
          <pc:docMk/>
          <pc:sldMk cId="3184919501" sldId="330"/>
        </pc:sldMkLst>
        <pc:spChg chg="mod">
          <ac:chgData name="Alban Squires" userId="ea5e56ce-a135-43b6-93e7-ad198f021451" providerId="ADAL" clId="{544B928A-7BCB-457A-AA22-1CD1C6D7E150}" dt="2025-04-15T09:33:20.973" v="2223" actId="20577"/>
          <ac:spMkLst>
            <pc:docMk/>
            <pc:sldMk cId="3184919501" sldId="330"/>
            <ac:spMk id="2" creationId="{DB4511B3-0AD8-2F0D-8523-063183F30E22}"/>
          </ac:spMkLst>
        </pc:spChg>
      </pc:sldChg>
      <pc:sldChg chg="modSp">
        <pc:chgData name="Alban Squires" userId="ea5e56ce-a135-43b6-93e7-ad198f021451" providerId="ADAL" clId="{544B928A-7BCB-457A-AA22-1CD1C6D7E150}" dt="2025-04-15T09:23:05.026" v="1731" actId="113"/>
        <pc:sldMkLst>
          <pc:docMk/>
          <pc:sldMk cId="4215941963" sldId="344"/>
        </pc:sldMkLst>
        <pc:spChg chg="mod">
          <ac:chgData name="Alban Squires" userId="ea5e56ce-a135-43b6-93e7-ad198f021451" providerId="ADAL" clId="{544B928A-7BCB-457A-AA22-1CD1C6D7E150}" dt="2025-04-15T09:23:05.026" v="1731" actId="113"/>
          <ac:spMkLst>
            <pc:docMk/>
            <pc:sldMk cId="4215941963" sldId="344"/>
            <ac:spMk id="6" creationId="{82BB9CE4-0DCA-2F96-C0F7-FA8FD1CB2743}"/>
          </ac:spMkLst>
        </pc:spChg>
      </pc:sldChg>
      <pc:sldChg chg="modSp mod">
        <pc:chgData name="Alban Squires" userId="ea5e56ce-a135-43b6-93e7-ad198f021451" providerId="ADAL" clId="{544B928A-7BCB-457A-AA22-1CD1C6D7E150}" dt="2025-04-15T14:07:31.034" v="2894" actId="14826"/>
        <pc:sldMkLst>
          <pc:docMk/>
          <pc:sldMk cId="1212013444" sldId="350"/>
        </pc:sldMkLst>
        <pc:spChg chg="mod">
          <ac:chgData name="Alban Squires" userId="ea5e56ce-a135-43b6-93e7-ad198f021451" providerId="ADAL" clId="{544B928A-7BCB-457A-AA22-1CD1C6D7E150}" dt="2025-04-15T09:32:01.937" v="2141" actId="20577"/>
          <ac:spMkLst>
            <pc:docMk/>
            <pc:sldMk cId="1212013444" sldId="350"/>
            <ac:spMk id="5" creationId="{57A2F7C0-5B19-39AC-723A-7F1729EB4095}"/>
          </ac:spMkLst>
        </pc:spChg>
        <pc:picChg chg="mod">
          <ac:chgData name="Alban Squires" userId="ea5e56ce-a135-43b6-93e7-ad198f021451" providerId="ADAL" clId="{544B928A-7BCB-457A-AA22-1CD1C6D7E150}" dt="2025-04-15T14:07:31.034" v="2894" actId="14826"/>
          <ac:picMkLst>
            <pc:docMk/>
            <pc:sldMk cId="1212013444" sldId="350"/>
            <ac:picMk id="7" creationId="{16F6548F-F7DF-06B7-0112-2965EFF6DF57}"/>
          </ac:picMkLst>
        </pc:picChg>
      </pc:sldChg>
      <pc:sldChg chg="addSp modSp mod modAnim">
        <pc:chgData name="Alban Squires" userId="ea5e56ce-a135-43b6-93e7-ad198f021451" providerId="ADAL" clId="{544B928A-7BCB-457A-AA22-1CD1C6D7E150}" dt="2025-04-15T09:50:22.418" v="2602" actId="1036"/>
        <pc:sldMkLst>
          <pc:docMk/>
          <pc:sldMk cId="1738310883" sldId="355"/>
        </pc:sldMkLst>
        <pc:spChg chg="mod">
          <ac:chgData name="Alban Squires" userId="ea5e56ce-a135-43b6-93e7-ad198f021451" providerId="ADAL" clId="{544B928A-7BCB-457A-AA22-1CD1C6D7E150}" dt="2025-04-15T09:48:52.102" v="2584" actId="1035"/>
          <ac:spMkLst>
            <pc:docMk/>
            <pc:sldMk cId="1738310883" sldId="355"/>
            <ac:spMk id="2" creationId="{D35EDBDB-96B1-5641-8692-B23C7E08717B}"/>
          </ac:spMkLst>
        </pc:spChg>
        <pc:spChg chg="mod">
          <ac:chgData name="Alban Squires" userId="ea5e56ce-a135-43b6-93e7-ad198f021451" providerId="ADAL" clId="{544B928A-7BCB-457A-AA22-1CD1C6D7E150}" dt="2025-04-15T09:48:55.017" v="2588" actId="1035"/>
          <ac:spMkLst>
            <pc:docMk/>
            <pc:sldMk cId="1738310883" sldId="355"/>
            <ac:spMk id="4" creationId="{2115BC96-27B1-7D05-9928-12DC9F31DA20}"/>
          </ac:spMkLst>
        </pc:spChg>
        <pc:spChg chg="add mod ord">
          <ac:chgData name="Alban Squires" userId="ea5e56ce-a135-43b6-93e7-ad198f021451" providerId="ADAL" clId="{544B928A-7BCB-457A-AA22-1CD1C6D7E150}" dt="2025-04-15T09:49:15.680" v="2593" actId="1076"/>
          <ac:spMkLst>
            <pc:docMk/>
            <pc:sldMk cId="1738310883" sldId="355"/>
            <ac:spMk id="5" creationId="{8AA66C90-4F7E-AC74-D9F8-D7C9AA86BAE2}"/>
          </ac:spMkLst>
        </pc:spChg>
        <pc:spChg chg="mod">
          <ac:chgData name="Alban Squires" userId="ea5e56ce-a135-43b6-93e7-ad198f021451" providerId="ADAL" clId="{544B928A-7BCB-457A-AA22-1CD1C6D7E150}" dt="2025-04-15T09:49:08.752" v="2589" actId="1076"/>
          <ac:spMkLst>
            <pc:docMk/>
            <pc:sldMk cId="1738310883" sldId="355"/>
            <ac:spMk id="6" creationId="{6A7AB686-742B-DD3A-9585-E848E37B5E4C}"/>
          </ac:spMkLst>
        </pc:spChg>
        <pc:spChg chg="add mod ord">
          <ac:chgData name="Alban Squires" userId="ea5e56ce-a135-43b6-93e7-ad198f021451" providerId="ADAL" clId="{544B928A-7BCB-457A-AA22-1CD1C6D7E150}" dt="2025-04-15T09:39:18.709" v="2239" actId="167"/>
          <ac:spMkLst>
            <pc:docMk/>
            <pc:sldMk cId="1738310883" sldId="355"/>
            <ac:spMk id="7" creationId="{8C3A2C8C-73E7-CB8C-96EA-E57F3C5C9C17}"/>
          </ac:spMkLst>
        </pc:spChg>
        <pc:spChg chg="mod">
          <ac:chgData name="Alban Squires" userId="ea5e56ce-a135-43b6-93e7-ad198f021451" providerId="ADAL" clId="{544B928A-7BCB-457A-AA22-1CD1C6D7E150}" dt="2025-04-15T09:48:44.729" v="2576" actId="1035"/>
          <ac:spMkLst>
            <pc:docMk/>
            <pc:sldMk cId="1738310883" sldId="355"/>
            <ac:spMk id="9" creationId="{B1837C4B-D9AC-F1AA-9192-E19774CD8DDA}"/>
          </ac:spMkLst>
        </pc:spChg>
        <pc:spChg chg="add mod ord">
          <ac:chgData name="Alban Squires" userId="ea5e56ce-a135-43b6-93e7-ad198f021451" providerId="ADAL" clId="{544B928A-7BCB-457A-AA22-1CD1C6D7E150}" dt="2025-04-15T09:48:40.498" v="2569" actId="14100"/>
          <ac:spMkLst>
            <pc:docMk/>
            <pc:sldMk cId="1738310883" sldId="355"/>
            <ac:spMk id="10" creationId="{FA32F1DC-3245-06D0-681C-899C1A38D9A9}"/>
          </ac:spMkLst>
        </pc:spChg>
        <pc:spChg chg="mod">
          <ac:chgData name="Alban Squires" userId="ea5e56ce-a135-43b6-93e7-ad198f021451" providerId="ADAL" clId="{544B928A-7BCB-457A-AA22-1CD1C6D7E150}" dt="2025-04-15T09:49:19.986" v="2594" actId="1076"/>
          <ac:spMkLst>
            <pc:docMk/>
            <pc:sldMk cId="1738310883" sldId="355"/>
            <ac:spMk id="11" creationId="{15C9038E-C6D4-C524-3229-7FF9C66176C7}"/>
          </ac:spMkLst>
        </pc:spChg>
        <pc:spChg chg="mod">
          <ac:chgData name="Alban Squires" userId="ea5e56ce-a135-43b6-93e7-ad198f021451" providerId="ADAL" clId="{544B928A-7BCB-457A-AA22-1CD1C6D7E150}" dt="2025-04-15T09:49:26.076" v="2595" actId="1076"/>
          <ac:spMkLst>
            <pc:docMk/>
            <pc:sldMk cId="1738310883" sldId="355"/>
            <ac:spMk id="13" creationId="{55E075D8-1CF0-D018-B7F4-0E9542AC9C5F}"/>
          </ac:spMkLst>
        </pc:spChg>
        <pc:spChg chg="mod">
          <ac:chgData name="Alban Squires" userId="ea5e56ce-a135-43b6-93e7-ad198f021451" providerId="ADAL" clId="{544B928A-7BCB-457A-AA22-1CD1C6D7E150}" dt="2025-04-15T09:49:37.593" v="2597" actId="1076"/>
          <ac:spMkLst>
            <pc:docMk/>
            <pc:sldMk cId="1738310883" sldId="355"/>
            <ac:spMk id="14" creationId="{310E54AE-2477-EFF1-99E9-ED39BB0466E8}"/>
          </ac:spMkLst>
        </pc:spChg>
        <pc:spChg chg="mod">
          <ac:chgData name="Alban Squires" userId="ea5e56ce-a135-43b6-93e7-ad198f021451" providerId="ADAL" clId="{544B928A-7BCB-457A-AA22-1CD1C6D7E150}" dt="2025-04-15T09:50:04.350" v="2598" actId="1076"/>
          <ac:spMkLst>
            <pc:docMk/>
            <pc:sldMk cId="1738310883" sldId="355"/>
            <ac:spMk id="15" creationId="{EFA98EDF-54DB-F4EC-7702-4F05AD84968C}"/>
          </ac:spMkLst>
        </pc:spChg>
        <pc:spChg chg="mod">
          <ac:chgData name="Alban Squires" userId="ea5e56ce-a135-43b6-93e7-ad198f021451" providerId="ADAL" clId="{544B928A-7BCB-457A-AA22-1CD1C6D7E150}" dt="2025-04-15T09:49:33.222" v="2596" actId="1076"/>
          <ac:spMkLst>
            <pc:docMk/>
            <pc:sldMk cId="1738310883" sldId="355"/>
            <ac:spMk id="16" creationId="{4D0794F7-36D7-5D98-A179-C7947EE55F40}"/>
          </ac:spMkLst>
        </pc:spChg>
        <pc:spChg chg="mod">
          <ac:chgData name="Alban Squires" userId="ea5e56ce-a135-43b6-93e7-ad198f021451" providerId="ADAL" clId="{544B928A-7BCB-457A-AA22-1CD1C6D7E150}" dt="2025-04-15T09:50:04.350" v="2598" actId="1076"/>
          <ac:spMkLst>
            <pc:docMk/>
            <pc:sldMk cId="1738310883" sldId="355"/>
            <ac:spMk id="17" creationId="{12E45641-9E36-BA54-5A09-F10BCFE93906}"/>
          </ac:spMkLst>
        </pc:spChg>
        <pc:spChg chg="mod">
          <ac:chgData name="Alban Squires" userId="ea5e56ce-a135-43b6-93e7-ad198f021451" providerId="ADAL" clId="{544B928A-7BCB-457A-AA22-1CD1C6D7E150}" dt="2025-04-15T09:50:22.418" v="2602" actId="1036"/>
          <ac:spMkLst>
            <pc:docMk/>
            <pc:sldMk cId="1738310883" sldId="355"/>
            <ac:spMk id="21" creationId="{D50F6605-24D8-8129-0EFB-E64DF0E35E98}"/>
          </ac:spMkLst>
        </pc:spChg>
      </pc:sldChg>
      <pc:sldChg chg="modSp mod">
        <pc:chgData name="Alban Squires" userId="ea5e56ce-a135-43b6-93e7-ad198f021451" providerId="ADAL" clId="{544B928A-7BCB-457A-AA22-1CD1C6D7E150}" dt="2025-04-15T09:25:43.809" v="1823" actId="113"/>
        <pc:sldMkLst>
          <pc:docMk/>
          <pc:sldMk cId="2647762426" sldId="357"/>
        </pc:sldMkLst>
        <pc:spChg chg="mod">
          <ac:chgData name="Alban Squires" userId="ea5e56ce-a135-43b6-93e7-ad198f021451" providerId="ADAL" clId="{544B928A-7BCB-457A-AA22-1CD1C6D7E150}" dt="2025-04-15T09:25:16.484" v="1818" actId="1035"/>
          <ac:spMkLst>
            <pc:docMk/>
            <pc:sldMk cId="2647762426" sldId="357"/>
            <ac:spMk id="2" creationId="{AEA2CF57-B323-E86D-F287-67C020AC6B5C}"/>
          </ac:spMkLst>
        </pc:spChg>
        <pc:spChg chg="mod">
          <ac:chgData name="Alban Squires" userId="ea5e56ce-a135-43b6-93e7-ad198f021451" providerId="ADAL" clId="{544B928A-7BCB-457A-AA22-1CD1C6D7E150}" dt="2025-04-15T09:25:43.809" v="1823" actId="113"/>
          <ac:spMkLst>
            <pc:docMk/>
            <pc:sldMk cId="2647762426" sldId="357"/>
            <ac:spMk id="5" creationId="{A837E5DA-263E-445D-0ECC-EA4BA34A6AB4}"/>
          </ac:spMkLst>
        </pc:spChg>
        <pc:spChg chg="mod">
          <ac:chgData name="Alban Squires" userId="ea5e56ce-a135-43b6-93e7-ad198f021451" providerId="ADAL" clId="{544B928A-7BCB-457A-AA22-1CD1C6D7E150}" dt="2025-04-15T09:25:30.230" v="1819" actId="113"/>
          <ac:spMkLst>
            <pc:docMk/>
            <pc:sldMk cId="2647762426" sldId="357"/>
            <ac:spMk id="8" creationId="{8A3D18FB-9D74-F581-1701-7108287D5FBB}"/>
          </ac:spMkLst>
        </pc:spChg>
        <pc:spChg chg="mod">
          <ac:chgData name="Alban Squires" userId="ea5e56ce-a135-43b6-93e7-ad198f021451" providerId="ADAL" clId="{544B928A-7BCB-457A-AA22-1CD1C6D7E150}" dt="2025-04-15T09:25:38.245" v="1821" actId="113"/>
          <ac:spMkLst>
            <pc:docMk/>
            <pc:sldMk cId="2647762426" sldId="357"/>
            <ac:spMk id="10" creationId="{A9169CA4-A0EC-235D-6B0A-DDCE5FA0B417}"/>
          </ac:spMkLst>
        </pc:spChg>
        <pc:spChg chg="mod">
          <ac:chgData name="Alban Squires" userId="ea5e56ce-a135-43b6-93e7-ad198f021451" providerId="ADAL" clId="{544B928A-7BCB-457A-AA22-1CD1C6D7E150}" dt="2025-04-15T09:25:33.464" v="1820" actId="113"/>
          <ac:spMkLst>
            <pc:docMk/>
            <pc:sldMk cId="2647762426" sldId="357"/>
            <ac:spMk id="11" creationId="{C8827CBD-5199-4094-418C-FF3C12D88AA4}"/>
          </ac:spMkLst>
        </pc:spChg>
        <pc:spChg chg="mod">
          <ac:chgData name="Alban Squires" userId="ea5e56ce-a135-43b6-93e7-ad198f021451" providerId="ADAL" clId="{544B928A-7BCB-457A-AA22-1CD1C6D7E150}" dt="2025-04-15T09:25:41.088" v="1822" actId="113"/>
          <ac:spMkLst>
            <pc:docMk/>
            <pc:sldMk cId="2647762426" sldId="357"/>
            <ac:spMk id="12" creationId="{D36BE467-30B6-94A8-5AED-58F56B2DE09F}"/>
          </ac:spMkLst>
        </pc:spChg>
        <pc:cxnChg chg="mod">
          <ac:chgData name="Alban Squires" userId="ea5e56ce-a135-43b6-93e7-ad198f021451" providerId="ADAL" clId="{544B928A-7BCB-457A-AA22-1CD1C6D7E150}" dt="2025-04-15T09:25:08.612" v="1814" actId="14100"/>
          <ac:cxnSpMkLst>
            <pc:docMk/>
            <pc:sldMk cId="2647762426" sldId="357"/>
            <ac:cxnSpMk id="19" creationId="{0F682D64-8A5A-D769-4070-0DB13A7B553B}"/>
          </ac:cxnSpMkLst>
        </pc:cxnChg>
      </pc:sldChg>
      <pc:sldChg chg="modSp mod">
        <pc:chgData name="Alban Squires" userId="ea5e56ce-a135-43b6-93e7-ad198f021451" providerId="ADAL" clId="{544B928A-7BCB-457A-AA22-1CD1C6D7E150}" dt="2025-04-15T09:20:03.956" v="1729" actId="113"/>
        <pc:sldMkLst>
          <pc:docMk/>
          <pc:sldMk cId="2568247904" sldId="361"/>
        </pc:sldMkLst>
        <pc:spChg chg="mod">
          <ac:chgData name="Alban Squires" userId="ea5e56ce-a135-43b6-93e7-ad198f021451" providerId="ADAL" clId="{544B928A-7BCB-457A-AA22-1CD1C6D7E150}" dt="2025-04-15T09:19:21.842" v="1722" actId="1035"/>
          <ac:spMkLst>
            <pc:docMk/>
            <pc:sldMk cId="2568247904" sldId="361"/>
            <ac:spMk id="6" creationId="{BA4F21B5-3EF9-A76B-2660-216AECD2612E}"/>
          </ac:spMkLst>
        </pc:spChg>
        <pc:spChg chg="mod">
          <ac:chgData name="Alban Squires" userId="ea5e56ce-a135-43b6-93e7-ad198f021451" providerId="ADAL" clId="{544B928A-7BCB-457A-AA22-1CD1C6D7E150}" dt="2025-04-15T09:20:03.956" v="1729" actId="113"/>
          <ac:spMkLst>
            <pc:docMk/>
            <pc:sldMk cId="2568247904" sldId="361"/>
            <ac:spMk id="7" creationId="{43AA93BD-F51A-3D8C-83BE-A9A06AB76556}"/>
          </ac:spMkLst>
        </pc:spChg>
        <pc:spChg chg="mod">
          <ac:chgData name="Alban Squires" userId="ea5e56ce-a135-43b6-93e7-ad198f021451" providerId="ADAL" clId="{544B928A-7BCB-457A-AA22-1CD1C6D7E150}" dt="2025-04-15T09:20:00.268" v="1728" actId="113"/>
          <ac:spMkLst>
            <pc:docMk/>
            <pc:sldMk cId="2568247904" sldId="361"/>
            <ac:spMk id="17" creationId="{1D4CCD02-724E-5E9F-D0FC-286A823FB60A}"/>
          </ac:spMkLst>
        </pc:spChg>
        <pc:spChg chg="mod">
          <ac:chgData name="Alban Squires" userId="ea5e56ce-a135-43b6-93e7-ad198f021451" providerId="ADAL" clId="{544B928A-7BCB-457A-AA22-1CD1C6D7E150}" dt="2025-04-15T09:19:56.577" v="1727" actId="113"/>
          <ac:spMkLst>
            <pc:docMk/>
            <pc:sldMk cId="2568247904" sldId="361"/>
            <ac:spMk id="18" creationId="{83C2BBD5-999B-C69A-A9E4-16BD95AB1342}"/>
          </ac:spMkLst>
        </pc:spChg>
        <pc:spChg chg="mod">
          <ac:chgData name="Alban Squires" userId="ea5e56ce-a135-43b6-93e7-ad198f021451" providerId="ADAL" clId="{544B928A-7BCB-457A-AA22-1CD1C6D7E150}" dt="2025-04-15T09:19:52.918" v="1726" actId="113"/>
          <ac:spMkLst>
            <pc:docMk/>
            <pc:sldMk cId="2568247904" sldId="361"/>
            <ac:spMk id="19" creationId="{2369B69D-1B54-52F5-84BE-5A41C2EBCCBD}"/>
          </ac:spMkLst>
        </pc:spChg>
        <pc:picChg chg="mod">
          <ac:chgData name="Alban Squires" userId="ea5e56ce-a135-43b6-93e7-ad198f021451" providerId="ADAL" clId="{544B928A-7BCB-457A-AA22-1CD1C6D7E150}" dt="2025-04-15T09:19:16.311" v="1717" actId="1076"/>
          <ac:picMkLst>
            <pc:docMk/>
            <pc:sldMk cId="2568247904" sldId="361"/>
            <ac:picMk id="16" creationId="{E04C6C34-D1CE-4EB2-20D5-72F148A7E022}"/>
          </ac:picMkLst>
        </pc:picChg>
      </pc:sldChg>
      <pc:sldChg chg="addSp delSp modSp mod">
        <pc:chgData name="Alban Squires" userId="ea5e56ce-a135-43b6-93e7-ad198f021451" providerId="ADAL" clId="{544B928A-7BCB-457A-AA22-1CD1C6D7E150}" dt="2025-04-15T14:06:06.552" v="2893" actId="1035"/>
        <pc:sldMkLst>
          <pc:docMk/>
          <pc:sldMk cId="3218357801" sldId="362"/>
        </pc:sldMkLst>
        <pc:spChg chg="mod">
          <ac:chgData name="Alban Squires" userId="ea5e56ce-a135-43b6-93e7-ad198f021451" providerId="ADAL" clId="{544B928A-7BCB-457A-AA22-1CD1C6D7E150}" dt="2025-04-15T09:27:39.429" v="1838" actId="20577"/>
          <ac:spMkLst>
            <pc:docMk/>
            <pc:sldMk cId="3218357801" sldId="362"/>
            <ac:spMk id="2" creationId="{21DD8009-BA37-68BA-5E31-ED19524ED89A}"/>
          </ac:spMkLst>
        </pc:spChg>
        <pc:spChg chg="mod">
          <ac:chgData name="Alban Squires" userId="ea5e56ce-a135-43b6-93e7-ad198f021451" providerId="ADAL" clId="{544B928A-7BCB-457A-AA22-1CD1C6D7E150}" dt="2025-04-15T13:45:42.275" v="2874" actId="20577"/>
          <ac:spMkLst>
            <pc:docMk/>
            <pc:sldMk cId="3218357801" sldId="362"/>
            <ac:spMk id="4" creationId="{B58051EE-091E-764A-88AF-759CF2ECF109}"/>
          </ac:spMkLst>
        </pc:spChg>
        <pc:picChg chg="add del mod modCrop">
          <ac:chgData name="Alban Squires" userId="ea5e56ce-a135-43b6-93e7-ad198f021451" providerId="ADAL" clId="{544B928A-7BCB-457A-AA22-1CD1C6D7E150}" dt="2025-04-15T14:06:06.552" v="2893" actId="1035"/>
          <ac:picMkLst>
            <pc:docMk/>
            <pc:sldMk cId="3218357801" sldId="362"/>
            <ac:picMk id="6" creationId="{F6564A27-2CAF-0A63-2C53-3B8EA6D5BC4E}"/>
          </ac:picMkLst>
        </pc:picChg>
      </pc:sldChg>
      <pc:sldChg chg="modAnim">
        <pc:chgData name="Alban Squires" userId="ea5e56ce-a135-43b6-93e7-ad198f021451" providerId="ADAL" clId="{544B928A-7BCB-457A-AA22-1CD1C6D7E150}" dt="2025-04-15T14:19:53.386" v="2914"/>
        <pc:sldMkLst>
          <pc:docMk/>
          <pc:sldMk cId="2376061748" sldId="363"/>
        </pc:sldMkLst>
      </pc:sldChg>
      <pc:sldChg chg="del">
        <pc:chgData name="Alban Squires" userId="ea5e56ce-a135-43b6-93e7-ad198f021451" providerId="ADAL" clId="{544B928A-7BCB-457A-AA22-1CD1C6D7E150}" dt="2025-04-15T13:44:59.477" v="2836" actId="47"/>
        <pc:sldMkLst>
          <pc:docMk/>
          <pc:sldMk cId="3321082960" sldId="364"/>
        </pc:sldMkLst>
      </pc:sldChg>
      <pc:sldChg chg="modSp">
        <pc:chgData name="Alban Squires" userId="ea5e56ce-a135-43b6-93e7-ad198f021451" providerId="ADAL" clId="{544B928A-7BCB-457A-AA22-1CD1C6D7E150}" dt="2025-04-15T09:27:03.437" v="1825" actId="20577"/>
        <pc:sldMkLst>
          <pc:docMk/>
          <pc:sldMk cId="2793279401" sldId="365"/>
        </pc:sldMkLst>
        <pc:spChg chg="mod">
          <ac:chgData name="Alban Squires" userId="ea5e56ce-a135-43b6-93e7-ad198f021451" providerId="ADAL" clId="{544B928A-7BCB-457A-AA22-1CD1C6D7E150}" dt="2025-04-15T09:27:03.437" v="1825" actId="20577"/>
          <ac:spMkLst>
            <pc:docMk/>
            <pc:sldMk cId="2793279401" sldId="365"/>
            <ac:spMk id="4" creationId="{17C8BDA8-E556-E778-0050-36957AC9A183}"/>
          </ac:spMkLst>
        </pc:spChg>
        <pc:spChg chg="mod">
          <ac:chgData name="Alban Squires" userId="ea5e56ce-a135-43b6-93e7-ad198f021451" providerId="ADAL" clId="{544B928A-7BCB-457A-AA22-1CD1C6D7E150}" dt="2025-04-15T09:26:49.864" v="1824" actId="20577"/>
          <ac:spMkLst>
            <pc:docMk/>
            <pc:sldMk cId="2793279401" sldId="365"/>
            <ac:spMk id="6" creationId="{8467390F-C936-2AFA-FD2A-5C597D0EF515}"/>
          </ac:spMkLst>
        </pc:spChg>
      </pc:sldChg>
      <pc:sldChg chg="addSp delSp modSp new mod modAnim">
        <pc:chgData name="Alban Squires" userId="ea5e56ce-a135-43b6-93e7-ad198f021451" providerId="ADAL" clId="{544B928A-7BCB-457A-AA22-1CD1C6D7E150}" dt="2025-04-15T14:28:06.539" v="3020" actId="20577"/>
        <pc:sldMkLst>
          <pc:docMk/>
          <pc:sldMk cId="1719761259" sldId="366"/>
        </pc:sldMkLst>
        <pc:spChg chg="mod">
          <ac:chgData name="Alban Squires" userId="ea5e56ce-a135-43b6-93e7-ad198f021451" providerId="ADAL" clId="{544B928A-7BCB-457A-AA22-1CD1C6D7E150}" dt="2025-04-15T13:15:36.632" v="2779" actId="20577"/>
          <ac:spMkLst>
            <pc:docMk/>
            <pc:sldMk cId="1719761259" sldId="366"/>
            <ac:spMk id="2" creationId="{D9015D51-B9EB-E85A-E417-012B5441B4EB}"/>
          </ac:spMkLst>
        </pc:spChg>
        <pc:spChg chg="mod">
          <ac:chgData name="Alban Squires" userId="ea5e56ce-a135-43b6-93e7-ad198f021451" providerId="ADAL" clId="{544B928A-7BCB-457A-AA22-1CD1C6D7E150}" dt="2025-04-15T14:28:06.539" v="3020" actId="20577"/>
          <ac:spMkLst>
            <pc:docMk/>
            <pc:sldMk cId="1719761259" sldId="366"/>
            <ac:spMk id="4" creationId="{8E051363-3A86-0826-4043-86C8615AAF78}"/>
          </ac:spMkLst>
        </pc:spChg>
        <pc:spChg chg="add mod">
          <ac:chgData name="Alban Squires" userId="ea5e56ce-a135-43b6-93e7-ad198f021451" providerId="ADAL" clId="{544B928A-7BCB-457A-AA22-1CD1C6D7E150}" dt="2025-04-15T13:44:06.096" v="2832" actId="1076"/>
          <ac:spMkLst>
            <pc:docMk/>
            <pc:sldMk cId="1719761259" sldId="366"/>
            <ac:spMk id="16" creationId="{00545A66-61F2-EAFE-63F8-F048A5D72671}"/>
          </ac:spMkLst>
        </pc:spChg>
        <pc:spChg chg="add mod">
          <ac:chgData name="Alban Squires" userId="ea5e56ce-a135-43b6-93e7-ad198f021451" providerId="ADAL" clId="{544B928A-7BCB-457A-AA22-1CD1C6D7E150}" dt="2025-04-15T13:43:53.222" v="2831" actId="1076"/>
          <ac:spMkLst>
            <pc:docMk/>
            <pc:sldMk cId="1719761259" sldId="366"/>
            <ac:spMk id="18" creationId="{FAA5DA12-3BFD-C4F4-72A8-7CDF5F6D506A}"/>
          </ac:spMkLst>
        </pc:spChg>
        <pc:picChg chg="add mod">
          <ac:chgData name="Alban Squires" userId="ea5e56ce-a135-43b6-93e7-ad198f021451" providerId="ADAL" clId="{544B928A-7BCB-457A-AA22-1CD1C6D7E150}" dt="2025-04-15T14:26:08.898" v="2925"/>
          <ac:picMkLst>
            <pc:docMk/>
            <pc:sldMk cId="1719761259" sldId="366"/>
            <ac:picMk id="8" creationId="{FC30DA03-C3B2-3A81-0CEE-3BF494F3C25F}"/>
          </ac:picMkLst>
        </pc:picChg>
        <pc:picChg chg="add mod">
          <ac:chgData name="Alban Squires" userId="ea5e56ce-a135-43b6-93e7-ad198f021451" providerId="ADAL" clId="{544B928A-7BCB-457A-AA22-1CD1C6D7E150}" dt="2025-04-15T14:25:58.648" v="2923"/>
          <ac:picMkLst>
            <pc:docMk/>
            <pc:sldMk cId="1719761259" sldId="366"/>
            <ac:picMk id="12" creationId="{35B50DD4-352B-9551-6D8A-59427593B757}"/>
          </ac:picMkLst>
        </pc:picChg>
      </pc:sldChg>
    </pc:docChg>
  </pc:docChgLst>
  <pc:docChgLst>
    <pc:chgData name="Alban Squires" userId="ea5e56ce-a135-43b6-93e7-ad198f021451" providerId="ADAL" clId="{E8700C62-9466-45A7-B098-0772ED6307F6}"/>
    <pc:docChg chg="undo custSel addSld delSld modSld sldOrd modMainMaster">
      <pc:chgData name="Alban Squires" userId="ea5e56ce-a135-43b6-93e7-ad198f021451" providerId="ADAL" clId="{E8700C62-9466-45A7-B098-0772ED6307F6}" dt="2025-04-14T15:23:31.461" v="11481" actId="1076"/>
      <pc:docMkLst>
        <pc:docMk/>
      </pc:docMkLst>
      <pc:sldChg chg="delSp modSp mod delAnim">
        <pc:chgData name="Alban Squires" userId="ea5e56ce-a135-43b6-93e7-ad198f021451" providerId="ADAL" clId="{E8700C62-9466-45A7-B098-0772ED6307F6}" dt="2025-04-14T15:15:00.680" v="11476" actId="13926"/>
        <pc:sldMkLst>
          <pc:docMk/>
          <pc:sldMk cId="4063087291" sldId="294"/>
        </pc:sldMkLst>
        <pc:spChg chg="mod">
          <ac:chgData name="Alban Squires" userId="ea5e56ce-a135-43b6-93e7-ad198f021451" providerId="ADAL" clId="{E8700C62-9466-45A7-B098-0772ED6307F6}" dt="2025-04-14T15:08:15.337" v="11456" actId="1076"/>
          <ac:spMkLst>
            <pc:docMk/>
            <pc:sldMk cId="4063087291" sldId="294"/>
            <ac:spMk id="5" creationId="{7826159E-945A-F86C-E219-439FEBE20035}"/>
          </ac:spMkLst>
        </pc:spChg>
        <pc:spChg chg="mod">
          <ac:chgData name="Alban Squires" userId="ea5e56ce-a135-43b6-93e7-ad198f021451" providerId="ADAL" clId="{E8700C62-9466-45A7-B098-0772ED6307F6}" dt="2025-04-14T15:15:00.680" v="11476" actId="13926"/>
          <ac:spMkLst>
            <pc:docMk/>
            <pc:sldMk cId="4063087291" sldId="294"/>
            <ac:spMk id="12" creationId="{534D324D-1D95-9AF3-945C-91ED22043D9E}"/>
          </ac:spMkLst>
        </pc:spChg>
        <pc:spChg chg="mod">
          <ac:chgData name="Alban Squires" userId="ea5e56ce-a135-43b6-93e7-ad198f021451" providerId="ADAL" clId="{E8700C62-9466-45A7-B098-0772ED6307F6}" dt="2025-04-14T15:08:24.218" v="11475" actId="20577"/>
          <ac:spMkLst>
            <pc:docMk/>
            <pc:sldMk cId="4063087291" sldId="294"/>
            <ac:spMk id="29" creationId="{2093B9D2-75A7-9FD6-AA87-518A5116890E}"/>
          </ac:spMkLst>
        </pc:spChg>
      </pc:sldChg>
      <pc:sldChg chg="modSp del mod">
        <pc:chgData name="Alban Squires" userId="ea5e56ce-a135-43b6-93e7-ad198f021451" providerId="ADAL" clId="{E8700C62-9466-45A7-B098-0772ED6307F6}" dt="2025-04-11T13:56:49.558" v="465" actId="47"/>
        <pc:sldMkLst>
          <pc:docMk/>
          <pc:sldMk cId="2062476382" sldId="299"/>
        </pc:sldMkLst>
      </pc:sldChg>
      <pc:sldChg chg="modSp mod modNotesTx">
        <pc:chgData name="Alban Squires" userId="ea5e56ce-a135-43b6-93e7-ad198f021451" providerId="ADAL" clId="{E8700C62-9466-45A7-B098-0772ED6307F6}" dt="2025-04-14T15:03:56.999" v="11420" actId="400"/>
        <pc:sldMkLst>
          <pc:docMk/>
          <pc:sldMk cId="4196247511" sldId="326"/>
        </pc:sldMkLst>
        <pc:spChg chg="mod">
          <ac:chgData name="Alban Squires" userId="ea5e56ce-a135-43b6-93e7-ad198f021451" providerId="ADAL" clId="{E8700C62-9466-45A7-B098-0772ED6307F6}" dt="2025-04-04T16:09:21.693" v="65" actId="20577"/>
          <ac:spMkLst>
            <pc:docMk/>
            <pc:sldMk cId="4196247511" sldId="326"/>
            <ac:spMk id="2" creationId="{E8BA4470-4472-C8FC-1A4C-AE8BE59A0CE8}"/>
          </ac:spMkLst>
        </pc:spChg>
        <pc:spChg chg="mod">
          <ac:chgData name="Alban Squires" userId="ea5e56ce-a135-43b6-93e7-ad198f021451" providerId="ADAL" clId="{E8700C62-9466-45A7-B098-0772ED6307F6}" dt="2025-04-04T16:07:51.486" v="1" actId="20577"/>
          <ac:spMkLst>
            <pc:docMk/>
            <pc:sldMk cId="4196247511" sldId="326"/>
            <ac:spMk id="3" creationId="{6427C6C8-89A7-F195-6466-886872617555}"/>
          </ac:spMkLst>
        </pc:spChg>
      </pc:sldChg>
      <pc:sldChg chg="modSp mod">
        <pc:chgData name="Alban Squires" userId="ea5e56ce-a135-43b6-93e7-ad198f021451" providerId="ADAL" clId="{E8700C62-9466-45A7-B098-0772ED6307F6}" dt="2025-04-04T16:09:34.622" v="66" actId="13926"/>
        <pc:sldMkLst>
          <pc:docMk/>
          <pc:sldMk cId="989361444" sldId="327"/>
        </pc:sldMkLst>
        <pc:spChg chg="mod">
          <ac:chgData name="Alban Squires" userId="ea5e56ce-a135-43b6-93e7-ad198f021451" providerId="ADAL" clId="{E8700C62-9466-45A7-B098-0772ED6307F6}" dt="2025-04-04T16:09:34.622" v="66" actId="13926"/>
          <ac:spMkLst>
            <pc:docMk/>
            <pc:sldMk cId="989361444" sldId="327"/>
            <ac:spMk id="3" creationId="{4F46C501-DFAE-5820-CA28-203CEF9B7674}"/>
          </ac:spMkLst>
        </pc:spChg>
      </pc:sldChg>
      <pc:sldChg chg="modSp mod">
        <pc:chgData name="Alban Squires" userId="ea5e56ce-a135-43b6-93e7-ad198f021451" providerId="ADAL" clId="{E8700C62-9466-45A7-B098-0772ED6307F6}" dt="2025-04-04T16:09:38.663" v="67" actId="13926"/>
        <pc:sldMkLst>
          <pc:docMk/>
          <pc:sldMk cId="2820299366" sldId="328"/>
        </pc:sldMkLst>
        <pc:spChg chg="mod">
          <ac:chgData name="Alban Squires" userId="ea5e56ce-a135-43b6-93e7-ad198f021451" providerId="ADAL" clId="{E8700C62-9466-45A7-B098-0772ED6307F6}" dt="2025-04-04T16:09:38.663" v="67" actId="13926"/>
          <ac:spMkLst>
            <pc:docMk/>
            <pc:sldMk cId="2820299366" sldId="328"/>
            <ac:spMk id="3" creationId="{4F46C501-DFAE-5820-CA28-203CEF9B7674}"/>
          </ac:spMkLst>
        </pc:spChg>
      </pc:sldChg>
      <pc:sldChg chg="modSp mod">
        <pc:chgData name="Alban Squires" userId="ea5e56ce-a135-43b6-93e7-ad198f021451" providerId="ADAL" clId="{E8700C62-9466-45A7-B098-0772ED6307F6}" dt="2025-04-14T12:49:14.570" v="5126" actId="20577"/>
        <pc:sldMkLst>
          <pc:docMk/>
          <pc:sldMk cId="2940960241" sldId="329"/>
        </pc:sldMkLst>
        <pc:spChg chg="mod">
          <ac:chgData name="Alban Squires" userId="ea5e56ce-a135-43b6-93e7-ad198f021451" providerId="ADAL" clId="{E8700C62-9466-45A7-B098-0772ED6307F6}" dt="2025-04-04T16:09:47.177" v="69" actId="13926"/>
          <ac:spMkLst>
            <pc:docMk/>
            <pc:sldMk cId="2940960241" sldId="329"/>
            <ac:spMk id="4" creationId="{CE19BDE9-A10C-0153-6E96-954057B3ABB8}"/>
          </ac:spMkLst>
        </pc:spChg>
        <pc:spChg chg="mod">
          <ac:chgData name="Alban Squires" userId="ea5e56ce-a135-43b6-93e7-ad198f021451" providerId="ADAL" clId="{E8700C62-9466-45A7-B098-0772ED6307F6}" dt="2025-04-11T13:48:46.261" v="264" actId="20577"/>
          <ac:spMkLst>
            <pc:docMk/>
            <pc:sldMk cId="2940960241" sldId="329"/>
            <ac:spMk id="8" creationId="{7622004C-611E-B8A8-50C2-B6F28C674875}"/>
          </ac:spMkLst>
        </pc:spChg>
        <pc:spChg chg="mod">
          <ac:chgData name="Alban Squires" userId="ea5e56ce-a135-43b6-93e7-ad198f021451" providerId="ADAL" clId="{E8700C62-9466-45A7-B098-0772ED6307F6}" dt="2025-04-14T12:49:14.570" v="5126" actId="20577"/>
          <ac:spMkLst>
            <pc:docMk/>
            <pc:sldMk cId="2940960241" sldId="329"/>
            <ac:spMk id="9" creationId="{F715336C-F822-BC1D-EF34-A628F0562D85}"/>
          </ac:spMkLst>
        </pc:spChg>
      </pc:sldChg>
      <pc:sldChg chg="modSp mod">
        <pc:chgData name="Alban Squires" userId="ea5e56ce-a135-43b6-93e7-ad198f021451" providerId="ADAL" clId="{E8700C62-9466-45A7-B098-0772ED6307F6}" dt="2025-04-14T15:15:32.992" v="11477" actId="13926"/>
        <pc:sldMkLst>
          <pc:docMk/>
          <pc:sldMk cId="3184919501" sldId="330"/>
        </pc:sldMkLst>
        <pc:spChg chg="mod">
          <ac:chgData name="Alban Squires" userId="ea5e56ce-a135-43b6-93e7-ad198f021451" providerId="ADAL" clId="{E8700C62-9466-45A7-B098-0772ED6307F6}" dt="2025-04-14T15:15:32.992" v="11477" actId="13926"/>
          <ac:spMkLst>
            <pc:docMk/>
            <pc:sldMk cId="3184919501" sldId="330"/>
            <ac:spMk id="3" creationId="{4F46C501-DFAE-5820-CA28-203CEF9B7674}"/>
          </ac:spMkLst>
        </pc:spChg>
      </pc:sldChg>
      <pc:sldChg chg="modSp del mod">
        <pc:chgData name="Alban Squires" userId="ea5e56ce-a135-43b6-93e7-ad198f021451" providerId="ADAL" clId="{E8700C62-9466-45A7-B098-0772ED6307F6}" dt="2025-04-14T14:59:34.272" v="11045" actId="47"/>
        <pc:sldMkLst>
          <pc:docMk/>
          <pc:sldMk cId="2392704560" sldId="334"/>
        </pc:sldMkLst>
      </pc:sldChg>
      <pc:sldChg chg="modSp del mod">
        <pc:chgData name="Alban Squires" userId="ea5e56ce-a135-43b6-93e7-ad198f021451" providerId="ADAL" clId="{E8700C62-9466-45A7-B098-0772ED6307F6}" dt="2025-04-14T12:15:48.461" v="4146" actId="47"/>
        <pc:sldMkLst>
          <pc:docMk/>
          <pc:sldMk cId="1888190718" sldId="340"/>
        </pc:sldMkLst>
      </pc:sldChg>
      <pc:sldChg chg="addSp delSp modSp del mod modAnim">
        <pc:chgData name="Alban Squires" userId="ea5e56ce-a135-43b6-93e7-ad198f021451" providerId="ADAL" clId="{E8700C62-9466-45A7-B098-0772ED6307F6}" dt="2025-04-11T16:16:08.006" v="2322" actId="47"/>
        <pc:sldMkLst>
          <pc:docMk/>
          <pc:sldMk cId="3770197678" sldId="342"/>
        </pc:sldMkLst>
      </pc:sldChg>
      <pc:sldChg chg="addSp delSp modSp add mod modAnim">
        <pc:chgData name="Alban Squires" userId="ea5e56ce-a135-43b6-93e7-ad198f021451" providerId="ADAL" clId="{E8700C62-9466-45A7-B098-0772ED6307F6}" dt="2025-04-14T13:56:50.737" v="9340" actId="1076"/>
        <pc:sldMkLst>
          <pc:docMk/>
          <pc:sldMk cId="4215941963" sldId="344"/>
        </pc:sldMkLst>
        <pc:spChg chg="mod">
          <ac:chgData name="Alban Squires" userId="ea5e56ce-a135-43b6-93e7-ad198f021451" providerId="ADAL" clId="{E8700C62-9466-45A7-B098-0772ED6307F6}" dt="2025-04-14T12:57:15.437" v="5653" actId="20577"/>
          <ac:spMkLst>
            <pc:docMk/>
            <pc:sldMk cId="4215941963" sldId="344"/>
            <ac:spMk id="2" creationId="{F4913C5F-123F-B520-5E22-A0A8D42F4B3E}"/>
          </ac:spMkLst>
        </pc:spChg>
        <pc:spChg chg="mod">
          <ac:chgData name="Alban Squires" userId="ea5e56ce-a135-43b6-93e7-ad198f021451" providerId="ADAL" clId="{E8700C62-9466-45A7-B098-0772ED6307F6}" dt="2025-04-14T13:16:59.985" v="7804" actId="20577"/>
          <ac:spMkLst>
            <pc:docMk/>
            <pc:sldMk cId="4215941963" sldId="344"/>
            <ac:spMk id="4" creationId="{413616F3-4986-3E88-3941-CD8D8076D970}"/>
          </ac:spMkLst>
        </pc:spChg>
        <pc:spChg chg="mod">
          <ac:chgData name="Alban Squires" userId="ea5e56ce-a135-43b6-93e7-ad198f021451" providerId="ADAL" clId="{E8700C62-9466-45A7-B098-0772ED6307F6}" dt="2025-04-14T13:27:12.590" v="8447" actId="20577"/>
          <ac:spMkLst>
            <pc:docMk/>
            <pc:sldMk cId="4215941963" sldId="344"/>
            <ac:spMk id="6" creationId="{82BB9CE4-0DCA-2F96-C0F7-FA8FD1CB2743}"/>
          </ac:spMkLst>
        </pc:spChg>
        <pc:picChg chg="add mod">
          <ac:chgData name="Alban Squires" userId="ea5e56ce-a135-43b6-93e7-ad198f021451" providerId="ADAL" clId="{E8700C62-9466-45A7-B098-0772ED6307F6}" dt="2025-04-14T13:56:50.737" v="9340" actId="1076"/>
          <ac:picMkLst>
            <pc:docMk/>
            <pc:sldMk cId="4215941963" sldId="344"/>
            <ac:picMk id="8" creationId="{DEDF2311-365C-82C5-0F63-790ED68FD3BA}"/>
          </ac:picMkLst>
        </pc:picChg>
      </pc:sldChg>
      <pc:sldChg chg="modSp mod ord">
        <pc:chgData name="Alban Squires" userId="ea5e56ce-a135-43b6-93e7-ad198f021451" providerId="ADAL" clId="{E8700C62-9466-45A7-B098-0772ED6307F6}" dt="2025-04-14T15:07:00.994" v="11427" actId="20577"/>
        <pc:sldMkLst>
          <pc:docMk/>
          <pc:sldMk cId="1212013444" sldId="350"/>
        </pc:sldMkLst>
        <pc:spChg chg="mod">
          <ac:chgData name="Alban Squires" userId="ea5e56ce-a135-43b6-93e7-ad198f021451" providerId="ADAL" clId="{E8700C62-9466-45A7-B098-0772ED6307F6}" dt="2025-04-14T14:54:38.037" v="10696" actId="13926"/>
          <ac:spMkLst>
            <pc:docMk/>
            <pc:sldMk cId="1212013444" sldId="350"/>
            <ac:spMk id="2" creationId="{E8535B9F-DB53-840E-460F-E7E4D96694FF}"/>
          </ac:spMkLst>
        </pc:spChg>
        <pc:spChg chg="mod">
          <ac:chgData name="Alban Squires" userId="ea5e56ce-a135-43b6-93e7-ad198f021451" providerId="ADAL" clId="{E8700C62-9466-45A7-B098-0772ED6307F6}" dt="2025-04-14T15:07:00.994" v="11427" actId="20577"/>
          <ac:spMkLst>
            <pc:docMk/>
            <pc:sldMk cId="1212013444" sldId="350"/>
            <ac:spMk id="5" creationId="{57A2F7C0-5B19-39AC-723A-7F1729EB4095}"/>
          </ac:spMkLst>
        </pc:spChg>
        <pc:picChg chg="mod">
          <ac:chgData name="Alban Squires" userId="ea5e56ce-a135-43b6-93e7-ad198f021451" providerId="ADAL" clId="{E8700C62-9466-45A7-B098-0772ED6307F6}" dt="2025-04-14T14:55:45.548" v="10749" actId="14826"/>
          <ac:picMkLst>
            <pc:docMk/>
            <pc:sldMk cId="1212013444" sldId="350"/>
            <ac:picMk id="7" creationId="{16F6548F-F7DF-06B7-0112-2965EFF6DF57}"/>
          </ac:picMkLst>
        </pc:picChg>
      </pc:sldChg>
      <pc:sldChg chg="del">
        <pc:chgData name="Alban Squires" userId="ea5e56ce-a135-43b6-93e7-ad198f021451" providerId="ADAL" clId="{E8700C62-9466-45A7-B098-0772ED6307F6}" dt="2025-04-04T16:10:22.094" v="78" actId="47"/>
        <pc:sldMkLst>
          <pc:docMk/>
          <pc:sldMk cId="2761986813" sldId="352"/>
        </pc:sldMkLst>
      </pc:sldChg>
      <pc:sldChg chg="modSp del mod">
        <pc:chgData name="Alban Squires" userId="ea5e56ce-a135-43b6-93e7-ad198f021451" providerId="ADAL" clId="{E8700C62-9466-45A7-B098-0772ED6307F6}" dt="2025-04-04T16:10:03.045" v="72" actId="47"/>
        <pc:sldMkLst>
          <pc:docMk/>
          <pc:sldMk cId="4105683310" sldId="353"/>
        </pc:sldMkLst>
      </pc:sldChg>
      <pc:sldChg chg="modSp del mod">
        <pc:chgData name="Alban Squires" userId="ea5e56ce-a135-43b6-93e7-ad198f021451" providerId="ADAL" clId="{E8700C62-9466-45A7-B098-0772ED6307F6}" dt="2025-04-14T12:15:51.288" v="4147" actId="47"/>
        <pc:sldMkLst>
          <pc:docMk/>
          <pc:sldMk cId="40540731" sldId="354"/>
        </pc:sldMkLst>
      </pc:sldChg>
      <pc:sldChg chg="del">
        <pc:chgData name="Alban Squires" userId="ea5e56ce-a135-43b6-93e7-ad198f021451" providerId="ADAL" clId="{E8700C62-9466-45A7-B098-0772ED6307F6}" dt="2025-04-04T16:10:20.951" v="77" actId="47"/>
        <pc:sldMkLst>
          <pc:docMk/>
          <pc:sldMk cId="876405320" sldId="355"/>
        </pc:sldMkLst>
      </pc:sldChg>
      <pc:sldChg chg="modSp add mod modAnim">
        <pc:chgData name="Alban Squires" userId="ea5e56ce-a135-43b6-93e7-ad198f021451" providerId="ADAL" clId="{E8700C62-9466-45A7-B098-0772ED6307F6}" dt="2025-04-11T13:56:27.072" v="464" actId="20577"/>
        <pc:sldMkLst>
          <pc:docMk/>
          <pc:sldMk cId="1738310883" sldId="355"/>
        </pc:sldMkLst>
        <pc:spChg chg="mod">
          <ac:chgData name="Alban Squires" userId="ea5e56ce-a135-43b6-93e7-ad198f021451" providerId="ADAL" clId="{E8700C62-9466-45A7-B098-0772ED6307F6}" dt="2025-04-11T13:50:55.247" v="282" actId="114"/>
          <ac:spMkLst>
            <pc:docMk/>
            <pc:sldMk cId="1738310883" sldId="355"/>
            <ac:spMk id="2" creationId="{D35EDBDB-96B1-5641-8692-B23C7E08717B}"/>
          </ac:spMkLst>
        </pc:spChg>
        <pc:spChg chg="mod">
          <ac:chgData name="Alban Squires" userId="ea5e56ce-a135-43b6-93e7-ad198f021451" providerId="ADAL" clId="{E8700C62-9466-45A7-B098-0772ED6307F6}" dt="2025-04-11T13:49:32.871" v="268" actId="114"/>
          <ac:spMkLst>
            <pc:docMk/>
            <pc:sldMk cId="1738310883" sldId="355"/>
            <ac:spMk id="4" creationId="{2115BC96-27B1-7D05-9928-12DC9F31DA20}"/>
          </ac:spMkLst>
        </pc:spChg>
        <pc:spChg chg="mod">
          <ac:chgData name="Alban Squires" userId="ea5e56ce-a135-43b6-93e7-ad198f021451" providerId="ADAL" clId="{E8700C62-9466-45A7-B098-0772ED6307F6}" dt="2025-04-11T13:49:56.084" v="276" actId="20577"/>
          <ac:spMkLst>
            <pc:docMk/>
            <pc:sldMk cId="1738310883" sldId="355"/>
            <ac:spMk id="6" creationId="{6A7AB686-742B-DD3A-9585-E848E37B5E4C}"/>
          </ac:spMkLst>
        </pc:spChg>
        <pc:spChg chg="mod">
          <ac:chgData name="Alban Squires" userId="ea5e56ce-a135-43b6-93e7-ad198f021451" providerId="ADAL" clId="{E8700C62-9466-45A7-B098-0772ED6307F6}" dt="2025-04-11T13:55:52.218" v="340" actId="20577"/>
          <ac:spMkLst>
            <pc:docMk/>
            <pc:sldMk cId="1738310883" sldId="355"/>
            <ac:spMk id="9" creationId="{B1837C4B-D9AC-F1AA-9192-E19774CD8DDA}"/>
          </ac:spMkLst>
        </pc:spChg>
        <pc:spChg chg="mod">
          <ac:chgData name="Alban Squires" userId="ea5e56ce-a135-43b6-93e7-ad198f021451" providerId="ADAL" clId="{E8700C62-9466-45A7-B098-0772ED6307F6}" dt="2025-04-11T13:50:18.936" v="279" actId="20577"/>
          <ac:spMkLst>
            <pc:docMk/>
            <pc:sldMk cId="1738310883" sldId="355"/>
            <ac:spMk id="11" creationId="{15C9038E-C6D4-C524-3229-7FF9C66176C7}"/>
          </ac:spMkLst>
        </pc:spChg>
        <pc:spChg chg="mod">
          <ac:chgData name="Alban Squires" userId="ea5e56ce-a135-43b6-93e7-ad198f021451" providerId="ADAL" clId="{E8700C62-9466-45A7-B098-0772ED6307F6}" dt="2025-04-11T13:51:47.059" v="304" actId="14100"/>
          <ac:spMkLst>
            <pc:docMk/>
            <pc:sldMk cId="1738310883" sldId="355"/>
            <ac:spMk id="13" creationId="{55E075D8-1CF0-D018-B7F4-0E9542AC9C5F}"/>
          </ac:spMkLst>
        </pc:spChg>
        <pc:spChg chg="mod">
          <ac:chgData name="Alban Squires" userId="ea5e56ce-a135-43b6-93e7-ad198f021451" providerId="ADAL" clId="{E8700C62-9466-45A7-B098-0772ED6307F6}" dt="2025-04-11T13:51:52.809" v="305" actId="1076"/>
          <ac:spMkLst>
            <pc:docMk/>
            <pc:sldMk cId="1738310883" sldId="355"/>
            <ac:spMk id="14" creationId="{310E54AE-2477-EFF1-99E9-ED39BB0466E8}"/>
          </ac:spMkLst>
        </pc:spChg>
        <pc:spChg chg="mod">
          <ac:chgData name="Alban Squires" userId="ea5e56ce-a135-43b6-93e7-ad198f021451" providerId="ADAL" clId="{E8700C62-9466-45A7-B098-0772ED6307F6}" dt="2025-04-11T13:56:27.072" v="464" actId="20577"/>
          <ac:spMkLst>
            <pc:docMk/>
            <pc:sldMk cId="1738310883" sldId="355"/>
            <ac:spMk id="15" creationId="{EFA98EDF-54DB-F4EC-7702-4F05AD84968C}"/>
          </ac:spMkLst>
        </pc:spChg>
        <pc:spChg chg="mod">
          <ac:chgData name="Alban Squires" userId="ea5e56ce-a135-43b6-93e7-ad198f021451" providerId="ADAL" clId="{E8700C62-9466-45A7-B098-0772ED6307F6}" dt="2025-04-11T13:51:55.677" v="306" actId="1076"/>
          <ac:spMkLst>
            <pc:docMk/>
            <pc:sldMk cId="1738310883" sldId="355"/>
            <ac:spMk id="16" creationId="{4D0794F7-36D7-5D98-A179-C7947EE55F40}"/>
          </ac:spMkLst>
        </pc:spChg>
      </pc:sldChg>
      <pc:sldChg chg="modSp add del mod">
        <pc:chgData name="Alban Squires" userId="ea5e56ce-a135-43b6-93e7-ad198f021451" providerId="ADAL" clId="{E8700C62-9466-45A7-B098-0772ED6307F6}" dt="2025-04-14T12:15:42.340" v="4144" actId="47"/>
        <pc:sldMkLst>
          <pc:docMk/>
          <pc:sldMk cId="990946560" sldId="356"/>
        </pc:sldMkLst>
      </pc:sldChg>
      <pc:sldChg chg="del">
        <pc:chgData name="Alban Squires" userId="ea5e56ce-a135-43b6-93e7-ad198f021451" providerId="ADAL" clId="{E8700C62-9466-45A7-B098-0772ED6307F6}" dt="2025-04-04T16:10:23.300" v="79" actId="47"/>
        <pc:sldMkLst>
          <pc:docMk/>
          <pc:sldMk cId="1140733457" sldId="356"/>
        </pc:sldMkLst>
      </pc:sldChg>
      <pc:sldChg chg="del">
        <pc:chgData name="Alban Squires" userId="ea5e56ce-a135-43b6-93e7-ad198f021451" providerId="ADAL" clId="{E8700C62-9466-45A7-B098-0772ED6307F6}" dt="2025-04-04T16:10:25.954" v="81" actId="47"/>
        <pc:sldMkLst>
          <pc:docMk/>
          <pc:sldMk cId="2373463685" sldId="357"/>
        </pc:sldMkLst>
      </pc:sldChg>
      <pc:sldChg chg="addSp delSp modSp add mod delAnim modAnim">
        <pc:chgData name="Alban Squires" userId="ea5e56ce-a135-43b6-93e7-ad198f021451" providerId="ADAL" clId="{E8700C62-9466-45A7-B098-0772ED6307F6}" dt="2025-04-14T13:57:28.319" v="9351"/>
        <pc:sldMkLst>
          <pc:docMk/>
          <pc:sldMk cId="2647762426" sldId="357"/>
        </pc:sldMkLst>
        <pc:spChg chg="mod">
          <ac:chgData name="Alban Squires" userId="ea5e56ce-a135-43b6-93e7-ad198f021451" providerId="ADAL" clId="{E8700C62-9466-45A7-B098-0772ED6307F6}" dt="2025-04-14T13:48:05.221" v="9274" actId="1076"/>
          <ac:spMkLst>
            <pc:docMk/>
            <pc:sldMk cId="2647762426" sldId="357"/>
            <ac:spMk id="2" creationId="{AEA2CF57-B323-E86D-F287-67C020AC6B5C}"/>
          </ac:spMkLst>
        </pc:spChg>
        <pc:spChg chg="mod">
          <ac:chgData name="Alban Squires" userId="ea5e56ce-a135-43b6-93e7-ad198f021451" providerId="ADAL" clId="{E8700C62-9466-45A7-B098-0772ED6307F6}" dt="2025-04-14T13:28:37.256" v="8473" actId="20577"/>
          <ac:spMkLst>
            <pc:docMk/>
            <pc:sldMk cId="2647762426" sldId="357"/>
            <ac:spMk id="4" creationId="{FA0E3144-2A0B-8964-FD0A-BF321B43D86C}"/>
          </ac:spMkLst>
        </pc:spChg>
        <pc:spChg chg="add mod">
          <ac:chgData name="Alban Squires" userId="ea5e56ce-a135-43b6-93e7-ad198f021451" providerId="ADAL" clId="{E8700C62-9466-45A7-B098-0772ED6307F6}" dt="2025-04-14T13:49:49.647" v="9294" actId="113"/>
          <ac:spMkLst>
            <pc:docMk/>
            <pc:sldMk cId="2647762426" sldId="357"/>
            <ac:spMk id="5" creationId="{A837E5DA-263E-445D-0ECC-EA4BA34A6AB4}"/>
          </ac:spMkLst>
        </pc:spChg>
        <pc:spChg chg="mod">
          <ac:chgData name="Alban Squires" userId="ea5e56ce-a135-43b6-93e7-ad198f021451" providerId="ADAL" clId="{E8700C62-9466-45A7-B098-0772ED6307F6}" dt="2025-04-14T12:13:16.593" v="3846" actId="20577"/>
          <ac:spMkLst>
            <pc:docMk/>
            <pc:sldMk cId="2647762426" sldId="357"/>
            <ac:spMk id="7" creationId="{B825016F-3A82-D3F9-E882-AD04E8E562EB}"/>
          </ac:spMkLst>
        </pc:spChg>
        <pc:spChg chg="add mod">
          <ac:chgData name="Alban Squires" userId="ea5e56ce-a135-43b6-93e7-ad198f021451" providerId="ADAL" clId="{E8700C62-9466-45A7-B098-0772ED6307F6}" dt="2025-04-14T13:50:34.367" v="9302" actId="1076"/>
          <ac:spMkLst>
            <pc:docMk/>
            <pc:sldMk cId="2647762426" sldId="357"/>
            <ac:spMk id="8" creationId="{8A3D18FB-9D74-F581-1701-7108287D5FBB}"/>
          </ac:spMkLst>
        </pc:spChg>
        <pc:spChg chg="add mod">
          <ac:chgData name="Alban Squires" userId="ea5e56ce-a135-43b6-93e7-ad198f021451" providerId="ADAL" clId="{E8700C62-9466-45A7-B098-0772ED6307F6}" dt="2025-04-14T13:49:38.548" v="9292" actId="113"/>
          <ac:spMkLst>
            <pc:docMk/>
            <pc:sldMk cId="2647762426" sldId="357"/>
            <ac:spMk id="10" creationId="{A9169CA4-A0EC-235D-6B0A-DDCE5FA0B417}"/>
          </ac:spMkLst>
        </pc:spChg>
        <pc:spChg chg="mod">
          <ac:chgData name="Alban Squires" userId="ea5e56ce-a135-43b6-93e7-ad198f021451" providerId="ADAL" clId="{E8700C62-9466-45A7-B098-0772ED6307F6}" dt="2025-04-14T13:49:56.858" v="9296" actId="113"/>
          <ac:spMkLst>
            <pc:docMk/>
            <pc:sldMk cId="2647762426" sldId="357"/>
            <ac:spMk id="11" creationId="{C8827CBD-5199-4094-418C-FF3C12D88AA4}"/>
          </ac:spMkLst>
        </pc:spChg>
        <pc:spChg chg="mod">
          <ac:chgData name="Alban Squires" userId="ea5e56ce-a135-43b6-93e7-ad198f021451" providerId="ADAL" clId="{E8700C62-9466-45A7-B098-0772ED6307F6}" dt="2025-04-14T13:49:53.204" v="9295" actId="113"/>
          <ac:spMkLst>
            <pc:docMk/>
            <pc:sldMk cId="2647762426" sldId="357"/>
            <ac:spMk id="12" creationId="{D36BE467-30B6-94A8-5AED-58F56B2DE09F}"/>
          </ac:spMkLst>
        </pc:spChg>
        <pc:cxnChg chg="mod">
          <ac:chgData name="Alban Squires" userId="ea5e56ce-a135-43b6-93e7-ad198f021451" providerId="ADAL" clId="{E8700C62-9466-45A7-B098-0772ED6307F6}" dt="2025-04-14T13:50:44.258" v="9305" actId="1076"/>
          <ac:cxnSpMkLst>
            <pc:docMk/>
            <pc:sldMk cId="2647762426" sldId="357"/>
            <ac:cxnSpMk id="6" creationId="{23BB5C4C-FBA0-60C0-D2DB-DB1168444FCB}"/>
          </ac:cxnSpMkLst>
        </pc:cxnChg>
        <pc:cxnChg chg="add mod">
          <ac:chgData name="Alban Squires" userId="ea5e56ce-a135-43b6-93e7-ad198f021451" providerId="ADAL" clId="{E8700C62-9466-45A7-B098-0772ED6307F6}" dt="2025-04-14T13:50:17.304" v="9301" actId="14100"/>
          <ac:cxnSpMkLst>
            <pc:docMk/>
            <pc:sldMk cId="2647762426" sldId="357"/>
            <ac:cxnSpMk id="16" creationId="{38036B65-0A81-3FFF-587D-6D8EDC304DA8}"/>
          </ac:cxnSpMkLst>
        </pc:cxnChg>
        <pc:cxnChg chg="add mod">
          <ac:chgData name="Alban Squires" userId="ea5e56ce-a135-43b6-93e7-ad198f021451" providerId="ADAL" clId="{E8700C62-9466-45A7-B098-0772ED6307F6}" dt="2025-04-14T13:50:58.946" v="9309" actId="1076"/>
          <ac:cxnSpMkLst>
            <pc:docMk/>
            <pc:sldMk cId="2647762426" sldId="357"/>
            <ac:cxnSpMk id="19" creationId="{0F682D64-8A5A-D769-4070-0DB13A7B553B}"/>
          </ac:cxnSpMkLst>
        </pc:cxnChg>
        <pc:cxnChg chg="add mod">
          <ac:chgData name="Alban Squires" userId="ea5e56ce-a135-43b6-93e7-ad198f021451" providerId="ADAL" clId="{E8700C62-9466-45A7-B098-0772ED6307F6}" dt="2025-04-14T13:51:18.679" v="9314" actId="14100"/>
          <ac:cxnSpMkLst>
            <pc:docMk/>
            <pc:sldMk cId="2647762426" sldId="357"/>
            <ac:cxnSpMk id="21" creationId="{B00D3205-3299-2CA1-6516-56F0FA5A1367}"/>
          </ac:cxnSpMkLst>
        </pc:cxnChg>
        <pc:cxnChg chg="add mod">
          <ac:chgData name="Alban Squires" userId="ea5e56ce-a135-43b6-93e7-ad198f021451" providerId="ADAL" clId="{E8700C62-9466-45A7-B098-0772ED6307F6}" dt="2025-04-14T13:51:33.548" v="9319" actId="14100"/>
          <ac:cxnSpMkLst>
            <pc:docMk/>
            <pc:sldMk cId="2647762426" sldId="357"/>
            <ac:cxnSpMk id="24" creationId="{EE6695C2-9A6F-90CD-71AB-76C12B184074}"/>
          </ac:cxnSpMkLst>
        </pc:cxnChg>
      </pc:sldChg>
      <pc:sldChg chg="addSp delSp modSp add del mod delAnim modAnim">
        <pc:chgData name="Alban Squires" userId="ea5e56ce-a135-43b6-93e7-ad198f021451" providerId="ADAL" clId="{E8700C62-9466-45A7-B098-0772ED6307F6}" dt="2025-04-14T13:04:24.760" v="6160" actId="47"/>
        <pc:sldMkLst>
          <pc:docMk/>
          <pc:sldMk cId="2520816947" sldId="358"/>
        </pc:sldMkLst>
      </pc:sldChg>
      <pc:sldChg chg="del">
        <pc:chgData name="Alban Squires" userId="ea5e56ce-a135-43b6-93e7-ad198f021451" providerId="ADAL" clId="{E8700C62-9466-45A7-B098-0772ED6307F6}" dt="2025-04-04T16:10:24.535" v="80" actId="47"/>
        <pc:sldMkLst>
          <pc:docMk/>
          <pc:sldMk cId="2699329851" sldId="358"/>
        </pc:sldMkLst>
      </pc:sldChg>
      <pc:sldChg chg="new del">
        <pc:chgData name="Alban Squires" userId="ea5e56ce-a135-43b6-93e7-ad198f021451" providerId="ADAL" clId="{E8700C62-9466-45A7-B098-0772ED6307F6}" dt="2025-04-11T15:49:12.891" v="1337" actId="680"/>
        <pc:sldMkLst>
          <pc:docMk/>
          <pc:sldMk cId="3441658169" sldId="358"/>
        </pc:sldMkLst>
      </pc:sldChg>
      <pc:sldChg chg="modSp add del mod">
        <pc:chgData name="Alban Squires" userId="ea5e56ce-a135-43b6-93e7-ad198f021451" providerId="ADAL" clId="{E8700C62-9466-45A7-B098-0772ED6307F6}" dt="2025-04-14T12:15:42.434" v="4145" actId="47"/>
        <pc:sldMkLst>
          <pc:docMk/>
          <pc:sldMk cId="4208507633" sldId="359"/>
        </pc:sldMkLst>
      </pc:sldChg>
      <pc:sldChg chg="modSp add mod">
        <pc:chgData name="Alban Squires" userId="ea5e56ce-a135-43b6-93e7-ad198f021451" providerId="ADAL" clId="{E8700C62-9466-45A7-B098-0772ED6307F6}" dt="2025-04-14T14:57:38.256" v="11024" actId="14826"/>
        <pc:sldMkLst>
          <pc:docMk/>
          <pc:sldMk cId="3732439199" sldId="360"/>
        </pc:sldMkLst>
        <pc:spChg chg="mod">
          <ac:chgData name="Alban Squires" userId="ea5e56ce-a135-43b6-93e7-ad198f021451" providerId="ADAL" clId="{E8700C62-9466-45A7-B098-0772ED6307F6}" dt="2025-04-14T14:56:00.455" v="10750" actId="13926"/>
          <ac:spMkLst>
            <pc:docMk/>
            <pc:sldMk cId="3732439199" sldId="360"/>
            <ac:spMk id="2" creationId="{41F5821D-733A-7CEA-42CE-B684EB07C219}"/>
          </ac:spMkLst>
        </pc:spChg>
        <pc:spChg chg="mod">
          <ac:chgData name="Alban Squires" userId="ea5e56ce-a135-43b6-93e7-ad198f021451" providerId="ADAL" clId="{E8700C62-9466-45A7-B098-0772ED6307F6}" dt="2025-04-14T14:57:15.458" v="11023" actId="20577"/>
          <ac:spMkLst>
            <pc:docMk/>
            <pc:sldMk cId="3732439199" sldId="360"/>
            <ac:spMk id="5" creationId="{F894DA87-BCD2-2D0D-586F-E9706C4D060D}"/>
          </ac:spMkLst>
        </pc:spChg>
        <pc:picChg chg="mod">
          <ac:chgData name="Alban Squires" userId="ea5e56ce-a135-43b6-93e7-ad198f021451" providerId="ADAL" clId="{E8700C62-9466-45A7-B098-0772ED6307F6}" dt="2025-04-14T14:57:38.256" v="11024" actId="14826"/>
          <ac:picMkLst>
            <pc:docMk/>
            <pc:sldMk cId="3732439199" sldId="360"/>
            <ac:picMk id="7" creationId="{6D6A214C-F1EB-2AEA-E7F8-61B143ABE556}"/>
          </ac:picMkLst>
        </pc:picChg>
      </pc:sldChg>
      <pc:sldChg chg="addSp delSp modSp new mod ord modAnim">
        <pc:chgData name="Alban Squires" userId="ea5e56ce-a135-43b6-93e7-ad198f021451" providerId="ADAL" clId="{E8700C62-9466-45A7-B098-0772ED6307F6}" dt="2025-04-14T12:39:45.561" v="5120" actId="1076"/>
        <pc:sldMkLst>
          <pc:docMk/>
          <pc:sldMk cId="2568247904" sldId="361"/>
        </pc:sldMkLst>
        <pc:spChg chg="mod">
          <ac:chgData name="Alban Squires" userId="ea5e56ce-a135-43b6-93e7-ad198f021451" providerId="ADAL" clId="{E8700C62-9466-45A7-B098-0772ED6307F6}" dt="2025-04-11T16:20:27.834" v="2648" actId="20577"/>
          <ac:spMkLst>
            <pc:docMk/>
            <pc:sldMk cId="2568247904" sldId="361"/>
            <ac:spMk id="4" creationId="{38B8094E-E6AE-9D92-1BBB-6DA1C88261A0}"/>
          </ac:spMkLst>
        </pc:spChg>
        <pc:spChg chg="mod">
          <ac:chgData name="Alban Squires" userId="ea5e56ce-a135-43b6-93e7-ad198f021451" providerId="ADAL" clId="{E8700C62-9466-45A7-B098-0772ED6307F6}" dt="2025-04-11T15:58:05.998" v="1558" actId="1076"/>
          <ac:spMkLst>
            <pc:docMk/>
            <pc:sldMk cId="2568247904" sldId="361"/>
            <ac:spMk id="5" creationId="{3881ABD3-07F6-0BDB-C877-C028954E0649}"/>
          </ac:spMkLst>
        </pc:spChg>
        <pc:spChg chg="mod">
          <ac:chgData name="Alban Squires" userId="ea5e56ce-a135-43b6-93e7-ad198f021451" providerId="ADAL" clId="{E8700C62-9466-45A7-B098-0772ED6307F6}" dt="2025-04-11T16:20:16.668" v="2641" actId="20577"/>
          <ac:spMkLst>
            <pc:docMk/>
            <pc:sldMk cId="2568247904" sldId="361"/>
            <ac:spMk id="6" creationId="{BA4F21B5-3EF9-A76B-2660-216AECD2612E}"/>
          </ac:spMkLst>
        </pc:spChg>
        <pc:spChg chg="mod">
          <ac:chgData name="Alban Squires" userId="ea5e56ce-a135-43b6-93e7-ad198f021451" providerId="ADAL" clId="{E8700C62-9466-45A7-B098-0772ED6307F6}" dt="2025-04-14T11:59:04.174" v="3732" actId="20577"/>
          <ac:spMkLst>
            <pc:docMk/>
            <pc:sldMk cId="2568247904" sldId="361"/>
            <ac:spMk id="7" creationId="{43AA93BD-F51A-3D8C-83BE-A9A06AB76556}"/>
          </ac:spMkLst>
        </pc:spChg>
        <pc:spChg chg="add mod">
          <ac:chgData name="Alban Squires" userId="ea5e56ce-a135-43b6-93e7-ad198f021451" providerId="ADAL" clId="{E8700C62-9466-45A7-B098-0772ED6307F6}" dt="2025-04-11T16:14:38.693" v="2221" actId="20577"/>
          <ac:spMkLst>
            <pc:docMk/>
            <pc:sldMk cId="2568247904" sldId="361"/>
            <ac:spMk id="17" creationId="{1D4CCD02-724E-5E9F-D0FC-286A823FB60A}"/>
          </ac:spMkLst>
        </pc:spChg>
        <pc:spChg chg="add mod">
          <ac:chgData name="Alban Squires" userId="ea5e56ce-a135-43b6-93e7-ad198f021451" providerId="ADAL" clId="{E8700C62-9466-45A7-B098-0772ED6307F6}" dt="2025-04-11T16:15:48.129" v="2319" actId="20577"/>
          <ac:spMkLst>
            <pc:docMk/>
            <pc:sldMk cId="2568247904" sldId="361"/>
            <ac:spMk id="18" creationId="{83C2BBD5-999B-C69A-A9E4-16BD95AB1342}"/>
          </ac:spMkLst>
        </pc:spChg>
        <pc:spChg chg="add mod">
          <ac:chgData name="Alban Squires" userId="ea5e56ce-a135-43b6-93e7-ad198f021451" providerId="ADAL" clId="{E8700C62-9466-45A7-B098-0772ED6307F6}" dt="2025-04-11T16:19:11.012" v="2565" actId="113"/>
          <ac:spMkLst>
            <pc:docMk/>
            <pc:sldMk cId="2568247904" sldId="361"/>
            <ac:spMk id="19" creationId="{2369B69D-1B54-52F5-84BE-5A41C2EBCCBD}"/>
          </ac:spMkLst>
        </pc:spChg>
        <pc:picChg chg="add mod modCrop">
          <ac:chgData name="Alban Squires" userId="ea5e56ce-a135-43b6-93e7-ad198f021451" providerId="ADAL" clId="{E8700C62-9466-45A7-B098-0772ED6307F6}" dt="2025-04-14T12:39:45.561" v="5120" actId="1076"/>
          <ac:picMkLst>
            <pc:docMk/>
            <pc:sldMk cId="2568247904" sldId="361"/>
            <ac:picMk id="16" creationId="{E04C6C34-D1CE-4EB2-20D5-72F148A7E022}"/>
          </ac:picMkLst>
        </pc:picChg>
      </pc:sldChg>
      <pc:sldChg chg="addSp delSp modSp new mod ord">
        <pc:chgData name="Alban Squires" userId="ea5e56ce-a135-43b6-93e7-ad198f021451" providerId="ADAL" clId="{E8700C62-9466-45A7-B098-0772ED6307F6}" dt="2025-04-14T15:23:31.461" v="11481" actId="1076"/>
        <pc:sldMkLst>
          <pc:docMk/>
          <pc:sldMk cId="3218357801" sldId="362"/>
        </pc:sldMkLst>
        <pc:spChg chg="mod">
          <ac:chgData name="Alban Squires" userId="ea5e56ce-a135-43b6-93e7-ad198f021451" providerId="ADAL" clId="{E8700C62-9466-45A7-B098-0772ED6307F6}" dt="2025-04-14T14:10:56.400" v="10247" actId="20577"/>
          <ac:spMkLst>
            <pc:docMk/>
            <pc:sldMk cId="3218357801" sldId="362"/>
            <ac:spMk id="2" creationId="{21DD8009-BA37-68BA-5E31-ED19524ED89A}"/>
          </ac:spMkLst>
        </pc:spChg>
        <pc:spChg chg="mod">
          <ac:chgData name="Alban Squires" userId="ea5e56ce-a135-43b6-93e7-ad198f021451" providerId="ADAL" clId="{E8700C62-9466-45A7-B098-0772ED6307F6}" dt="2025-04-14T14:52:09.252" v="10683" actId="20577"/>
          <ac:spMkLst>
            <pc:docMk/>
            <pc:sldMk cId="3218357801" sldId="362"/>
            <ac:spMk id="4" creationId="{B58051EE-091E-764A-88AF-759CF2ECF109}"/>
          </ac:spMkLst>
        </pc:spChg>
      </pc:sldChg>
      <pc:sldChg chg="add del">
        <pc:chgData name="Alban Squires" userId="ea5e56ce-a135-43b6-93e7-ad198f021451" providerId="ADAL" clId="{E8700C62-9466-45A7-B098-0772ED6307F6}" dt="2025-04-11T15:57:37.907" v="1549"/>
        <pc:sldMkLst>
          <pc:docMk/>
          <pc:sldMk cId="3480769760" sldId="362"/>
        </pc:sldMkLst>
      </pc:sldChg>
      <pc:sldChg chg="addSp modSp add mod ord modAnim">
        <pc:chgData name="Alban Squires" userId="ea5e56ce-a135-43b6-93e7-ad198f021451" providerId="ADAL" clId="{E8700C62-9466-45A7-B098-0772ED6307F6}" dt="2025-04-14T11:57:45.637" v="3731"/>
        <pc:sldMkLst>
          <pc:docMk/>
          <pc:sldMk cId="2376061748" sldId="363"/>
        </pc:sldMkLst>
        <pc:spChg chg="mod">
          <ac:chgData name="Alban Squires" userId="ea5e56ce-a135-43b6-93e7-ad198f021451" providerId="ADAL" clId="{E8700C62-9466-45A7-B098-0772ED6307F6}" dt="2025-04-14T10:07:34.416" v="3604" actId="20577"/>
          <ac:spMkLst>
            <pc:docMk/>
            <pc:sldMk cId="2376061748" sldId="363"/>
            <ac:spMk id="2" creationId="{C75FAD25-C620-FCFF-2CB1-6382F767CE89}"/>
          </ac:spMkLst>
        </pc:spChg>
        <pc:spChg chg="mod">
          <ac:chgData name="Alban Squires" userId="ea5e56ce-a135-43b6-93e7-ad198f021451" providerId="ADAL" clId="{E8700C62-9466-45A7-B098-0772ED6307F6}" dt="2025-04-14T09:54:30.545" v="3276" actId="207"/>
          <ac:spMkLst>
            <pc:docMk/>
            <pc:sldMk cId="2376061748" sldId="363"/>
            <ac:spMk id="4" creationId="{59566B28-19D2-67B1-EC2E-0059BB60899C}"/>
          </ac:spMkLst>
        </pc:spChg>
        <pc:spChg chg="add mod">
          <ac:chgData name="Alban Squires" userId="ea5e56ce-a135-43b6-93e7-ad198f021451" providerId="ADAL" clId="{E8700C62-9466-45A7-B098-0772ED6307F6}" dt="2025-04-14T10:12:01.459" v="3651" actId="1076"/>
          <ac:spMkLst>
            <pc:docMk/>
            <pc:sldMk cId="2376061748" sldId="363"/>
            <ac:spMk id="5" creationId="{F1618578-93AD-9210-8A71-4B7165820087}"/>
          </ac:spMkLst>
        </pc:spChg>
        <pc:spChg chg="mod">
          <ac:chgData name="Alban Squires" userId="ea5e56ce-a135-43b6-93e7-ad198f021451" providerId="ADAL" clId="{E8700C62-9466-45A7-B098-0772ED6307F6}" dt="2025-04-14T10:07:07.259" v="3552" actId="20577"/>
          <ac:spMkLst>
            <pc:docMk/>
            <pc:sldMk cId="2376061748" sldId="363"/>
            <ac:spMk id="7" creationId="{30CEA99E-AF0F-7BC9-7023-6556F0137802}"/>
          </ac:spMkLst>
        </pc:spChg>
        <pc:spChg chg="add mod">
          <ac:chgData name="Alban Squires" userId="ea5e56ce-a135-43b6-93e7-ad198f021451" providerId="ADAL" clId="{E8700C62-9466-45A7-B098-0772ED6307F6}" dt="2025-04-14T10:13:56.971" v="3666" actId="1076"/>
          <ac:spMkLst>
            <pc:docMk/>
            <pc:sldMk cId="2376061748" sldId="363"/>
            <ac:spMk id="8" creationId="{BBB10FAC-8E3E-9979-DA24-DEAF80F86568}"/>
          </ac:spMkLst>
        </pc:spChg>
        <pc:spChg chg="add mod">
          <ac:chgData name="Alban Squires" userId="ea5e56ce-a135-43b6-93e7-ad198f021451" providerId="ADAL" clId="{E8700C62-9466-45A7-B098-0772ED6307F6}" dt="2025-04-14T10:13:36.463" v="3663" actId="1076"/>
          <ac:spMkLst>
            <pc:docMk/>
            <pc:sldMk cId="2376061748" sldId="363"/>
            <ac:spMk id="9" creationId="{8EA8E075-439F-1DC7-602D-81088124D83C}"/>
          </ac:spMkLst>
        </pc:spChg>
        <pc:spChg chg="add mod">
          <ac:chgData name="Alban Squires" userId="ea5e56ce-a135-43b6-93e7-ad198f021451" providerId="ADAL" clId="{E8700C62-9466-45A7-B098-0772ED6307F6}" dt="2025-04-14T10:12:10.087" v="3653" actId="1076"/>
          <ac:spMkLst>
            <pc:docMk/>
            <pc:sldMk cId="2376061748" sldId="363"/>
            <ac:spMk id="10" creationId="{37AA40F8-F880-0106-6B1B-E3EB977277C8}"/>
          </ac:spMkLst>
        </pc:spChg>
        <pc:picChg chg="add mod">
          <ac:chgData name="Alban Squires" userId="ea5e56ce-a135-43b6-93e7-ad198f021451" providerId="ADAL" clId="{E8700C62-9466-45A7-B098-0772ED6307F6}" dt="2025-04-14T10:14:00.042" v="3667" actId="1076"/>
          <ac:picMkLst>
            <pc:docMk/>
            <pc:sldMk cId="2376061748" sldId="363"/>
            <ac:picMk id="20" creationId="{07D607F1-9D19-4544-166F-89C5A0534451}"/>
          </ac:picMkLst>
        </pc:picChg>
        <pc:picChg chg="add mod modCrop">
          <ac:chgData name="Alban Squires" userId="ea5e56ce-a135-43b6-93e7-ad198f021451" providerId="ADAL" clId="{E8700C62-9466-45A7-B098-0772ED6307F6}" dt="2025-04-14T10:13:43.112" v="3665" actId="1076"/>
          <ac:picMkLst>
            <pc:docMk/>
            <pc:sldMk cId="2376061748" sldId="363"/>
            <ac:picMk id="22" creationId="{B3F889AB-831E-A4F3-2FFE-B29ABB226639}"/>
          </ac:picMkLst>
        </pc:picChg>
        <pc:picChg chg="add mod modCrop">
          <ac:chgData name="Alban Squires" userId="ea5e56ce-a135-43b6-93e7-ad198f021451" providerId="ADAL" clId="{E8700C62-9466-45A7-B098-0772ED6307F6}" dt="2025-04-14T10:15:20.120" v="3677" actId="1076"/>
          <ac:picMkLst>
            <pc:docMk/>
            <pc:sldMk cId="2376061748" sldId="363"/>
            <ac:picMk id="24" creationId="{01F3FDEB-0B6C-5CE8-750C-F541321A8241}"/>
          </ac:picMkLst>
        </pc:picChg>
        <pc:picChg chg="add mod modCrop">
          <ac:chgData name="Alban Squires" userId="ea5e56ce-a135-43b6-93e7-ad198f021451" providerId="ADAL" clId="{E8700C62-9466-45A7-B098-0772ED6307F6}" dt="2025-04-14T11:57:05.694" v="3723" actId="1076"/>
          <ac:picMkLst>
            <pc:docMk/>
            <pc:sldMk cId="2376061748" sldId="363"/>
            <ac:picMk id="26" creationId="{D5B7BA0C-089B-D4FD-9EF5-915B3DB981B8}"/>
          </ac:picMkLst>
        </pc:picChg>
        <pc:cxnChg chg="mod">
          <ac:chgData name="Alban Squires" userId="ea5e56ce-a135-43b6-93e7-ad198f021451" providerId="ADAL" clId="{E8700C62-9466-45A7-B098-0772ED6307F6}" dt="2025-04-14T10:08:24.196" v="3618" actId="1076"/>
          <ac:cxnSpMkLst>
            <pc:docMk/>
            <pc:sldMk cId="2376061748" sldId="363"/>
            <ac:cxnSpMk id="6" creationId="{1AC65884-26CF-C92B-647B-5985ED5F6967}"/>
          </ac:cxnSpMkLst>
        </pc:cxnChg>
        <pc:cxnChg chg="add mod">
          <ac:chgData name="Alban Squires" userId="ea5e56ce-a135-43b6-93e7-ad198f021451" providerId="ADAL" clId="{E8700C62-9466-45A7-B098-0772ED6307F6}" dt="2025-04-14T10:08:21.630" v="3617" actId="14100"/>
          <ac:cxnSpMkLst>
            <pc:docMk/>
            <pc:sldMk cId="2376061748" sldId="363"/>
            <ac:cxnSpMk id="12" creationId="{C7332AA3-3314-8D1B-CB4F-0F97E880C6AD}"/>
          </ac:cxnSpMkLst>
        </pc:cxnChg>
        <pc:cxnChg chg="add mod">
          <ac:chgData name="Alban Squires" userId="ea5e56ce-a135-43b6-93e7-ad198f021451" providerId="ADAL" clId="{E8700C62-9466-45A7-B098-0772ED6307F6}" dt="2025-04-14T10:08:33.413" v="3621" actId="14100"/>
          <ac:cxnSpMkLst>
            <pc:docMk/>
            <pc:sldMk cId="2376061748" sldId="363"/>
            <ac:cxnSpMk id="14" creationId="{6D64F1CB-8E2B-7B50-82AB-FD99ABC04402}"/>
          </ac:cxnSpMkLst>
        </pc:cxnChg>
        <pc:cxnChg chg="add mod">
          <ac:chgData name="Alban Squires" userId="ea5e56ce-a135-43b6-93e7-ad198f021451" providerId="ADAL" clId="{E8700C62-9466-45A7-B098-0772ED6307F6}" dt="2025-04-14T10:08:47.348" v="3626" actId="14100"/>
          <ac:cxnSpMkLst>
            <pc:docMk/>
            <pc:sldMk cId="2376061748" sldId="363"/>
            <ac:cxnSpMk id="16" creationId="{92ACC23D-25AE-4020-3555-EC3B15115283}"/>
          </ac:cxnSpMkLst>
        </pc:cxnChg>
      </pc:sldChg>
      <pc:sldChg chg="addSp delSp modSp add mod modAnim">
        <pc:chgData name="Alban Squires" userId="ea5e56ce-a135-43b6-93e7-ad198f021451" providerId="ADAL" clId="{E8700C62-9466-45A7-B098-0772ED6307F6}" dt="2025-04-14T12:52:33.629" v="5142" actId="1076"/>
        <pc:sldMkLst>
          <pc:docMk/>
          <pc:sldMk cId="3321082960" sldId="364"/>
        </pc:sldMkLst>
      </pc:sldChg>
      <pc:sldChg chg="addSp delSp modSp add mod modAnim">
        <pc:chgData name="Alban Squires" userId="ea5e56ce-a135-43b6-93e7-ad198f021451" providerId="ADAL" clId="{E8700C62-9466-45A7-B098-0772ED6307F6}" dt="2025-04-14T15:06:53.204" v="11422" actId="20577"/>
        <pc:sldMkLst>
          <pc:docMk/>
          <pc:sldMk cId="2793279401" sldId="365"/>
        </pc:sldMkLst>
        <pc:spChg chg="mod">
          <ac:chgData name="Alban Squires" userId="ea5e56ce-a135-43b6-93e7-ad198f021451" providerId="ADAL" clId="{E8700C62-9466-45A7-B098-0772ED6307F6}" dt="2025-04-14T14:03:41.434" v="9551" actId="20577"/>
          <ac:spMkLst>
            <pc:docMk/>
            <pc:sldMk cId="2793279401" sldId="365"/>
            <ac:spMk id="2" creationId="{3667F223-C194-AE45-89FA-76BB2873D505}"/>
          </ac:spMkLst>
        </pc:spChg>
        <pc:spChg chg="mod">
          <ac:chgData name="Alban Squires" userId="ea5e56ce-a135-43b6-93e7-ad198f021451" providerId="ADAL" clId="{E8700C62-9466-45A7-B098-0772ED6307F6}" dt="2025-04-14T14:09:56.625" v="10233" actId="207"/>
          <ac:spMkLst>
            <pc:docMk/>
            <pc:sldMk cId="2793279401" sldId="365"/>
            <ac:spMk id="4" creationId="{17C8BDA8-E556-E778-0050-36957AC9A183}"/>
          </ac:spMkLst>
        </pc:spChg>
        <pc:spChg chg="mod">
          <ac:chgData name="Alban Squires" userId="ea5e56ce-a135-43b6-93e7-ad198f021451" providerId="ADAL" clId="{E8700C62-9466-45A7-B098-0772ED6307F6}" dt="2025-04-14T15:06:53.204" v="11422" actId="20577"/>
          <ac:spMkLst>
            <pc:docMk/>
            <pc:sldMk cId="2793279401" sldId="365"/>
            <ac:spMk id="6" creationId="{8467390F-C936-2AFA-FD2A-5C597D0EF515}"/>
          </ac:spMkLst>
        </pc:spChg>
        <pc:picChg chg="add mod">
          <ac:chgData name="Alban Squires" userId="ea5e56ce-a135-43b6-93e7-ad198f021451" providerId="ADAL" clId="{E8700C62-9466-45A7-B098-0772ED6307F6}" dt="2025-04-14T14:10:15.876" v="10236" actId="1076"/>
          <ac:picMkLst>
            <pc:docMk/>
            <pc:sldMk cId="2793279401" sldId="365"/>
            <ac:picMk id="5" creationId="{97A47DA9-DCB8-526B-B849-26EA09846EF6}"/>
          </ac:picMkLst>
        </pc:picChg>
      </pc:sldChg>
      <pc:sldMasterChg chg="modSldLayout">
        <pc:chgData name="Alban Squires" userId="ea5e56ce-a135-43b6-93e7-ad198f021451" providerId="ADAL" clId="{E8700C62-9466-45A7-B098-0772ED6307F6}" dt="2025-04-14T10:47:05.673" v="3709" actId="20577"/>
        <pc:sldMasterMkLst>
          <pc:docMk/>
          <pc:sldMasterMk cId="1690898850" sldId="2147483696"/>
        </pc:sldMasterMkLst>
        <pc:sldLayoutChg chg="modSp mod">
          <pc:chgData name="Alban Squires" userId="ea5e56ce-a135-43b6-93e7-ad198f021451" providerId="ADAL" clId="{E8700C62-9466-45A7-B098-0772ED6307F6}" dt="2025-04-14T10:47:05.673" v="3709" actId="20577"/>
          <pc:sldLayoutMkLst>
            <pc:docMk/>
            <pc:sldMasterMk cId="1690898850" sldId="2147483696"/>
            <pc:sldLayoutMk cId="2577959385" sldId="2147483697"/>
          </pc:sldLayoutMkLst>
          <pc:spChg chg="mod">
            <ac:chgData name="Alban Squires" userId="ea5e56ce-a135-43b6-93e7-ad198f021451" providerId="ADAL" clId="{E8700C62-9466-45A7-B098-0772ED6307F6}" dt="2025-04-14T10:47:05.673" v="3709" actId="20577"/>
            <ac:spMkLst>
              <pc:docMk/>
              <pc:sldMasterMk cId="1690898850" sldId="2147483696"/>
              <pc:sldLayoutMk cId="2577959385" sldId="2147483697"/>
              <ac:spMk id="6" creationId="{51333C44-2406-E148-91CE-F880A83E7CA0}"/>
            </ac:spMkLst>
          </pc:spChg>
        </pc:sldLayoutChg>
        <pc:sldLayoutChg chg="modSp mod">
          <pc:chgData name="Alban Squires" userId="ea5e56ce-a135-43b6-93e7-ad198f021451" providerId="ADAL" clId="{E8700C62-9466-45A7-B098-0772ED6307F6}" dt="2025-04-11T16:19:46.492" v="2587" actId="20577"/>
          <pc:sldLayoutMkLst>
            <pc:docMk/>
            <pc:sldMasterMk cId="1690898850" sldId="2147483696"/>
            <pc:sldLayoutMk cId="2084177649" sldId="2147483777"/>
          </pc:sldLayoutMkLst>
          <pc:spChg chg="mod">
            <ac:chgData name="Alban Squires" userId="ea5e56ce-a135-43b6-93e7-ad198f021451" providerId="ADAL" clId="{E8700C62-9466-45A7-B098-0772ED6307F6}" dt="2025-04-11T16:19:46.492" v="2587" actId="20577"/>
            <ac:spMkLst>
              <pc:docMk/>
              <pc:sldMasterMk cId="1690898850" sldId="2147483696"/>
              <pc:sldLayoutMk cId="2084177649" sldId="2147483777"/>
              <ac:spMk id="7" creationId="{6AA2051E-C70C-4C7D-2CE9-B87F19F2C7FE}"/>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45831F7-587E-788F-1820-EE46E3CE264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49D6DF77-3515-CBC2-107B-FE9B7038CB9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66D7769-D1CC-4379-9D85-021E2CD1CBFA}" type="datetimeFigureOut">
              <a:rPr lang="en-GB" smtClean="0"/>
              <a:t>23/06/2025</a:t>
            </a:fld>
            <a:endParaRPr lang="en-GB"/>
          </a:p>
        </p:txBody>
      </p:sp>
      <p:sp>
        <p:nvSpPr>
          <p:cNvPr id="4" name="Footer Placeholder 3">
            <a:extLst>
              <a:ext uri="{FF2B5EF4-FFF2-40B4-BE49-F238E27FC236}">
                <a16:creationId xmlns:a16="http://schemas.microsoft.com/office/drawing/2014/main" id="{99E68E8F-4A3A-7BB8-F829-E42D35FAAC9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CFBF3B63-A549-EC18-C8AB-041832A8A37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4424AA6-4BFE-4549-B93D-711C471696A5}" type="slidenum">
              <a:rPr lang="en-GB" smtClean="0"/>
              <a:t>‹#›</a:t>
            </a:fld>
            <a:endParaRPr lang="en-GB"/>
          </a:p>
        </p:txBody>
      </p:sp>
    </p:spTree>
    <p:extLst>
      <p:ext uri="{BB962C8B-B14F-4D97-AF65-F5344CB8AC3E}">
        <p14:creationId xmlns:p14="http://schemas.microsoft.com/office/powerpoint/2010/main" val="8522810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B699ED-DCBF-443D-BE23-2A84295EB88D}" type="datetimeFigureOut">
              <a:rPr lang="en-GB" smtClean="0"/>
              <a:t>23/06/2025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B01E05-DB08-4C28-BF09-AE681D68E868}" type="slidenum">
              <a:rPr lang="en-GB" smtClean="0"/>
              <a:t>‹#›</a:t>
            </a:fld>
            <a:endParaRPr lang="en-GB"/>
          </a:p>
        </p:txBody>
      </p:sp>
    </p:spTree>
    <p:extLst>
      <p:ext uri="{BB962C8B-B14F-4D97-AF65-F5344CB8AC3E}">
        <p14:creationId xmlns:p14="http://schemas.microsoft.com/office/powerpoint/2010/main" val="17248268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trike="noStrike" dirty="0">
              <a:solidFill>
                <a:srgbClr val="FF0000"/>
              </a:solidFill>
              <a:highlight>
                <a:srgbClr val="FF0000"/>
              </a:highlight>
            </a:endParaRPr>
          </a:p>
        </p:txBody>
      </p:sp>
      <p:sp>
        <p:nvSpPr>
          <p:cNvPr id="4" name="Slide Number Placeholder 3"/>
          <p:cNvSpPr>
            <a:spLocks noGrp="1"/>
          </p:cNvSpPr>
          <p:nvPr>
            <p:ph type="sldNum" sz="quarter" idx="5"/>
          </p:nvPr>
        </p:nvSpPr>
        <p:spPr/>
        <p:txBody>
          <a:bodyPr/>
          <a:lstStyle/>
          <a:p>
            <a:fld id="{C2B01E05-DB08-4C28-BF09-AE681D68E868}" type="slidenum">
              <a:rPr lang="en-GB" smtClean="0"/>
              <a:t>1</a:t>
            </a:fld>
            <a:endParaRPr lang="en-GB"/>
          </a:p>
        </p:txBody>
      </p:sp>
    </p:spTree>
    <p:extLst>
      <p:ext uri="{BB962C8B-B14F-4D97-AF65-F5344CB8AC3E}">
        <p14:creationId xmlns:p14="http://schemas.microsoft.com/office/powerpoint/2010/main" val="12700618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F73C8A-84A7-DF6C-018A-F17C5F6B7D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49B23D-3792-EFFA-6C64-5D09281B7A7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5421A4-732C-07B2-77C3-59F6194E7D5E}"/>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902A734-3112-6157-9E75-086BE40AEFED}"/>
              </a:ext>
            </a:extLst>
          </p:cNvPr>
          <p:cNvSpPr>
            <a:spLocks noGrp="1"/>
          </p:cNvSpPr>
          <p:nvPr>
            <p:ph type="sldNum" sz="quarter" idx="5"/>
          </p:nvPr>
        </p:nvSpPr>
        <p:spPr/>
        <p:txBody>
          <a:bodyPr/>
          <a:lstStyle/>
          <a:p>
            <a:fld id="{C2B01E05-DB08-4C28-BF09-AE681D68E868}" type="slidenum">
              <a:rPr lang="en-GB" smtClean="0"/>
              <a:t>4</a:t>
            </a:fld>
            <a:endParaRPr lang="en-GB"/>
          </a:p>
        </p:txBody>
      </p:sp>
    </p:spTree>
    <p:extLst>
      <p:ext uri="{BB962C8B-B14F-4D97-AF65-F5344CB8AC3E}">
        <p14:creationId xmlns:p14="http://schemas.microsoft.com/office/powerpoint/2010/main" val="6050794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228600">
              <a:spcBef>
                <a:spcPts val="600"/>
              </a:spcBef>
              <a:spcAft>
                <a:spcPts val="600"/>
              </a:spcAft>
            </a:pPr>
            <a:endParaRPr lang="en-GB" sz="1800" dirty="0">
              <a:effectLst/>
              <a:latin typeface="Nunito" panose="00000500000000000000" pitchFamily="2"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C2B01E05-DB08-4C28-BF09-AE681D68E868}" type="slidenum">
              <a:rPr lang="en-GB" smtClean="0"/>
              <a:t>15</a:t>
            </a:fld>
            <a:endParaRPr lang="en-GB"/>
          </a:p>
        </p:txBody>
      </p:sp>
    </p:spTree>
    <p:extLst>
      <p:ext uri="{BB962C8B-B14F-4D97-AF65-F5344CB8AC3E}">
        <p14:creationId xmlns:p14="http://schemas.microsoft.com/office/powerpoint/2010/main" val="40728964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0C50283-48AE-15CD-38DB-DE4FFF92EC82}"/>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Tree>
    <p:extLst>
      <p:ext uri="{BB962C8B-B14F-4D97-AF65-F5344CB8AC3E}">
        <p14:creationId xmlns:p14="http://schemas.microsoft.com/office/powerpoint/2010/main" val="13850280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 image 1 text lin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499472" y="1118429"/>
            <a:ext cx="11201479" cy="50919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658504" y="1177770"/>
            <a:ext cx="10984856" cy="390507"/>
          </a:xfrm>
        </p:spPr>
        <p:txBody>
          <a:bodyPr wrap="square" lIns="180000" tIns="108000" rIns="180000" bIns="108000" anchor="ctr" anchorCtr="0">
            <a:no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1756548" y="1743411"/>
            <a:ext cx="8563979" cy="4112909"/>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507195368"/>
      </p:ext>
    </p:extLst>
  </p:cSld>
  <p:clrMapOvr>
    <a:masterClrMapping/>
  </p:clrMapOvr>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 image text top and bottom">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499472" y="1118429"/>
            <a:ext cx="11201479" cy="50919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658504" y="1177770"/>
            <a:ext cx="10984856" cy="390507"/>
          </a:xfrm>
        </p:spPr>
        <p:txBody>
          <a:bodyPr wrap="square" lIns="180000" tIns="108000" rIns="180000" bIns="108000" anchor="ctr" anchorCtr="0">
            <a:no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2702393" y="1753037"/>
            <a:ext cx="6787214" cy="3183696"/>
          </a:xfrm>
          <a:noFill/>
          <a:ln w="15875">
            <a:noFill/>
          </a:ln>
        </p:spPr>
        <p:txBody>
          <a:bodyPr/>
          <a:lstStyle>
            <a:lvl1pPr marL="0" indent="0">
              <a:buNone/>
              <a:defRPr/>
            </a:lvl1pPr>
          </a:lstStyle>
          <a:p>
            <a:r>
              <a:rPr lang="en-US"/>
              <a:t>Click icon to add picture</a:t>
            </a:r>
            <a:endParaRPr lang="en-GB"/>
          </a:p>
        </p:txBody>
      </p:sp>
      <p:sp>
        <p:nvSpPr>
          <p:cNvPr id="7" name="Rectangle: Rounded Corners 6">
            <a:extLst>
              <a:ext uri="{FF2B5EF4-FFF2-40B4-BE49-F238E27FC236}">
                <a16:creationId xmlns:a16="http://schemas.microsoft.com/office/drawing/2014/main" id="{CD00A8A9-21B6-5FF2-8474-E40893B452EC}"/>
              </a:ext>
            </a:extLst>
          </p:cNvPr>
          <p:cNvSpPr/>
          <p:nvPr userDrawn="1"/>
        </p:nvSpPr>
        <p:spPr>
          <a:xfrm>
            <a:off x="491045" y="5020260"/>
            <a:ext cx="11209905" cy="1025923"/>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2">
            <a:extLst>
              <a:ext uri="{FF2B5EF4-FFF2-40B4-BE49-F238E27FC236}">
                <a16:creationId xmlns:a16="http://schemas.microsoft.com/office/drawing/2014/main" id="{C02149D7-B684-47D0-B9D3-47AA10DC7AE9}"/>
              </a:ext>
            </a:extLst>
          </p:cNvPr>
          <p:cNvSpPr>
            <a:spLocks noGrp="1"/>
          </p:cNvSpPr>
          <p:nvPr>
            <p:ph type="body" idx="18"/>
          </p:nvPr>
        </p:nvSpPr>
        <p:spPr>
          <a:xfrm>
            <a:off x="698238" y="5187314"/>
            <a:ext cx="10795518" cy="686377"/>
          </a:xfrm>
        </p:spPr>
        <p:txBody>
          <a:bodyPr wrap="square" lIns="180000" tIns="108000" rIns="180000" bIns="108000" anchor="ctr" anchorCtr="0">
            <a:normAutofit/>
          </a:bodyPr>
          <a:lstStyle>
            <a:lvl1pPr marL="0" indent="0">
              <a:buNone/>
              <a:defRPr lang="en-US" sz="1800" b="0" kern="1200" dirty="0">
                <a:solidFill>
                  <a:schemeClr val="tx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1000"/>
              </a:spcBef>
              <a:buFontTx/>
              <a:buNone/>
            </a:pPr>
            <a:r>
              <a:rPr lang="en-US"/>
              <a:t>Click to edit Master text styles</a:t>
            </a:r>
          </a:p>
        </p:txBody>
      </p:sp>
    </p:spTree>
    <p:extLst>
      <p:ext uri="{BB962C8B-B14F-4D97-AF65-F5344CB8AC3E}">
        <p14:creationId xmlns:p14="http://schemas.microsoft.com/office/powerpoint/2010/main" val="2163711259"/>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 image text top and bottom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499472" y="1118429"/>
            <a:ext cx="11201479" cy="50919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658504" y="1177770"/>
            <a:ext cx="10984856" cy="390507"/>
          </a:xfrm>
        </p:spPr>
        <p:txBody>
          <a:bodyPr wrap="square" lIns="180000" tIns="108000" rIns="180000" bIns="108000" anchor="ctr" anchorCtr="0">
            <a:no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2702393" y="1753037"/>
            <a:ext cx="6787214" cy="2114113"/>
          </a:xfrm>
          <a:noFill/>
          <a:ln w="15875">
            <a:noFill/>
          </a:ln>
        </p:spPr>
        <p:txBody>
          <a:bodyPr/>
          <a:lstStyle>
            <a:lvl1pPr marL="0" indent="0">
              <a:buNone/>
              <a:defRPr/>
            </a:lvl1pPr>
          </a:lstStyle>
          <a:p>
            <a:r>
              <a:rPr lang="en-US"/>
              <a:t>Click icon to add picture</a:t>
            </a:r>
            <a:endParaRPr lang="en-GB"/>
          </a:p>
        </p:txBody>
      </p:sp>
      <p:sp>
        <p:nvSpPr>
          <p:cNvPr id="7" name="Rectangle: Rounded Corners 6">
            <a:extLst>
              <a:ext uri="{FF2B5EF4-FFF2-40B4-BE49-F238E27FC236}">
                <a16:creationId xmlns:a16="http://schemas.microsoft.com/office/drawing/2014/main" id="{CD00A8A9-21B6-5FF2-8474-E40893B452EC}"/>
              </a:ext>
            </a:extLst>
          </p:cNvPr>
          <p:cNvSpPr/>
          <p:nvPr userDrawn="1"/>
        </p:nvSpPr>
        <p:spPr>
          <a:xfrm>
            <a:off x="491045" y="3992568"/>
            <a:ext cx="11209905" cy="205361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2">
            <a:extLst>
              <a:ext uri="{FF2B5EF4-FFF2-40B4-BE49-F238E27FC236}">
                <a16:creationId xmlns:a16="http://schemas.microsoft.com/office/drawing/2014/main" id="{C02149D7-B684-47D0-B9D3-47AA10DC7AE9}"/>
              </a:ext>
            </a:extLst>
          </p:cNvPr>
          <p:cNvSpPr>
            <a:spLocks noGrp="1"/>
          </p:cNvSpPr>
          <p:nvPr>
            <p:ph type="body" idx="18"/>
          </p:nvPr>
        </p:nvSpPr>
        <p:spPr>
          <a:xfrm>
            <a:off x="698238" y="4143376"/>
            <a:ext cx="10795518" cy="1730316"/>
          </a:xfrm>
        </p:spPr>
        <p:txBody>
          <a:bodyPr wrap="square" lIns="180000" tIns="108000" rIns="180000" bIns="108000" anchor="ctr" anchorCtr="0">
            <a:normAutofit/>
          </a:bodyPr>
          <a:lstStyle>
            <a:lvl1pPr marL="0" indent="0">
              <a:buNone/>
              <a:defRPr lang="en-US" sz="1800" b="0" kern="1200" dirty="0">
                <a:solidFill>
                  <a:schemeClr val="tx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1000"/>
              </a:spcBef>
              <a:buFontTx/>
              <a:buNone/>
            </a:pPr>
            <a:r>
              <a:rPr lang="en-US"/>
              <a:t>Click to edit Master text styles</a:t>
            </a:r>
          </a:p>
        </p:txBody>
      </p:sp>
    </p:spTree>
    <p:extLst>
      <p:ext uri="{BB962C8B-B14F-4D97-AF65-F5344CB8AC3E}">
        <p14:creationId xmlns:p14="http://schemas.microsoft.com/office/powerpoint/2010/main" val="2658464279"/>
      </p:ext>
    </p:extLst>
  </p:cSld>
  <p:clrMapOvr>
    <a:masterClrMapping/>
  </p:clrMapOvr>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 image text top and bottom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499472" y="1118429"/>
            <a:ext cx="11201479" cy="50919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658504" y="1177770"/>
            <a:ext cx="10984856" cy="390507"/>
          </a:xfrm>
        </p:spPr>
        <p:txBody>
          <a:bodyPr wrap="square" lIns="180000" tIns="108000" rIns="180000" bIns="108000" anchor="ctr" anchorCtr="0">
            <a:noAutofit/>
          </a:bodyPr>
          <a:lstStyle>
            <a:lvl1pPr marL="0" indent="0">
              <a:spcAft>
                <a:spcPts val="600"/>
              </a:spcAft>
              <a:buNone/>
              <a:defRPr lang="en-US" sz="1800" b="0" kern="1200" dirty="0">
                <a:solidFill>
                  <a:schemeClr val="tx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1000"/>
              </a:spcBef>
              <a:buFontTx/>
              <a:buNone/>
            </a:pPr>
            <a:r>
              <a:rPr lang="en-US"/>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2608866" y="1743411"/>
            <a:ext cx="6974267" cy="3538054"/>
          </a:xfrm>
          <a:noFill/>
          <a:ln w="15875">
            <a:noFill/>
          </a:ln>
        </p:spPr>
        <p:txBody>
          <a:bodyPr/>
          <a:lstStyle>
            <a:lvl1pPr marL="0" indent="0">
              <a:buNone/>
              <a:defRPr/>
            </a:lvl1pPr>
          </a:lstStyle>
          <a:p>
            <a:r>
              <a:rPr lang="en-US"/>
              <a:t>Click icon to add picture</a:t>
            </a:r>
            <a:endParaRPr lang="en-GB"/>
          </a:p>
        </p:txBody>
      </p:sp>
      <p:sp>
        <p:nvSpPr>
          <p:cNvPr id="9" name="Rectangle: Rounded Corners 8">
            <a:extLst>
              <a:ext uri="{FF2B5EF4-FFF2-40B4-BE49-F238E27FC236}">
                <a16:creationId xmlns:a16="http://schemas.microsoft.com/office/drawing/2014/main" id="{E8AAD968-B733-0E2A-A2C0-950D8C282736}"/>
              </a:ext>
            </a:extLst>
          </p:cNvPr>
          <p:cNvSpPr>
            <a:spLocks/>
          </p:cNvSpPr>
          <p:nvPr userDrawn="1"/>
        </p:nvSpPr>
        <p:spPr>
          <a:xfrm>
            <a:off x="441881" y="5425634"/>
            <a:ext cx="11201479" cy="50919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 Placeholder 2">
            <a:extLst>
              <a:ext uri="{FF2B5EF4-FFF2-40B4-BE49-F238E27FC236}">
                <a16:creationId xmlns:a16="http://schemas.microsoft.com/office/drawing/2014/main" id="{B01629AF-2A9A-E610-C6BD-89574265DBA2}"/>
              </a:ext>
            </a:extLst>
          </p:cNvPr>
          <p:cNvSpPr>
            <a:spLocks noGrp="1"/>
          </p:cNvSpPr>
          <p:nvPr>
            <p:ph type="body" idx="14"/>
          </p:nvPr>
        </p:nvSpPr>
        <p:spPr>
          <a:xfrm>
            <a:off x="600913" y="5484975"/>
            <a:ext cx="10984856" cy="390507"/>
          </a:xfrm>
        </p:spPr>
        <p:txBody>
          <a:bodyPr wrap="square" lIns="180000" tIns="108000" rIns="180000" bIns="108000" anchor="ctr" anchorCtr="0">
            <a:noAutofit/>
          </a:bodyPr>
          <a:lstStyle>
            <a:lvl1pPr marL="0" indent="0">
              <a:spcAft>
                <a:spcPts val="600"/>
              </a:spcAft>
              <a:buNone/>
              <a:defRPr lang="en-US" sz="1800" b="0" kern="1200" dirty="0">
                <a:solidFill>
                  <a:schemeClr val="tx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1000"/>
              </a:spcBef>
              <a:buFontTx/>
              <a:buNone/>
            </a:pPr>
            <a:r>
              <a:rPr lang="en-US"/>
              <a:t>Click to edit Master text styles</a:t>
            </a:r>
          </a:p>
        </p:txBody>
      </p:sp>
    </p:spTree>
    <p:extLst>
      <p:ext uri="{BB962C8B-B14F-4D97-AF65-F5344CB8AC3E}">
        <p14:creationId xmlns:p14="http://schemas.microsoft.com/office/powerpoint/2010/main" val="358450551"/>
      </p:ext>
    </p:extLst>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 image vert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499472" y="1233996"/>
            <a:ext cx="3726299" cy="4674399"/>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652409" y="1353438"/>
            <a:ext cx="3360298" cy="4431542"/>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4378709" y="1252446"/>
            <a:ext cx="3382879" cy="4674399"/>
          </a:xfrm>
          <a:noFill/>
          <a:ln w="15875">
            <a:noFill/>
          </a:ln>
        </p:spPr>
        <p:txBody>
          <a:bodyPr/>
          <a:lstStyle>
            <a:lvl1pPr marL="0" indent="0">
              <a:buNone/>
              <a:defRPr/>
            </a:lvl1pPr>
          </a:lstStyle>
          <a:p>
            <a:r>
              <a:rPr lang="en-US"/>
              <a:t>Click icon to add picture</a:t>
            </a:r>
            <a:endParaRPr lang="en-GB"/>
          </a:p>
        </p:txBody>
      </p:sp>
      <p:sp>
        <p:nvSpPr>
          <p:cNvPr id="7" name="Rectangle: Rounded Corners 6">
            <a:extLst>
              <a:ext uri="{FF2B5EF4-FFF2-40B4-BE49-F238E27FC236}">
                <a16:creationId xmlns:a16="http://schemas.microsoft.com/office/drawing/2014/main" id="{99523AA5-3995-2DF2-ADC0-470AAF51A8E1}"/>
              </a:ext>
            </a:extLst>
          </p:cNvPr>
          <p:cNvSpPr>
            <a:spLocks/>
          </p:cNvSpPr>
          <p:nvPr userDrawn="1"/>
        </p:nvSpPr>
        <p:spPr>
          <a:xfrm>
            <a:off x="7974652" y="1252447"/>
            <a:ext cx="3726299" cy="4674399"/>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2">
            <a:extLst>
              <a:ext uri="{FF2B5EF4-FFF2-40B4-BE49-F238E27FC236}">
                <a16:creationId xmlns:a16="http://schemas.microsoft.com/office/drawing/2014/main" id="{818CA1E2-A6FF-C197-9688-CBBC06D9C9E6}"/>
              </a:ext>
            </a:extLst>
          </p:cNvPr>
          <p:cNvSpPr>
            <a:spLocks noGrp="1"/>
          </p:cNvSpPr>
          <p:nvPr>
            <p:ph type="body" idx="14"/>
          </p:nvPr>
        </p:nvSpPr>
        <p:spPr>
          <a:xfrm>
            <a:off x="8127589" y="1371889"/>
            <a:ext cx="3360298" cy="4431542"/>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3778856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ustom text image combo 8 (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491045" y="1098558"/>
            <a:ext cx="5422357" cy="2330442"/>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683582" y="1313895"/>
            <a:ext cx="5093698" cy="1945186"/>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6270172" y="1098558"/>
            <a:ext cx="5430779" cy="2330442"/>
          </a:xfrm>
          <a:noFill/>
          <a:ln w="15875">
            <a:noFill/>
          </a:ln>
        </p:spPr>
        <p:txBody>
          <a:bodyPr/>
          <a:lstStyle>
            <a:lvl1pPr marL="0" indent="0">
              <a:buNone/>
              <a:defRPr/>
            </a:lvl1pPr>
          </a:lstStyle>
          <a:p>
            <a:r>
              <a:rPr lang="en-US"/>
              <a:t>Click icon to add picture</a:t>
            </a:r>
            <a:endParaRPr lang="en-GB"/>
          </a:p>
        </p:txBody>
      </p:sp>
      <p:sp>
        <p:nvSpPr>
          <p:cNvPr id="9" name="Rectangle: Rounded Corners 8">
            <a:extLst>
              <a:ext uri="{FF2B5EF4-FFF2-40B4-BE49-F238E27FC236}">
                <a16:creationId xmlns:a16="http://schemas.microsoft.com/office/drawing/2014/main" id="{3B478129-AD33-0C27-CCF6-699D0406A5C9}"/>
              </a:ext>
            </a:extLst>
          </p:cNvPr>
          <p:cNvSpPr>
            <a:spLocks/>
          </p:cNvSpPr>
          <p:nvPr userDrawn="1"/>
        </p:nvSpPr>
        <p:spPr>
          <a:xfrm>
            <a:off x="491045" y="3672556"/>
            <a:ext cx="5422357" cy="2330442"/>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 Placeholder 2">
            <a:extLst>
              <a:ext uri="{FF2B5EF4-FFF2-40B4-BE49-F238E27FC236}">
                <a16:creationId xmlns:a16="http://schemas.microsoft.com/office/drawing/2014/main" id="{20C07054-7187-781E-B438-A8BCB6384C04}"/>
              </a:ext>
            </a:extLst>
          </p:cNvPr>
          <p:cNvSpPr>
            <a:spLocks noGrp="1"/>
          </p:cNvSpPr>
          <p:nvPr>
            <p:ph type="body" idx="14"/>
          </p:nvPr>
        </p:nvSpPr>
        <p:spPr>
          <a:xfrm>
            <a:off x="689130" y="3852730"/>
            <a:ext cx="4999369" cy="2006106"/>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1" name="Picture Placeholder 15">
            <a:extLst>
              <a:ext uri="{FF2B5EF4-FFF2-40B4-BE49-F238E27FC236}">
                <a16:creationId xmlns:a16="http://schemas.microsoft.com/office/drawing/2014/main" id="{0E247853-6CB2-5E46-A2EB-4AC6F62B3333}"/>
              </a:ext>
            </a:extLst>
          </p:cNvPr>
          <p:cNvSpPr>
            <a:spLocks noGrp="1"/>
          </p:cNvSpPr>
          <p:nvPr>
            <p:ph type="pic" sz="quarter" idx="15"/>
          </p:nvPr>
        </p:nvSpPr>
        <p:spPr>
          <a:xfrm>
            <a:off x="6270172" y="3672556"/>
            <a:ext cx="5430779" cy="2330442"/>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4628618"/>
      </p:ext>
    </p:extLst>
  </p:cSld>
  <p:clrMapOvr>
    <a:masterClrMapping/>
  </p:clrMapOvr>
  <p:hf sldNum="0" hd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op text 2 image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499472" y="1118429"/>
            <a:ext cx="11201479" cy="50919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658504" y="1177770"/>
            <a:ext cx="10984856" cy="390507"/>
          </a:xfrm>
        </p:spPr>
        <p:txBody>
          <a:bodyPr wrap="square" lIns="180000" tIns="108000" rIns="180000" bIns="108000" anchor="ctr" anchorCtr="0">
            <a:no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499472" y="1791656"/>
            <a:ext cx="5244380" cy="3538054"/>
          </a:xfrm>
          <a:noFill/>
          <a:ln w="15875">
            <a:noFill/>
          </a:ln>
        </p:spPr>
        <p:txBody>
          <a:bodyPr/>
          <a:lstStyle>
            <a:lvl1pPr marL="0" indent="0">
              <a:buNone/>
              <a:defRPr/>
            </a:lvl1pPr>
          </a:lstStyle>
          <a:p>
            <a:r>
              <a:rPr lang="en-US"/>
              <a:t>Click icon to add picture</a:t>
            </a:r>
            <a:endParaRPr lang="en-GB"/>
          </a:p>
        </p:txBody>
      </p:sp>
      <p:sp>
        <p:nvSpPr>
          <p:cNvPr id="7" name="Picture Placeholder 15">
            <a:extLst>
              <a:ext uri="{FF2B5EF4-FFF2-40B4-BE49-F238E27FC236}">
                <a16:creationId xmlns:a16="http://schemas.microsoft.com/office/drawing/2014/main" id="{F43A613E-D4F2-5071-C91C-8363CA3AEE92}"/>
              </a:ext>
            </a:extLst>
          </p:cNvPr>
          <p:cNvSpPr>
            <a:spLocks noGrp="1"/>
          </p:cNvSpPr>
          <p:nvPr>
            <p:ph type="pic" sz="quarter" idx="15"/>
          </p:nvPr>
        </p:nvSpPr>
        <p:spPr>
          <a:xfrm>
            <a:off x="6341389" y="1771065"/>
            <a:ext cx="5244380" cy="3538054"/>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2716429683"/>
      </p:ext>
    </p:extLst>
  </p:cSld>
  <p:clrMapOvr>
    <a:overrideClrMapping bg1="lt1" tx1="dk1" bg2="lt2" tx2="dk2" accent1="accent1" accent2="accent2" accent3="accent3" accent4="accent4" accent5="accent5" accent6="accent6" hlink="hlink" folHlink="folHlink"/>
  </p:clrMapOvr>
  <p:hf sldNum="0"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op text 2 image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499472" y="1118429"/>
            <a:ext cx="11201479" cy="100175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674703" y="1321941"/>
            <a:ext cx="10821429" cy="655218"/>
          </a:xfrm>
        </p:spPr>
        <p:txBody>
          <a:bodyPr wrap="square" lIns="180000" tIns="108000" rIns="180000" bIns="108000" anchor="ctr" anchorCtr="0">
            <a:no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507899" y="2300847"/>
            <a:ext cx="5244380" cy="3538054"/>
          </a:xfrm>
          <a:noFill/>
          <a:ln w="15875">
            <a:noFill/>
          </a:ln>
        </p:spPr>
        <p:txBody>
          <a:bodyPr/>
          <a:lstStyle>
            <a:lvl1pPr marL="0" indent="0">
              <a:buNone/>
              <a:defRPr/>
            </a:lvl1pPr>
          </a:lstStyle>
          <a:p>
            <a:r>
              <a:rPr lang="en-US"/>
              <a:t>Click icon to add picture</a:t>
            </a:r>
            <a:endParaRPr lang="en-GB"/>
          </a:p>
        </p:txBody>
      </p:sp>
      <p:sp>
        <p:nvSpPr>
          <p:cNvPr id="8" name="Rectangle: Rounded Corners 7">
            <a:extLst>
              <a:ext uri="{FF2B5EF4-FFF2-40B4-BE49-F238E27FC236}">
                <a16:creationId xmlns:a16="http://schemas.microsoft.com/office/drawing/2014/main" id="{60BD16C0-95B0-4E7D-4666-53DE469D3236}"/>
              </a:ext>
            </a:extLst>
          </p:cNvPr>
          <p:cNvSpPr>
            <a:spLocks/>
          </p:cNvSpPr>
          <p:nvPr userDrawn="1"/>
        </p:nvSpPr>
        <p:spPr>
          <a:xfrm>
            <a:off x="6104427" y="2296462"/>
            <a:ext cx="5596524" cy="3538054"/>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 Placeholder 2">
            <a:extLst>
              <a:ext uri="{FF2B5EF4-FFF2-40B4-BE49-F238E27FC236}">
                <a16:creationId xmlns:a16="http://schemas.microsoft.com/office/drawing/2014/main" id="{ED005CF7-B5D5-8108-C5D3-49D546D7F553}"/>
              </a:ext>
            </a:extLst>
          </p:cNvPr>
          <p:cNvSpPr>
            <a:spLocks noGrp="1"/>
          </p:cNvSpPr>
          <p:nvPr>
            <p:ph type="body" idx="14"/>
          </p:nvPr>
        </p:nvSpPr>
        <p:spPr>
          <a:xfrm>
            <a:off x="6284940" y="2444523"/>
            <a:ext cx="5211192" cy="3213717"/>
          </a:xfrm>
        </p:spPr>
        <p:txBody>
          <a:bodyPr wrap="square" lIns="180000" tIns="108000" rIns="180000" bIns="108000" anchor="ctr" anchorCtr="0">
            <a:no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32689409"/>
      </p:ext>
    </p:extLst>
  </p:cSld>
  <p:clrMapOvr>
    <a:overrideClrMapping bg1="lt1" tx1="dk1" bg2="lt2" tx2="dk2" accent1="accent1" accent2="accent2" accent3="accent3" accent4="accent4" accent5="accent5" accent6="accent6" hlink="hlink" folHlink="folHlink"/>
  </p:clrMapOvr>
  <p:hf sldNum="0" hd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3 images text top and bottom">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492E6C-9AE8-1112-82E2-6F6471FADE9E}"/>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729A487F-D63F-A289-E6AF-B8F5C24986E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380F48B7-1208-0E34-15F9-511B155F326A}"/>
              </a:ext>
            </a:extLst>
          </p:cNvPr>
          <p:cNvSpPr/>
          <p:nvPr/>
        </p:nvSpPr>
        <p:spPr>
          <a:xfrm>
            <a:off x="491045" y="1239007"/>
            <a:ext cx="11209905" cy="76794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A7A86A04-5460-A33C-BC41-861563B96428}"/>
              </a:ext>
            </a:extLst>
          </p:cNvPr>
          <p:cNvSpPr>
            <a:spLocks noGrp="1"/>
          </p:cNvSpPr>
          <p:nvPr>
            <p:ph type="body" idx="13"/>
          </p:nvPr>
        </p:nvSpPr>
        <p:spPr>
          <a:xfrm>
            <a:off x="804671" y="1307252"/>
            <a:ext cx="10619233" cy="631456"/>
          </a:xfrm>
        </p:spPr>
        <p:txBody>
          <a:bodyPr wrap="square" lIns="180000" tIns="108000" rIns="180000" bIns="108000" anchor="ctr" anchorCtr="0">
            <a:normAutofit/>
          </a:bodyPr>
          <a:lstStyle>
            <a:lvl1pPr marL="0" indent="0">
              <a:lnSpc>
                <a:spcPct val="100000"/>
              </a:lnSpc>
              <a:spcAft>
                <a:spcPts val="600"/>
              </a:spcAft>
              <a:buNone/>
              <a:defRPr lang="en-US" sz="1800" b="0" kern="1200" dirty="0">
                <a:solidFill>
                  <a:schemeClr val="tx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000"/>
              </a:spcBef>
              <a:buFontTx/>
              <a:buNone/>
            </a:pPr>
            <a:r>
              <a:rPr lang="en-US"/>
              <a:t>Click to edit Master text styles</a:t>
            </a:r>
          </a:p>
        </p:txBody>
      </p:sp>
      <p:sp>
        <p:nvSpPr>
          <p:cNvPr id="6" name="Picture Placeholder 15">
            <a:extLst>
              <a:ext uri="{FF2B5EF4-FFF2-40B4-BE49-F238E27FC236}">
                <a16:creationId xmlns:a16="http://schemas.microsoft.com/office/drawing/2014/main" id="{9133C7F4-6F1E-18BB-7BCB-5B6EAB2E1753}"/>
              </a:ext>
            </a:extLst>
          </p:cNvPr>
          <p:cNvSpPr>
            <a:spLocks noGrp="1"/>
          </p:cNvSpPr>
          <p:nvPr>
            <p:ph type="pic" sz="quarter" idx="14"/>
          </p:nvPr>
        </p:nvSpPr>
        <p:spPr>
          <a:xfrm>
            <a:off x="2096625" y="2408872"/>
            <a:ext cx="2369742" cy="2040255"/>
          </a:xfrm>
          <a:noFill/>
          <a:ln w="15875">
            <a:noFill/>
          </a:ln>
        </p:spPr>
        <p:txBody>
          <a:bodyPr/>
          <a:lstStyle>
            <a:lvl1pPr marL="0" indent="0">
              <a:buNone/>
              <a:defRPr/>
            </a:lvl1pPr>
          </a:lstStyle>
          <a:p>
            <a:r>
              <a:rPr lang="en-US"/>
              <a:t>Click icon to add picture</a:t>
            </a:r>
            <a:endParaRPr lang="en-GB"/>
          </a:p>
        </p:txBody>
      </p:sp>
      <p:sp>
        <p:nvSpPr>
          <p:cNvPr id="7" name="Picture Placeholder 15">
            <a:extLst>
              <a:ext uri="{FF2B5EF4-FFF2-40B4-BE49-F238E27FC236}">
                <a16:creationId xmlns:a16="http://schemas.microsoft.com/office/drawing/2014/main" id="{1C5DDE54-1FA5-7F67-8FBB-601562337411}"/>
              </a:ext>
            </a:extLst>
          </p:cNvPr>
          <p:cNvSpPr>
            <a:spLocks noGrp="1"/>
          </p:cNvSpPr>
          <p:nvPr>
            <p:ph type="pic" sz="quarter" idx="15"/>
          </p:nvPr>
        </p:nvSpPr>
        <p:spPr>
          <a:xfrm>
            <a:off x="5040537" y="2408872"/>
            <a:ext cx="2369742" cy="2040255"/>
          </a:xfrm>
          <a:noFill/>
          <a:ln w="15875">
            <a:noFill/>
          </a:ln>
        </p:spPr>
        <p:txBody>
          <a:bodyPr/>
          <a:lstStyle>
            <a:lvl1pPr marL="0" indent="0">
              <a:buNone/>
              <a:defRPr/>
            </a:lvl1pPr>
          </a:lstStyle>
          <a:p>
            <a:r>
              <a:rPr lang="en-US"/>
              <a:t>Click icon to add picture</a:t>
            </a:r>
            <a:endParaRPr lang="en-GB"/>
          </a:p>
        </p:txBody>
      </p:sp>
      <p:sp>
        <p:nvSpPr>
          <p:cNvPr id="8" name="Picture Placeholder 15">
            <a:extLst>
              <a:ext uri="{FF2B5EF4-FFF2-40B4-BE49-F238E27FC236}">
                <a16:creationId xmlns:a16="http://schemas.microsoft.com/office/drawing/2014/main" id="{A2676613-5829-D3B8-DEBD-251ADBCA9AB6}"/>
              </a:ext>
            </a:extLst>
          </p:cNvPr>
          <p:cNvSpPr>
            <a:spLocks noGrp="1"/>
          </p:cNvSpPr>
          <p:nvPr>
            <p:ph type="pic" sz="quarter" idx="16"/>
          </p:nvPr>
        </p:nvSpPr>
        <p:spPr>
          <a:xfrm>
            <a:off x="7984449" y="2408872"/>
            <a:ext cx="2369742" cy="2040255"/>
          </a:xfrm>
          <a:noFill/>
          <a:ln w="15875">
            <a:noFill/>
          </a:ln>
        </p:spPr>
        <p:txBody>
          <a:bodyPr/>
          <a:lstStyle>
            <a:lvl1pPr marL="0" indent="0">
              <a:buNone/>
              <a:defRPr/>
            </a:lvl1pPr>
          </a:lstStyle>
          <a:p>
            <a:r>
              <a:rPr lang="en-US"/>
              <a:t>Click icon to add picture</a:t>
            </a:r>
            <a:endParaRPr lang="en-GB"/>
          </a:p>
        </p:txBody>
      </p:sp>
      <p:sp>
        <p:nvSpPr>
          <p:cNvPr id="10" name="Rectangle: Rounded Corners 9">
            <a:extLst>
              <a:ext uri="{FF2B5EF4-FFF2-40B4-BE49-F238E27FC236}">
                <a16:creationId xmlns:a16="http://schemas.microsoft.com/office/drawing/2014/main" id="{41A7F774-7B5D-6058-3045-DDA29F853957}"/>
              </a:ext>
            </a:extLst>
          </p:cNvPr>
          <p:cNvSpPr/>
          <p:nvPr/>
        </p:nvSpPr>
        <p:spPr>
          <a:xfrm>
            <a:off x="491045" y="4851045"/>
            <a:ext cx="11209905" cy="76794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 Placeholder 2">
            <a:extLst>
              <a:ext uri="{FF2B5EF4-FFF2-40B4-BE49-F238E27FC236}">
                <a16:creationId xmlns:a16="http://schemas.microsoft.com/office/drawing/2014/main" id="{9B865A19-65AF-469F-8E59-A99731FF2897}"/>
              </a:ext>
            </a:extLst>
          </p:cNvPr>
          <p:cNvSpPr>
            <a:spLocks noGrp="1"/>
          </p:cNvSpPr>
          <p:nvPr>
            <p:ph type="body" idx="17"/>
          </p:nvPr>
        </p:nvSpPr>
        <p:spPr>
          <a:xfrm>
            <a:off x="804671" y="4919290"/>
            <a:ext cx="10619233" cy="631456"/>
          </a:xfrm>
        </p:spPr>
        <p:txBody>
          <a:bodyPr wrap="square" lIns="180000" tIns="108000" rIns="180000" bIns="108000" anchor="ctr" anchorCtr="0">
            <a:normAutofit/>
          </a:bodyPr>
          <a:lstStyle>
            <a:lvl1pPr marL="0" indent="0">
              <a:lnSpc>
                <a:spcPct val="100000"/>
              </a:lnSpc>
              <a:spcAft>
                <a:spcPts val="600"/>
              </a:spcAft>
              <a:buNone/>
              <a:defRPr lang="en-US" sz="1800" b="0" kern="1200" dirty="0">
                <a:solidFill>
                  <a:schemeClr val="tx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000"/>
              </a:spcBef>
              <a:buFontTx/>
              <a:buNone/>
            </a:pPr>
            <a:r>
              <a:rPr lang="en-US"/>
              <a:t>Click to edit Master text styles</a:t>
            </a:r>
          </a:p>
        </p:txBody>
      </p:sp>
    </p:spTree>
    <p:extLst>
      <p:ext uri="{BB962C8B-B14F-4D97-AF65-F5344CB8AC3E}">
        <p14:creationId xmlns:p14="http://schemas.microsoft.com/office/powerpoint/2010/main" val="1444146335"/>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efinition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492E6C-9AE8-1112-82E2-6F6471FADE9E}"/>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729A487F-D63F-A289-E6AF-B8F5C24986E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380F48B7-1208-0E34-15F9-511B155F326A}"/>
              </a:ext>
            </a:extLst>
          </p:cNvPr>
          <p:cNvSpPr/>
          <p:nvPr/>
        </p:nvSpPr>
        <p:spPr>
          <a:xfrm>
            <a:off x="491045" y="1239007"/>
            <a:ext cx="11209905" cy="76794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A7A86A04-5460-A33C-BC41-861563B96428}"/>
              </a:ext>
            </a:extLst>
          </p:cNvPr>
          <p:cNvSpPr>
            <a:spLocks noGrp="1"/>
          </p:cNvSpPr>
          <p:nvPr>
            <p:ph type="body" idx="13"/>
          </p:nvPr>
        </p:nvSpPr>
        <p:spPr>
          <a:xfrm>
            <a:off x="804671" y="1307252"/>
            <a:ext cx="10619233" cy="631456"/>
          </a:xfrm>
        </p:spPr>
        <p:txBody>
          <a:bodyPr wrap="square" lIns="180000" tIns="108000" rIns="180000" bIns="108000" anchor="ctr" anchorCtr="0">
            <a:normAutofit/>
          </a:bodyPr>
          <a:lstStyle>
            <a:lvl1pPr marL="0" indent="0">
              <a:lnSpc>
                <a:spcPct val="100000"/>
              </a:lnSpc>
              <a:spcAft>
                <a:spcPts val="600"/>
              </a:spcAft>
              <a:buNone/>
              <a:defRPr lang="en-US" sz="1800" b="0" kern="1200" dirty="0">
                <a:solidFill>
                  <a:schemeClr val="tx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000"/>
              </a:spcBef>
              <a:buFontTx/>
              <a:buNone/>
            </a:pPr>
            <a:r>
              <a:rPr lang="en-US"/>
              <a:t>Click to edit Master text styles</a:t>
            </a:r>
          </a:p>
        </p:txBody>
      </p:sp>
      <p:sp>
        <p:nvSpPr>
          <p:cNvPr id="6" name="Picture Placeholder 15">
            <a:extLst>
              <a:ext uri="{FF2B5EF4-FFF2-40B4-BE49-F238E27FC236}">
                <a16:creationId xmlns:a16="http://schemas.microsoft.com/office/drawing/2014/main" id="{9133C7F4-6F1E-18BB-7BCB-5B6EAB2E1753}"/>
              </a:ext>
            </a:extLst>
          </p:cNvPr>
          <p:cNvSpPr>
            <a:spLocks noGrp="1"/>
          </p:cNvSpPr>
          <p:nvPr>
            <p:ph type="pic" sz="quarter" idx="14"/>
          </p:nvPr>
        </p:nvSpPr>
        <p:spPr>
          <a:xfrm>
            <a:off x="1812540" y="3314394"/>
            <a:ext cx="2369742" cy="2040255"/>
          </a:xfrm>
          <a:noFill/>
          <a:ln w="15875">
            <a:noFill/>
          </a:ln>
        </p:spPr>
        <p:txBody>
          <a:bodyPr/>
          <a:lstStyle>
            <a:lvl1pPr marL="0" indent="0">
              <a:buNone/>
              <a:defRPr/>
            </a:lvl1pPr>
          </a:lstStyle>
          <a:p>
            <a:r>
              <a:rPr lang="en-US"/>
              <a:t>Click icon to add picture</a:t>
            </a:r>
            <a:endParaRPr lang="en-GB"/>
          </a:p>
        </p:txBody>
      </p:sp>
      <p:sp>
        <p:nvSpPr>
          <p:cNvPr id="7" name="Picture Placeholder 15">
            <a:extLst>
              <a:ext uri="{FF2B5EF4-FFF2-40B4-BE49-F238E27FC236}">
                <a16:creationId xmlns:a16="http://schemas.microsoft.com/office/drawing/2014/main" id="{1C5DDE54-1FA5-7F67-8FBB-601562337411}"/>
              </a:ext>
            </a:extLst>
          </p:cNvPr>
          <p:cNvSpPr>
            <a:spLocks noGrp="1"/>
          </p:cNvSpPr>
          <p:nvPr>
            <p:ph type="pic" sz="quarter" idx="15"/>
          </p:nvPr>
        </p:nvSpPr>
        <p:spPr>
          <a:xfrm>
            <a:off x="4756452" y="3314394"/>
            <a:ext cx="2369742" cy="2040255"/>
          </a:xfrm>
          <a:noFill/>
          <a:ln w="15875">
            <a:noFill/>
          </a:ln>
        </p:spPr>
        <p:txBody>
          <a:bodyPr/>
          <a:lstStyle>
            <a:lvl1pPr marL="0" indent="0">
              <a:buNone/>
              <a:defRPr/>
            </a:lvl1pPr>
          </a:lstStyle>
          <a:p>
            <a:r>
              <a:rPr lang="en-US"/>
              <a:t>Click icon to add picture</a:t>
            </a:r>
            <a:endParaRPr lang="en-GB"/>
          </a:p>
        </p:txBody>
      </p:sp>
      <p:sp>
        <p:nvSpPr>
          <p:cNvPr id="8" name="Picture Placeholder 15">
            <a:extLst>
              <a:ext uri="{FF2B5EF4-FFF2-40B4-BE49-F238E27FC236}">
                <a16:creationId xmlns:a16="http://schemas.microsoft.com/office/drawing/2014/main" id="{A2676613-5829-D3B8-DEBD-251ADBCA9AB6}"/>
              </a:ext>
            </a:extLst>
          </p:cNvPr>
          <p:cNvSpPr>
            <a:spLocks noGrp="1"/>
          </p:cNvSpPr>
          <p:nvPr>
            <p:ph type="pic" sz="quarter" idx="16"/>
          </p:nvPr>
        </p:nvSpPr>
        <p:spPr>
          <a:xfrm>
            <a:off x="7700364" y="3314394"/>
            <a:ext cx="2369742" cy="2040255"/>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2039924151"/>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DA6F0B-CF63-BF16-53EB-28C4E901EE3A}"/>
              </a:ext>
            </a:extLst>
          </p:cNvPr>
          <p:cNvSpPr>
            <a:spLocks noGrp="1"/>
          </p:cNvSpPr>
          <p:nvPr>
            <p:ph type="title" hasCustomPrompt="1"/>
          </p:nvPr>
        </p:nvSpPr>
        <p:spPr/>
        <p:txBody>
          <a:bodyPr/>
          <a:lstStyle>
            <a:lvl1pPr>
              <a:defRPr/>
            </a:lvl1pPr>
          </a:lstStyle>
          <a:p>
            <a:r>
              <a:rPr lang="en-US"/>
              <a:t>Add text</a:t>
            </a:r>
            <a:endParaRPr lang="en-GB"/>
          </a:p>
        </p:txBody>
      </p:sp>
      <p:sp>
        <p:nvSpPr>
          <p:cNvPr id="3" name="Footer Placeholder 2">
            <a:extLst>
              <a:ext uri="{FF2B5EF4-FFF2-40B4-BE49-F238E27FC236}">
                <a16:creationId xmlns:a16="http://schemas.microsoft.com/office/drawing/2014/main" id="{7D8679F3-73B0-7F10-EFFE-E6A28F8CC148}"/>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Tree>
    <p:extLst>
      <p:ext uri="{BB962C8B-B14F-4D97-AF65-F5344CB8AC3E}">
        <p14:creationId xmlns:p14="http://schemas.microsoft.com/office/powerpoint/2010/main" val="17974237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stom text image combo 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492E6C-9AE8-1112-82E2-6F6471FADE9E}"/>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729A487F-D63F-A289-E6AF-B8F5C24986E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380F48B7-1208-0E34-15F9-511B155F326A}"/>
              </a:ext>
            </a:extLst>
          </p:cNvPr>
          <p:cNvSpPr/>
          <p:nvPr userDrawn="1"/>
        </p:nvSpPr>
        <p:spPr>
          <a:xfrm>
            <a:off x="499473" y="3423304"/>
            <a:ext cx="11209905" cy="248509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A7A86A04-5460-A33C-BC41-861563B96428}"/>
              </a:ext>
            </a:extLst>
          </p:cNvPr>
          <p:cNvSpPr>
            <a:spLocks noGrp="1"/>
          </p:cNvSpPr>
          <p:nvPr>
            <p:ph type="body" idx="13"/>
          </p:nvPr>
        </p:nvSpPr>
        <p:spPr>
          <a:xfrm>
            <a:off x="706666" y="3644147"/>
            <a:ext cx="10795518" cy="2043404"/>
          </a:xfrm>
        </p:spPr>
        <p:txBody>
          <a:bodyPr wrap="square" lIns="180000" tIns="108000" rIns="180000" bIns="108000" anchor="ctr" anchorCtr="0">
            <a:normAutofit/>
          </a:bodyPr>
          <a:lstStyle>
            <a:lvl1pPr marL="0" indent="0">
              <a:lnSpc>
                <a:spcPct val="100000"/>
              </a:lnSpc>
              <a:spcAft>
                <a:spcPts val="600"/>
              </a:spcAft>
              <a:buNone/>
              <a:defRPr lang="en-US" sz="1800" b="0" kern="1200" dirty="0">
                <a:solidFill>
                  <a:schemeClr val="tx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000"/>
              </a:spcBef>
              <a:buFontTx/>
              <a:buNone/>
            </a:pPr>
            <a:r>
              <a:rPr lang="en-US"/>
              <a:t>Click to edit Master text styles</a:t>
            </a:r>
          </a:p>
        </p:txBody>
      </p:sp>
      <p:sp>
        <p:nvSpPr>
          <p:cNvPr id="6" name="Picture Placeholder 15">
            <a:extLst>
              <a:ext uri="{FF2B5EF4-FFF2-40B4-BE49-F238E27FC236}">
                <a16:creationId xmlns:a16="http://schemas.microsoft.com/office/drawing/2014/main" id="{9133C7F4-6F1E-18BB-7BCB-5B6EAB2E1753}"/>
              </a:ext>
            </a:extLst>
          </p:cNvPr>
          <p:cNvSpPr>
            <a:spLocks noGrp="1"/>
          </p:cNvSpPr>
          <p:nvPr>
            <p:ph type="pic" sz="quarter" idx="14"/>
          </p:nvPr>
        </p:nvSpPr>
        <p:spPr>
          <a:xfrm>
            <a:off x="499473" y="1220320"/>
            <a:ext cx="2369742" cy="2040255"/>
          </a:xfrm>
          <a:noFill/>
          <a:ln w="15875">
            <a:noFill/>
          </a:ln>
        </p:spPr>
        <p:txBody>
          <a:bodyPr/>
          <a:lstStyle>
            <a:lvl1pPr marL="0" indent="0">
              <a:buNone/>
              <a:defRPr/>
            </a:lvl1pPr>
          </a:lstStyle>
          <a:p>
            <a:r>
              <a:rPr lang="en-US"/>
              <a:t>Click icon to add picture</a:t>
            </a:r>
            <a:endParaRPr lang="en-GB"/>
          </a:p>
        </p:txBody>
      </p:sp>
      <p:sp>
        <p:nvSpPr>
          <p:cNvPr id="7" name="Picture Placeholder 15">
            <a:extLst>
              <a:ext uri="{FF2B5EF4-FFF2-40B4-BE49-F238E27FC236}">
                <a16:creationId xmlns:a16="http://schemas.microsoft.com/office/drawing/2014/main" id="{1C5DDE54-1FA5-7F67-8FBB-601562337411}"/>
              </a:ext>
            </a:extLst>
          </p:cNvPr>
          <p:cNvSpPr>
            <a:spLocks noGrp="1"/>
          </p:cNvSpPr>
          <p:nvPr>
            <p:ph type="pic" sz="quarter" idx="15"/>
          </p:nvPr>
        </p:nvSpPr>
        <p:spPr>
          <a:xfrm>
            <a:off x="3443385" y="1220320"/>
            <a:ext cx="2369742" cy="2040255"/>
          </a:xfrm>
          <a:noFill/>
          <a:ln w="15875">
            <a:noFill/>
          </a:ln>
        </p:spPr>
        <p:txBody>
          <a:bodyPr/>
          <a:lstStyle>
            <a:lvl1pPr marL="0" indent="0">
              <a:buNone/>
              <a:defRPr/>
            </a:lvl1pPr>
          </a:lstStyle>
          <a:p>
            <a:r>
              <a:rPr lang="en-US"/>
              <a:t>Click icon to add picture</a:t>
            </a:r>
            <a:endParaRPr lang="en-GB"/>
          </a:p>
        </p:txBody>
      </p:sp>
      <p:sp>
        <p:nvSpPr>
          <p:cNvPr id="8" name="Picture Placeholder 15">
            <a:extLst>
              <a:ext uri="{FF2B5EF4-FFF2-40B4-BE49-F238E27FC236}">
                <a16:creationId xmlns:a16="http://schemas.microsoft.com/office/drawing/2014/main" id="{A2676613-5829-D3B8-DEBD-251ADBCA9AB6}"/>
              </a:ext>
            </a:extLst>
          </p:cNvPr>
          <p:cNvSpPr>
            <a:spLocks noGrp="1"/>
          </p:cNvSpPr>
          <p:nvPr>
            <p:ph type="pic" sz="quarter" idx="16"/>
          </p:nvPr>
        </p:nvSpPr>
        <p:spPr>
          <a:xfrm>
            <a:off x="6387297" y="1220320"/>
            <a:ext cx="2369742" cy="2040255"/>
          </a:xfrm>
          <a:noFill/>
          <a:ln w="15875">
            <a:noFill/>
          </a:ln>
        </p:spPr>
        <p:txBody>
          <a:bodyPr/>
          <a:lstStyle>
            <a:lvl1pPr marL="0" indent="0">
              <a:buNone/>
              <a:defRPr/>
            </a:lvl1pPr>
          </a:lstStyle>
          <a:p>
            <a:r>
              <a:rPr lang="en-US"/>
              <a:t>Click icon to add picture</a:t>
            </a:r>
            <a:endParaRPr lang="en-GB"/>
          </a:p>
        </p:txBody>
      </p:sp>
      <p:sp>
        <p:nvSpPr>
          <p:cNvPr id="9" name="Picture Placeholder 15">
            <a:extLst>
              <a:ext uri="{FF2B5EF4-FFF2-40B4-BE49-F238E27FC236}">
                <a16:creationId xmlns:a16="http://schemas.microsoft.com/office/drawing/2014/main" id="{9ED94091-0D63-6179-34F9-25179E802BB9}"/>
              </a:ext>
            </a:extLst>
          </p:cNvPr>
          <p:cNvSpPr>
            <a:spLocks noGrp="1"/>
          </p:cNvSpPr>
          <p:nvPr>
            <p:ph type="pic" sz="quarter" idx="17"/>
          </p:nvPr>
        </p:nvSpPr>
        <p:spPr>
          <a:xfrm>
            <a:off x="9331209" y="1220320"/>
            <a:ext cx="2369742" cy="2040255"/>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39906508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 images text top and bottom">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492E6C-9AE8-1112-82E2-6F6471FADE9E}"/>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729A487F-D63F-A289-E6AF-B8F5C24986E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380F48B7-1208-0E34-15F9-511B155F326A}"/>
              </a:ext>
            </a:extLst>
          </p:cNvPr>
          <p:cNvSpPr/>
          <p:nvPr/>
        </p:nvSpPr>
        <p:spPr>
          <a:xfrm>
            <a:off x="491045" y="1115916"/>
            <a:ext cx="11209905" cy="76794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A7A86A04-5460-A33C-BC41-861563B96428}"/>
              </a:ext>
            </a:extLst>
          </p:cNvPr>
          <p:cNvSpPr>
            <a:spLocks noGrp="1"/>
          </p:cNvSpPr>
          <p:nvPr>
            <p:ph type="body" idx="13"/>
          </p:nvPr>
        </p:nvSpPr>
        <p:spPr>
          <a:xfrm>
            <a:off x="804671" y="1184161"/>
            <a:ext cx="10619233" cy="631456"/>
          </a:xfrm>
        </p:spPr>
        <p:txBody>
          <a:bodyPr wrap="square" lIns="180000" tIns="108000" rIns="180000" bIns="108000" anchor="ctr" anchorCtr="0">
            <a:normAutofit/>
          </a:bodyPr>
          <a:lstStyle>
            <a:lvl1pPr marL="0" indent="0">
              <a:spcAft>
                <a:spcPts val="600"/>
              </a:spcAft>
              <a:buNone/>
              <a:defRPr lang="en-US" sz="1800" b="0" kern="1200" dirty="0">
                <a:solidFill>
                  <a:schemeClr val="tx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1000"/>
              </a:spcBef>
              <a:buFontTx/>
              <a:buNone/>
            </a:pPr>
            <a:r>
              <a:rPr lang="en-US"/>
              <a:t>Click to edit Master text styles</a:t>
            </a:r>
          </a:p>
        </p:txBody>
      </p:sp>
      <p:sp>
        <p:nvSpPr>
          <p:cNvPr id="6" name="Picture Placeholder 15">
            <a:extLst>
              <a:ext uri="{FF2B5EF4-FFF2-40B4-BE49-F238E27FC236}">
                <a16:creationId xmlns:a16="http://schemas.microsoft.com/office/drawing/2014/main" id="{9133C7F4-6F1E-18BB-7BCB-5B6EAB2E1753}"/>
              </a:ext>
            </a:extLst>
          </p:cNvPr>
          <p:cNvSpPr>
            <a:spLocks noGrp="1"/>
          </p:cNvSpPr>
          <p:nvPr>
            <p:ph type="pic" sz="quarter" idx="14"/>
          </p:nvPr>
        </p:nvSpPr>
        <p:spPr>
          <a:xfrm>
            <a:off x="1457757" y="2032351"/>
            <a:ext cx="3896759" cy="2513271"/>
          </a:xfrm>
          <a:noFill/>
          <a:ln w="15875">
            <a:noFill/>
          </a:ln>
        </p:spPr>
        <p:txBody>
          <a:bodyPr/>
          <a:lstStyle>
            <a:lvl1pPr marL="0" indent="0">
              <a:buNone/>
              <a:defRPr/>
            </a:lvl1pPr>
          </a:lstStyle>
          <a:p>
            <a:r>
              <a:rPr lang="en-US"/>
              <a:t>Click icon to add picture</a:t>
            </a:r>
            <a:endParaRPr lang="en-GB"/>
          </a:p>
        </p:txBody>
      </p:sp>
      <p:sp>
        <p:nvSpPr>
          <p:cNvPr id="7" name="Picture Placeholder 15">
            <a:extLst>
              <a:ext uri="{FF2B5EF4-FFF2-40B4-BE49-F238E27FC236}">
                <a16:creationId xmlns:a16="http://schemas.microsoft.com/office/drawing/2014/main" id="{1C5DDE54-1FA5-7F67-8FBB-601562337411}"/>
              </a:ext>
            </a:extLst>
          </p:cNvPr>
          <p:cNvSpPr>
            <a:spLocks noGrp="1"/>
          </p:cNvSpPr>
          <p:nvPr>
            <p:ph type="pic" sz="quarter" idx="15"/>
          </p:nvPr>
        </p:nvSpPr>
        <p:spPr>
          <a:xfrm>
            <a:off x="7016262" y="2041101"/>
            <a:ext cx="3896759" cy="2513271"/>
          </a:xfrm>
          <a:noFill/>
          <a:ln w="15875">
            <a:noFill/>
          </a:ln>
        </p:spPr>
        <p:txBody>
          <a:bodyPr/>
          <a:lstStyle>
            <a:lvl1pPr marL="0" indent="0">
              <a:buNone/>
              <a:defRPr/>
            </a:lvl1pPr>
          </a:lstStyle>
          <a:p>
            <a:r>
              <a:rPr lang="en-US"/>
              <a:t>Click icon to add picture</a:t>
            </a:r>
            <a:endParaRPr lang="en-GB"/>
          </a:p>
        </p:txBody>
      </p:sp>
      <p:sp>
        <p:nvSpPr>
          <p:cNvPr id="10" name="Rectangle: Rounded Corners 9">
            <a:extLst>
              <a:ext uri="{FF2B5EF4-FFF2-40B4-BE49-F238E27FC236}">
                <a16:creationId xmlns:a16="http://schemas.microsoft.com/office/drawing/2014/main" id="{41A7F774-7B5D-6058-3045-DDA29F853957}"/>
              </a:ext>
            </a:extLst>
          </p:cNvPr>
          <p:cNvSpPr/>
          <p:nvPr/>
        </p:nvSpPr>
        <p:spPr>
          <a:xfrm>
            <a:off x="491045" y="5211530"/>
            <a:ext cx="11209905" cy="76794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 Placeholder 2">
            <a:extLst>
              <a:ext uri="{FF2B5EF4-FFF2-40B4-BE49-F238E27FC236}">
                <a16:creationId xmlns:a16="http://schemas.microsoft.com/office/drawing/2014/main" id="{9B865A19-65AF-469F-8E59-A99731FF2897}"/>
              </a:ext>
            </a:extLst>
          </p:cNvPr>
          <p:cNvSpPr>
            <a:spLocks noGrp="1"/>
          </p:cNvSpPr>
          <p:nvPr>
            <p:ph type="body" idx="17"/>
          </p:nvPr>
        </p:nvSpPr>
        <p:spPr>
          <a:xfrm>
            <a:off x="804671" y="5279775"/>
            <a:ext cx="10619233" cy="631456"/>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906087080"/>
      </p:ext>
    </p:extLst>
  </p:cSld>
  <p:clrMapOvr>
    <a:masterClrMapping/>
  </p:clrMapOvr>
  <p:hf sldNum="0" hd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ext and image side by side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499473" y="1233996"/>
            <a:ext cx="3602010" cy="4674399"/>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652409" y="1353438"/>
            <a:ext cx="3275780" cy="4431542"/>
          </a:xfrm>
        </p:spPr>
        <p:txBody>
          <a:bodyPr wrap="square" lIns="180000" tIns="108000" rIns="180000" bIns="108000" anchor="ctr" anchorCtr="0">
            <a:normAutofit/>
          </a:bodyPr>
          <a:lstStyle>
            <a:lvl1pPr marL="0" indent="0">
              <a:lnSpc>
                <a:spcPct val="15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4329061" y="1233996"/>
            <a:ext cx="7371890" cy="4674399"/>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292059214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ext and image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499472" y="1233996"/>
            <a:ext cx="4827129" cy="4674399"/>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652408" y="1353438"/>
            <a:ext cx="4523273" cy="4431542"/>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5699464" y="1669002"/>
            <a:ext cx="6001487" cy="3906175"/>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52818570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ext and image side by side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6279468" y="1243221"/>
            <a:ext cx="5421483" cy="4674399"/>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6445188" y="1362663"/>
            <a:ext cx="5104843" cy="4431542"/>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491045" y="1243221"/>
            <a:ext cx="5421483" cy="4674399"/>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99565684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1_Custom text picture in egg comb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2C285F-F17F-9963-3B9E-CFD7EB9B3172}"/>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A213566F-563F-F1F7-031F-206F1FDF7266}"/>
              </a:ext>
            </a:extLst>
          </p:cNvPr>
          <p:cNvSpPr>
            <a:spLocks noGrp="1"/>
          </p:cNvSpPr>
          <p:nvPr>
            <p:ph type="ftr" sz="quarter" idx="10"/>
          </p:nvPr>
        </p:nvSpPr>
        <p:spPr/>
        <p:txBody>
          <a:bodyPr/>
          <a:lstStyle/>
          <a:p>
            <a:r>
              <a:rPr lang="en-US"/>
              <a:t>Need support? Visit www.2simple.com/contact</a:t>
            </a:r>
            <a:endParaRPr lang="en-GB"/>
          </a:p>
        </p:txBody>
      </p:sp>
      <p:sp>
        <p:nvSpPr>
          <p:cNvPr id="4" name="Picture Placeholder 11">
            <a:extLst>
              <a:ext uri="{FF2B5EF4-FFF2-40B4-BE49-F238E27FC236}">
                <a16:creationId xmlns:a16="http://schemas.microsoft.com/office/drawing/2014/main" id="{54F7B53A-A4DA-A09F-C2E8-BC972C34C11A}"/>
              </a:ext>
            </a:extLst>
          </p:cNvPr>
          <p:cNvSpPr>
            <a:spLocks noGrp="1"/>
          </p:cNvSpPr>
          <p:nvPr>
            <p:ph type="pic" sz="quarter" idx="12"/>
          </p:nvPr>
        </p:nvSpPr>
        <p:spPr>
          <a:xfrm>
            <a:off x="7394372" y="1275709"/>
            <a:ext cx="4306579" cy="4306582"/>
          </a:xfrm>
          <a:custGeom>
            <a:avLst/>
            <a:gdLst>
              <a:gd name="connsiteX0" fmla="*/ 1816212 w 4175998"/>
              <a:gd name="connsiteY0" fmla="*/ 0 h 4176001"/>
              <a:gd name="connsiteX1" fmla="*/ 4046832 w 4175998"/>
              <a:gd name="connsiteY1" fmla="*/ 1990245 h 4176001"/>
              <a:gd name="connsiteX2" fmla="*/ 2262011 w 4175998"/>
              <a:gd name="connsiteY2" fmla="*/ 4165082 h 4176001"/>
              <a:gd name="connsiteX3" fmla="*/ 31393 w 4175998"/>
              <a:gd name="connsiteY3" fmla="*/ 2174843 h 4176001"/>
              <a:gd name="connsiteX4" fmla="*/ 1816212 w 4175998"/>
              <a:gd name="connsiteY4" fmla="*/ 0 h 4176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5998" h="4176001">
                <a:moveTo>
                  <a:pt x="1816212" y="0"/>
                </a:moveTo>
                <a:cubicBezTo>
                  <a:pt x="2556503" y="0"/>
                  <a:pt x="3583130" y="940052"/>
                  <a:pt x="4046832" y="1990245"/>
                </a:cubicBezTo>
                <a:cubicBezTo>
                  <a:pt x="4458461" y="2925644"/>
                  <a:pt x="3892259" y="4047188"/>
                  <a:pt x="2262011" y="4165082"/>
                </a:cubicBezTo>
                <a:cubicBezTo>
                  <a:pt x="631754" y="4284528"/>
                  <a:pt x="-173611" y="3411174"/>
                  <a:pt x="31393" y="2174843"/>
                </a:cubicBezTo>
                <a:cubicBezTo>
                  <a:pt x="238020" y="940052"/>
                  <a:pt x="1033623" y="0"/>
                  <a:pt x="1816212" y="0"/>
                </a:cubicBezTo>
                <a:close/>
              </a:path>
            </a:pathLst>
          </a:custGeom>
          <a:solidFill>
            <a:schemeClr val="bg1"/>
          </a:solidFill>
          <a:ln w="57150">
            <a:solidFill>
              <a:schemeClr val="tx2"/>
            </a:solidFill>
          </a:ln>
        </p:spPr>
        <p:txBody>
          <a:bodyPr wrap="square">
            <a:noAutofit/>
          </a:bodyPr>
          <a:lstStyle>
            <a:lvl1pPr marL="0" indent="0">
              <a:buNone/>
              <a:defRPr sz="1600"/>
            </a:lvl1pPr>
          </a:lstStyle>
          <a:p>
            <a:r>
              <a:rPr lang="en-US"/>
              <a:t>Click icon to add picture</a:t>
            </a:r>
            <a:endParaRPr lang="en-GB"/>
          </a:p>
        </p:txBody>
      </p:sp>
      <p:sp>
        <p:nvSpPr>
          <p:cNvPr id="5" name="Rectangle: Rounded Corners 4">
            <a:extLst>
              <a:ext uri="{FF2B5EF4-FFF2-40B4-BE49-F238E27FC236}">
                <a16:creationId xmlns:a16="http://schemas.microsoft.com/office/drawing/2014/main" id="{4A632E3E-BACD-7164-9FA9-9F9BB70AA794}"/>
              </a:ext>
            </a:extLst>
          </p:cNvPr>
          <p:cNvSpPr>
            <a:spLocks/>
          </p:cNvSpPr>
          <p:nvPr/>
        </p:nvSpPr>
        <p:spPr>
          <a:xfrm>
            <a:off x="499472" y="1233996"/>
            <a:ext cx="6621999" cy="479905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Content Placeholder 2">
            <a:extLst>
              <a:ext uri="{FF2B5EF4-FFF2-40B4-BE49-F238E27FC236}">
                <a16:creationId xmlns:a16="http://schemas.microsoft.com/office/drawing/2014/main" id="{700ED039-B55C-0140-9890-0B81DECEF70E}"/>
              </a:ext>
            </a:extLst>
          </p:cNvPr>
          <p:cNvSpPr>
            <a:spLocks noGrp="1"/>
          </p:cNvSpPr>
          <p:nvPr>
            <p:ph idx="1" hasCustomPrompt="1"/>
          </p:nvPr>
        </p:nvSpPr>
        <p:spPr>
          <a:xfrm>
            <a:off x="669951" y="1426500"/>
            <a:ext cx="6267562" cy="4397830"/>
          </a:xfrm>
        </p:spPr>
        <p:txBody>
          <a:bodyPr>
            <a:normAutofit/>
          </a:bodyPr>
          <a:lstStyle>
            <a:lvl1pPr>
              <a:defRPr sz="1800"/>
            </a:lvl1pPr>
            <a:lvl2pPr>
              <a:defRPr sz="1800"/>
            </a:lvl2pPr>
            <a:lvl3pPr>
              <a:defRPr sz="1800"/>
            </a:lvl3pPr>
            <a:lvl4pPr>
              <a:defRPr sz="1800"/>
            </a:lvl4pPr>
            <a:lvl5pPr>
              <a:defRPr sz="1800"/>
            </a:lvl5pPr>
          </a:lstStyle>
          <a:p>
            <a:pPr lvl="0"/>
            <a:r>
              <a:rPr lang="en-US"/>
              <a:t>Add text</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8845620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op image bottom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039C6-F105-FB2B-C7EE-E3DFFB5EB50D}"/>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11926C1D-D053-7B31-3502-B239A1564390}"/>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1739326E-8696-B01C-D9DE-006A6173EE0C}"/>
              </a:ext>
            </a:extLst>
          </p:cNvPr>
          <p:cNvSpPr>
            <a:spLocks/>
          </p:cNvSpPr>
          <p:nvPr/>
        </p:nvSpPr>
        <p:spPr>
          <a:xfrm>
            <a:off x="491048" y="3160450"/>
            <a:ext cx="11209904" cy="2814222"/>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A1F744A-0184-DD38-89CF-0779AE4B9E98}"/>
              </a:ext>
            </a:extLst>
          </p:cNvPr>
          <p:cNvSpPr>
            <a:spLocks noGrp="1"/>
          </p:cNvSpPr>
          <p:nvPr>
            <p:ph type="body" idx="14"/>
          </p:nvPr>
        </p:nvSpPr>
        <p:spPr>
          <a:xfrm>
            <a:off x="661566" y="3329126"/>
            <a:ext cx="10860833" cy="2425039"/>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Picture Placeholder 15">
            <a:extLst>
              <a:ext uri="{FF2B5EF4-FFF2-40B4-BE49-F238E27FC236}">
                <a16:creationId xmlns:a16="http://schemas.microsoft.com/office/drawing/2014/main" id="{7F3B3E1C-7644-CD6F-C964-11DAF73EAB4D}"/>
              </a:ext>
            </a:extLst>
          </p:cNvPr>
          <p:cNvSpPr>
            <a:spLocks noGrp="1"/>
          </p:cNvSpPr>
          <p:nvPr>
            <p:ph type="pic" sz="quarter" idx="11"/>
          </p:nvPr>
        </p:nvSpPr>
        <p:spPr>
          <a:xfrm>
            <a:off x="3084084" y="1103835"/>
            <a:ext cx="5430779" cy="1785153"/>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4886133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_custom text image combo 1">
    <p:spTree>
      <p:nvGrpSpPr>
        <p:cNvPr id="1" name=""/>
        <p:cNvGrpSpPr/>
        <p:nvPr/>
      </p:nvGrpSpPr>
      <p:grpSpPr>
        <a:xfrm>
          <a:off x="0" y="0"/>
          <a:ext cx="0" cy="0"/>
          <a:chOff x="0" y="0"/>
          <a:chExt cx="0" cy="0"/>
        </a:xfrm>
      </p:grpSpPr>
      <p:sp>
        <p:nvSpPr>
          <p:cNvPr id="46" name="Rectangle: Rounded Corners 45">
            <a:extLst>
              <a:ext uri="{FF2B5EF4-FFF2-40B4-BE49-F238E27FC236}">
                <a16:creationId xmlns:a16="http://schemas.microsoft.com/office/drawing/2014/main" id="{A5DC2ADE-9B5D-B3A0-2BB9-A6355CCC7E94}"/>
              </a:ext>
            </a:extLst>
          </p:cNvPr>
          <p:cNvSpPr/>
          <p:nvPr/>
        </p:nvSpPr>
        <p:spPr>
          <a:xfrm>
            <a:off x="5597593" y="2003268"/>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ooter Placeholder 2">
            <a:extLst>
              <a:ext uri="{FF2B5EF4-FFF2-40B4-BE49-F238E27FC236}">
                <a16:creationId xmlns:a16="http://schemas.microsoft.com/office/drawing/2014/main" id="{AAEDD64C-DD3D-1E43-832D-72BDA496D2D5}"/>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0" name="Picture Placeholder 15">
            <a:extLst>
              <a:ext uri="{FF2B5EF4-FFF2-40B4-BE49-F238E27FC236}">
                <a16:creationId xmlns:a16="http://schemas.microsoft.com/office/drawing/2014/main" id="{3B3F9630-D3E8-D59B-DD25-5A25B31F9AD3}"/>
              </a:ext>
            </a:extLst>
          </p:cNvPr>
          <p:cNvSpPr>
            <a:spLocks noGrp="1"/>
          </p:cNvSpPr>
          <p:nvPr>
            <p:ph type="pic" sz="quarter" idx="11"/>
          </p:nvPr>
        </p:nvSpPr>
        <p:spPr>
          <a:xfrm>
            <a:off x="523872" y="2109218"/>
            <a:ext cx="4804938" cy="3071103"/>
          </a:xfrm>
          <a:solidFill>
            <a:schemeClr val="accent6">
              <a:alpha val="52000"/>
            </a:schemeClr>
          </a:solidFill>
          <a:ln w="15875">
            <a:noFill/>
          </a:ln>
        </p:spPr>
        <p:txBody>
          <a:bodyPr/>
          <a:lstStyle>
            <a:lvl1pPr marL="0" indent="0">
              <a:buNone/>
              <a:defRPr/>
            </a:lvl1pPr>
          </a:lstStyle>
          <a:p>
            <a:r>
              <a:rPr lang="en-US"/>
              <a:t>Click icon to add picture</a:t>
            </a:r>
            <a:endParaRPr lang="en-GB"/>
          </a:p>
        </p:txBody>
      </p:sp>
      <p:sp>
        <p:nvSpPr>
          <p:cNvPr id="41" name="Title 40">
            <a:extLst>
              <a:ext uri="{FF2B5EF4-FFF2-40B4-BE49-F238E27FC236}">
                <a16:creationId xmlns:a16="http://schemas.microsoft.com/office/drawing/2014/main" id="{DD0747D7-6048-D506-9906-997140600924}"/>
              </a:ext>
            </a:extLst>
          </p:cNvPr>
          <p:cNvSpPr>
            <a:spLocks noGrp="1"/>
          </p:cNvSpPr>
          <p:nvPr>
            <p:ph type="title"/>
          </p:nvPr>
        </p:nvSpPr>
        <p:spPr/>
        <p:txBody>
          <a:bodyPr/>
          <a:lstStyle/>
          <a:p>
            <a:r>
              <a:rPr lang="en-US"/>
              <a:t>Click to edit Master title style</a:t>
            </a:r>
            <a:endParaRPr lang="en-GB"/>
          </a:p>
        </p:txBody>
      </p:sp>
      <p:sp>
        <p:nvSpPr>
          <p:cNvPr id="42" name="Text Placeholder 2">
            <a:extLst>
              <a:ext uri="{FF2B5EF4-FFF2-40B4-BE49-F238E27FC236}">
                <a16:creationId xmlns:a16="http://schemas.microsoft.com/office/drawing/2014/main" id="{7D5EF658-B117-2B0A-6928-3A10401D30E4}"/>
              </a:ext>
            </a:extLst>
          </p:cNvPr>
          <p:cNvSpPr>
            <a:spLocks noGrp="1"/>
          </p:cNvSpPr>
          <p:nvPr>
            <p:ph type="body" idx="1" hasCustomPrompt="1"/>
          </p:nvPr>
        </p:nvSpPr>
        <p:spPr>
          <a:xfrm>
            <a:off x="491045" y="1279010"/>
            <a:ext cx="4837765" cy="724258"/>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43" name="Text Placeholder 2">
            <a:extLst>
              <a:ext uri="{FF2B5EF4-FFF2-40B4-BE49-F238E27FC236}">
                <a16:creationId xmlns:a16="http://schemas.microsoft.com/office/drawing/2014/main" id="{8A742D98-FFB6-39F5-F305-9587BC537A06}"/>
              </a:ext>
            </a:extLst>
          </p:cNvPr>
          <p:cNvSpPr>
            <a:spLocks noGrp="1"/>
          </p:cNvSpPr>
          <p:nvPr>
            <p:ph type="body" idx="12" hasCustomPrompt="1"/>
          </p:nvPr>
        </p:nvSpPr>
        <p:spPr>
          <a:xfrm>
            <a:off x="507458" y="5301939"/>
            <a:ext cx="4837765" cy="447885"/>
          </a:xfrm>
        </p:spPr>
        <p:txBody>
          <a:bodyPr wrap="square" lIns="180000" tIns="108000" rIns="180000" bIns="108000" anchor="t" anchorCtr="0">
            <a:noAutofit/>
          </a:bodyPr>
          <a:lstStyle>
            <a:lvl1pPr marL="0" indent="0">
              <a:buNone/>
              <a:defRPr lang="en-US" sz="1800" b="0" kern="1200" dirty="0">
                <a:solidFill>
                  <a:schemeClr val="tx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1000"/>
              </a:spcBef>
              <a:buFontTx/>
              <a:buNone/>
            </a:pPr>
            <a:r>
              <a:rPr lang="en-US"/>
              <a:t>Add text</a:t>
            </a:r>
          </a:p>
        </p:txBody>
      </p:sp>
      <p:sp>
        <p:nvSpPr>
          <p:cNvPr id="44" name="Text Placeholder 2">
            <a:extLst>
              <a:ext uri="{FF2B5EF4-FFF2-40B4-BE49-F238E27FC236}">
                <a16:creationId xmlns:a16="http://schemas.microsoft.com/office/drawing/2014/main" id="{445935B4-268A-B03A-E1AD-2EDC77E89C06}"/>
              </a:ext>
            </a:extLst>
          </p:cNvPr>
          <p:cNvSpPr>
            <a:spLocks noGrp="1"/>
          </p:cNvSpPr>
          <p:nvPr>
            <p:ph type="body" idx="13" hasCustomPrompt="1"/>
          </p:nvPr>
        </p:nvSpPr>
        <p:spPr>
          <a:xfrm>
            <a:off x="6624000" y="2109218"/>
            <a:ext cx="4995275" cy="684000"/>
          </a:xfrm>
        </p:spPr>
        <p:txBody>
          <a:bodyPr wrap="square" lIns="180000" tIns="108000" rIns="180000" bIns="108000" anchor="ctr" anchorCtr="0">
            <a:normAutofit/>
          </a:bodyPr>
          <a:lstStyle>
            <a:lvl1pPr marL="0" indent="0">
              <a:lnSpc>
                <a:spcPct val="100000"/>
              </a:lnSpc>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45" name="Picture Placeholder 15">
            <a:extLst>
              <a:ext uri="{FF2B5EF4-FFF2-40B4-BE49-F238E27FC236}">
                <a16:creationId xmlns:a16="http://schemas.microsoft.com/office/drawing/2014/main" id="{C19D4233-5083-6704-06D9-CFBB11E0DE0F}"/>
              </a:ext>
            </a:extLst>
          </p:cNvPr>
          <p:cNvSpPr>
            <a:spLocks noGrp="1"/>
          </p:cNvSpPr>
          <p:nvPr>
            <p:ph type="pic" sz="quarter" idx="14"/>
          </p:nvPr>
        </p:nvSpPr>
        <p:spPr>
          <a:xfrm>
            <a:off x="5676900" y="2109218"/>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
        <p:nvSpPr>
          <p:cNvPr id="47" name="Rectangle: Rounded Corners 46">
            <a:extLst>
              <a:ext uri="{FF2B5EF4-FFF2-40B4-BE49-F238E27FC236}">
                <a16:creationId xmlns:a16="http://schemas.microsoft.com/office/drawing/2014/main" id="{6B9AC8FB-63CD-7E91-0D5D-249CA45A38FD}"/>
              </a:ext>
            </a:extLst>
          </p:cNvPr>
          <p:cNvSpPr/>
          <p:nvPr/>
        </p:nvSpPr>
        <p:spPr>
          <a:xfrm>
            <a:off x="5582460" y="2981864"/>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Text Placeholder 2">
            <a:extLst>
              <a:ext uri="{FF2B5EF4-FFF2-40B4-BE49-F238E27FC236}">
                <a16:creationId xmlns:a16="http://schemas.microsoft.com/office/drawing/2014/main" id="{8D28805C-9364-9AF3-0B18-B1BE6AB76274}"/>
              </a:ext>
            </a:extLst>
          </p:cNvPr>
          <p:cNvSpPr>
            <a:spLocks noGrp="1"/>
          </p:cNvSpPr>
          <p:nvPr>
            <p:ph type="body" idx="15" hasCustomPrompt="1"/>
          </p:nvPr>
        </p:nvSpPr>
        <p:spPr>
          <a:xfrm>
            <a:off x="6608867" y="3087814"/>
            <a:ext cx="4995275" cy="684000"/>
          </a:xfrm>
        </p:spPr>
        <p:txBody>
          <a:bodyPr wrap="square" lIns="180000" tIns="108000" rIns="180000" bIns="108000" anchor="ctr" anchorCtr="0">
            <a:normAutofit/>
          </a:bodyPr>
          <a:lstStyle>
            <a:lvl1pPr marL="0" indent="0">
              <a:lnSpc>
                <a:spcPct val="100000"/>
              </a:lnSpc>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49" name="Picture Placeholder 15">
            <a:extLst>
              <a:ext uri="{FF2B5EF4-FFF2-40B4-BE49-F238E27FC236}">
                <a16:creationId xmlns:a16="http://schemas.microsoft.com/office/drawing/2014/main" id="{C552998B-A25A-7249-D0AF-B3730BB1C6AC}"/>
              </a:ext>
            </a:extLst>
          </p:cNvPr>
          <p:cNvSpPr>
            <a:spLocks noGrp="1"/>
          </p:cNvSpPr>
          <p:nvPr>
            <p:ph type="pic" sz="quarter" idx="16"/>
          </p:nvPr>
        </p:nvSpPr>
        <p:spPr>
          <a:xfrm>
            <a:off x="5661767" y="3087814"/>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
        <p:nvSpPr>
          <p:cNvPr id="50" name="Rectangle: Rounded Corners 49">
            <a:extLst>
              <a:ext uri="{FF2B5EF4-FFF2-40B4-BE49-F238E27FC236}">
                <a16:creationId xmlns:a16="http://schemas.microsoft.com/office/drawing/2014/main" id="{B3FC2B63-C784-ED6A-CE0C-CE2F9D3281B6}"/>
              </a:ext>
            </a:extLst>
          </p:cNvPr>
          <p:cNvSpPr/>
          <p:nvPr/>
        </p:nvSpPr>
        <p:spPr>
          <a:xfrm>
            <a:off x="5582460" y="3975700"/>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Text Placeholder 2">
            <a:extLst>
              <a:ext uri="{FF2B5EF4-FFF2-40B4-BE49-F238E27FC236}">
                <a16:creationId xmlns:a16="http://schemas.microsoft.com/office/drawing/2014/main" id="{A9BC2BCF-A85C-BEC7-2FB3-F346A6252E09}"/>
              </a:ext>
            </a:extLst>
          </p:cNvPr>
          <p:cNvSpPr>
            <a:spLocks noGrp="1"/>
          </p:cNvSpPr>
          <p:nvPr>
            <p:ph type="body" idx="17" hasCustomPrompt="1"/>
          </p:nvPr>
        </p:nvSpPr>
        <p:spPr>
          <a:xfrm>
            <a:off x="6608867" y="4081650"/>
            <a:ext cx="4995275" cy="684000"/>
          </a:xfrm>
        </p:spPr>
        <p:txBody>
          <a:bodyPr wrap="square" lIns="180000" tIns="108000" rIns="180000" bIns="108000" anchor="ctr" anchorCtr="0">
            <a:normAutofit/>
          </a:bodyPr>
          <a:lstStyle>
            <a:lvl1pPr marL="0" indent="0">
              <a:lnSpc>
                <a:spcPct val="100000"/>
              </a:lnSpc>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52" name="Picture Placeholder 15">
            <a:extLst>
              <a:ext uri="{FF2B5EF4-FFF2-40B4-BE49-F238E27FC236}">
                <a16:creationId xmlns:a16="http://schemas.microsoft.com/office/drawing/2014/main" id="{3FBD6206-1B21-813F-0C8E-02ED57852064}"/>
              </a:ext>
            </a:extLst>
          </p:cNvPr>
          <p:cNvSpPr>
            <a:spLocks noGrp="1"/>
          </p:cNvSpPr>
          <p:nvPr>
            <p:ph type="pic" sz="quarter" idx="18"/>
          </p:nvPr>
        </p:nvSpPr>
        <p:spPr>
          <a:xfrm>
            <a:off x="5661767" y="4081650"/>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
        <p:nvSpPr>
          <p:cNvPr id="53" name="Rectangle: Rounded Corners 52">
            <a:extLst>
              <a:ext uri="{FF2B5EF4-FFF2-40B4-BE49-F238E27FC236}">
                <a16:creationId xmlns:a16="http://schemas.microsoft.com/office/drawing/2014/main" id="{B061C1CB-C732-F370-6326-CF94C9A50686}"/>
              </a:ext>
            </a:extLst>
          </p:cNvPr>
          <p:cNvSpPr/>
          <p:nvPr/>
        </p:nvSpPr>
        <p:spPr>
          <a:xfrm>
            <a:off x="5582460" y="4969536"/>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Text Placeholder 2">
            <a:extLst>
              <a:ext uri="{FF2B5EF4-FFF2-40B4-BE49-F238E27FC236}">
                <a16:creationId xmlns:a16="http://schemas.microsoft.com/office/drawing/2014/main" id="{DFDB72E9-EF1C-2BA1-4064-23FB9B46D7DB}"/>
              </a:ext>
            </a:extLst>
          </p:cNvPr>
          <p:cNvSpPr>
            <a:spLocks noGrp="1"/>
          </p:cNvSpPr>
          <p:nvPr>
            <p:ph type="body" idx="19" hasCustomPrompt="1"/>
          </p:nvPr>
        </p:nvSpPr>
        <p:spPr>
          <a:xfrm>
            <a:off x="6608867" y="5075486"/>
            <a:ext cx="4995275" cy="684000"/>
          </a:xfrm>
        </p:spPr>
        <p:txBody>
          <a:bodyPr wrap="square" lIns="180000" tIns="108000" rIns="180000" bIns="108000" anchor="ctr" anchorCtr="0">
            <a:normAutofit/>
          </a:bodyPr>
          <a:lstStyle>
            <a:lvl1pPr marL="0" indent="0">
              <a:lnSpc>
                <a:spcPct val="100000"/>
              </a:lnSpc>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55" name="Picture Placeholder 15">
            <a:extLst>
              <a:ext uri="{FF2B5EF4-FFF2-40B4-BE49-F238E27FC236}">
                <a16:creationId xmlns:a16="http://schemas.microsoft.com/office/drawing/2014/main" id="{8FEAC366-DBCE-D8F4-52B1-5CCCA70647C8}"/>
              </a:ext>
            </a:extLst>
          </p:cNvPr>
          <p:cNvSpPr>
            <a:spLocks noGrp="1"/>
          </p:cNvSpPr>
          <p:nvPr>
            <p:ph type="pic" sz="quarter" idx="20"/>
          </p:nvPr>
        </p:nvSpPr>
        <p:spPr>
          <a:xfrm>
            <a:off x="5661767" y="5075486"/>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
        <p:nvSpPr>
          <p:cNvPr id="57" name="Title 40">
            <a:extLst>
              <a:ext uri="{FF2B5EF4-FFF2-40B4-BE49-F238E27FC236}">
                <a16:creationId xmlns:a16="http://schemas.microsoft.com/office/drawing/2014/main" id="{0E2E009B-B7BD-E611-8E24-9D0666B36CC7}"/>
              </a:ext>
            </a:extLst>
          </p:cNvPr>
          <p:cNvSpPr txBox="1">
            <a:spLocks/>
          </p:cNvSpPr>
          <p:nvPr/>
        </p:nvSpPr>
        <p:spPr>
          <a:xfrm>
            <a:off x="5600918" y="1528512"/>
            <a:ext cx="6118321" cy="4478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GB" sz="4000" b="1" kern="1200" dirty="0" smtClean="0">
                <a:solidFill>
                  <a:schemeClr val="tx2"/>
                </a:solidFill>
                <a:latin typeface="+mj-lt"/>
                <a:ea typeface="+mj-ea"/>
                <a:cs typeface="+mj-cs"/>
              </a:defRPr>
            </a:lvl1pPr>
          </a:lstStyle>
          <a:p>
            <a:r>
              <a:rPr lang="en-US" sz="2800"/>
              <a:t>Sub header</a:t>
            </a:r>
          </a:p>
        </p:txBody>
      </p:sp>
      <p:sp>
        <p:nvSpPr>
          <p:cNvPr id="7" name="Title 40">
            <a:extLst>
              <a:ext uri="{FF2B5EF4-FFF2-40B4-BE49-F238E27FC236}">
                <a16:creationId xmlns:a16="http://schemas.microsoft.com/office/drawing/2014/main" id="{6AA2051E-C70C-4C7D-2CE9-B87F19F2C7FE}"/>
              </a:ext>
            </a:extLst>
          </p:cNvPr>
          <p:cNvSpPr txBox="1">
            <a:spLocks/>
          </p:cNvSpPr>
          <p:nvPr userDrawn="1"/>
        </p:nvSpPr>
        <p:spPr>
          <a:xfrm>
            <a:off x="5600918" y="1528512"/>
            <a:ext cx="6118321" cy="4478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GB" sz="4000" b="1" kern="1200" dirty="0" smtClean="0">
                <a:solidFill>
                  <a:schemeClr val="tx2"/>
                </a:solidFill>
                <a:latin typeface="+mj-lt"/>
                <a:ea typeface="+mj-ea"/>
                <a:cs typeface="+mj-cs"/>
              </a:defRPr>
            </a:lvl1pPr>
          </a:lstStyle>
          <a:p>
            <a:r>
              <a:rPr lang="en-US" sz="2800"/>
              <a:t>Sub header</a:t>
            </a:r>
          </a:p>
        </p:txBody>
      </p:sp>
    </p:spTree>
    <p:extLst>
      <p:ext uri="{BB962C8B-B14F-4D97-AF65-F5344CB8AC3E}">
        <p14:creationId xmlns:p14="http://schemas.microsoft.com/office/powerpoint/2010/main" val="1907970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2_custom text image combo 1">
    <p:spTree>
      <p:nvGrpSpPr>
        <p:cNvPr id="1" name=""/>
        <p:cNvGrpSpPr/>
        <p:nvPr/>
      </p:nvGrpSpPr>
      <p:grpSpPr>
        <a:xfrm>
          <a:off x="0" y="0"/>
          <a:ext cx="0" cy="0"/>
          <a:chOff x="0" y="0"/>
          <a:chExt cx="0" cy="0"/>
        </a:xfrm>
      </p:grpSpPr>
      <p:sp>
        <p:nvSpPr>
          <p:cNvPr id="46" name="Rectangle: Rounded Corners 45">
            <a:extLst>
              <a:ext uri="{FF2B5EF4-FFF2-40B4-BE49-F238E27FC236}">
                <a16:creationId xmlns:a16="http://schemas.microsoft.com/office/drawing/2014/main" id="{A5DC2ADE-9B5D-B3A0-2BB9-A6355CCC7E94}"/>
              </a:ext>
            </a:extLst>
          </p:cNvPr>
          <p:cNvSpPr/>
          <p:nvPr/>
        </p:nvSpPr>
        <p:spPr>
          <a:xfrm>
            <a:off x="5597593" y="2187419"/>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ooter Placeholder 2">
            <a:extLst>
              <a:ext uri="{FF2B5EF4-FFF2-40B4-BE49-F238E27FC236}">
                <a16:creationId xmlns:a16="http://schemas.microsoft.com/office/drawing/2014/main" id="{AAEDD64C-DD3D-1E43-832D-72BDA496D2D5}"/>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0" name="Picture Placeholder 15">
            <a:extLst>
              <a:ext uri="{FF2B5EF4-FFF2-40B4-BE49-F238E27FC236}">
                <a16:creationId xmlns:a16="http://schemas.microsoft.com/office/drawing/2014/main" id="{3B3F9630-D3E8-D59B-DD25-5A25B31F9AD3}"/>
              </a:ext>
            </a:extLst>
          </p:cNvPr>
          <p:cNvSpPr>
            <a:spLocks noGrp="1"/>
          </p:cNvSpPr>
          <p:nvPr>
            <p:ph type="pic" sz="quarter" idx="11"/>
          </p:nvPr>
        </p:nvSpPr>
        <p:spPr>
          <a:xfrm>
            <a:off x="523872" y="2109218"/>
            <a:ext cx="4804938" cy="3071103"/>
          </a:xfrm>
          <a:solidFill>
            <a:schemeClr val="accent6">
              <a:alpha val="52000"/>
            </a:schemeClr>
          </a:solidFill>
          <a:ln w="15875">
            <a:noFill/>
          </a:ln>
        </p:spPr>
        <p:txBody>
          <a:bodyPr/>
          <a:lstStyle>
            <a:lvl1pPr marL="0" indent="0">
              <a:buNone/>
              <a:defRPr/>
            </a:lvl1pPr>
          </a:lstStyle>
          <a:p>
            <a:r>
              <a:rPr lang="en-US"/>
              <a:t>Click icon to add picture</a:t>
            </a:r>
            <a:endParaRPr lang="en-GB"/>
          </a:p>
        </p:txBody>
      </p:sp>
      <p:sp>
        <p:nvSpPr>
          <p:cNvPr id="41" name="Title 40">
            <a:extLst>
              <a:ext uri="{FF2B5EF4-FFF2-40B4-BE49-F238E27FC236}">
                <a16:creationId xmlns:a16="http://schemas.microsoft.com/office/drawing/2014/main" id="{DD0747D7-6048-D506-9906-997140600924}"/>
              </a:ext>
            </a:extLst>
          </p:cNvPr>
          <p:cNvSpPr>
            <a:spLocks noGrp="1"/>
          </p:cNvSpPr>
          <p:nvPr>
            <p:ph type="title"/>
          </p:nvPr>
        </p:nvSpPr>
        <p:spPr/>
        <p:txBody>
          <a:bodyPr/>
          <a:lstStyle/>
          <a:p>
            <a:r>
              <a:rPr lang="en-US"/>
              <a:t>Click to edit Master title style</a:t>
            </a:r>
            <a:endParaRPr lang="en-GB"/>
          </a:p>
        </p:txBody>
      </p:sp>
      <p:sp>
        <p:nvSpPr>
          <p:cNvPr id="42" name="Text Placeholder 2">
            <a:extLst>
              <a:ext uri="{FF2B5EF4-FFF2-40B4-BE49-F238E27FC236}">
                <a16:creationId xmlns:a16="http://schemas.microsoft.com/office/drawing/2014/main" id="{7D5EF658-B117-2B0A-6928-3A10401D30E4}"/>
              </a:ext>
            </a:extLst>
          </p:cNvPr>
          <p:cNvSpPr>
            <a:spLocks noGrp="1"/>
          </p:cNvSpPr>
          <p:nvPr>
            <p:ph type="body" idx="1" hasCustomPrompt="1"/>
          </p:nvPr>
        </p:nvSpPr>
        <p:spPr>
          <a:xfrm>
            <a:off x="491045" y="1166383"/>
            <a:ext cx="11228194" cy="724258"/>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43" name="Text Placeholder 2">
            <a:extLst>
              <a:ext uri="{FF2B5EF4-FFF2-40B4-BE49-F238E27FC236}">
                <a16:creationId xmlns:a16="http://schemas.microsoft.com/office/drawing/2014/main" id="{8A742D98-FFB6-39F5-F305-9587BC537A06}"/>
              </a:ext>
            </a:extLst>
          </p:cNvPr>
          <p:cNvSpPr>
            <a:spLocks noGrp="1"/>
          </p:cNvSpPr>
          <p:nvPr>
            <p:ph type="body" idx="12" hasCustomPrompt="1"/>
          </p:nvPr>
        </p:nvSpPr>
        <p:spPr>
          <a:xfrm>
            <a:off x="523872" y="5301939"/>
            <a:ext cx="4821351" cy="739634"/>
          </a:xfrm>
        </p:spPr>
        <p:txBody>
          <a:bodyPr wrap="square" lIns="180000" tIns="108000" rIns="180000" bIns="108000" anchor="t" anchorCtr="0">
            <a:noAutofit/>
          </a:bodyPr>
          <a:lstStyle>
            <a:lvl1pPr marL="0" indent="0">
              <a:buNone/>
              <a:defRPr lang="en-US" sz="1800" b="0" kern="1200" dirty="0">
                <a:solidFill>
                  <a:schemeClr val="tx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1000"/>
              </a:spcBef>
              <a:buFontTx/>
              <a:buNone/>
            </a:pPr>
            <a:r>
              <a:rPr lang="en-US" dirty="0"/>
              <a:t>Add text</a:t>
            </a:r>
          </a:p>
        </p:txBody>
      </p:sp>
      <p:sp>
        <p:nvSpPr>
          <p:cNvPr id="44" name="Text Placeholder 2">
            <a:extLst>
              <a:ext uri="{FF2B5EF4-FFF2-40B4-BE49-F238E27FC236}">
                <a16:creationId xmlns:a16="http://schemas.microsoft.com/office/drawing/2014/main" id="{445935B4-268A-B03A-E1AD-2EDC77E89C06}"/>
              </a:ext>
            </a:extLst>
          </p:cNvPr>
          <p:cNvSpPr>
            <a:spLocks noGrp="1"/>
          </p:cNvSpPr>
          <p:nvPr>
            <p:ph type="body" idx="13" hasCustomPrompt="1"/>
          </p:nvPr>
        </p:nvSpPr>
        <p:spPr>
          <a:xfrm>
            <a:off x="6624000" y="2293369"/>
            <a:ext cx="4995275" cy="684000"/>
          </a:xfrm>
        </p:spPr>
        <p:txBody>
          <a:bodyPr wrap="square" lIns="180000" tIns="108000" rIns="180000" bIns="108000" anchor="ctr" anchorCtr="0">
            <a:normAutofit/>
          </a:bodyPr>
          <a:lstStyle>
            <a:lvl1pPr marL="0" indent="0">
              <a:lnSpc>
                <a:spcPct val="100000"/>
              </a:lnSpc>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45" name="Picture Placeholder 15">
            <a:extLst>
              <a:ext uri="{FF2B5EF4-FFF2-40B4-BE49-F238E27FC236}">
                <a16:creationId xmlns:a16="http://schemas.microsoft.com/office/drawing/2014/main" id="{C19D4233-5083-6704-06D9-CFBB11E0DE0F}"/>
              </a:ext>
            </a:extLst>
          </p:cNvPr>
          <p:cNvSpPr>
            <a:spLocks noGrp="1"/>
          </p:cNvSpPr>
          <p:nvPr>
            <p:ph type="pic" sz="quarter" idx="14"/>
          </p:nvPr>
        </p:nvSpPr>
        <p:spPr>
          <a:xfrm>
            <a:off x="5676900" y="2293369"/>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
        <p:nvSpPr>
          <p:cNvPr id="47" name="Rectangle: Rounded Corners 46">
            <a:extLst>
              <a:ext uri="{FF2B5EF4-FFF2-40B4-BE49-F238E27FC236}">
                <a16:creationId xmlns:a16="http://schemas.microsoft.com/office/drawing/2014/main" id="{6B9AC8FB-63CD-7E91-0D5D-249CA45A38FD}"/>
              </a:ext>
            </a:extLst>
          </p:cNvPr>
          <p:cNvSpPr/>
          <p:nvPr/>
        </p:nvSpPr>
        <p:spPr>
          <a:xfrm>
            <a:off x="5582460" y="3166015"/>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Text Placeholder 2">
            <a:extLst>
              <a:ext uri="{FF2B5EF4-FFF2-40B4-BE49-F238E27FC236}">
                <a16:creationId xmlns:a16="http://schemas.microsoft.com/office/drawing/2014/main" id="{8D28805C-9364-9AF3-0B18-B1BE6AB76274}"/>
              </a:ext>
            </a:extLst>
          </p:cNvPr>
          <p:cNvSpPr>
            <a:spLocks noGrp="1"/>
          </p:cNvSpPr>
          <p:nvPr>
            <p:ph type="body" idx="15" hasCustomPrompt="1"/>
          </p:nvPr>
        </p:nvSpPr>
        <p:spPr>
          <a:xfrm>
            <a:off x="6608867" y="3271965"/>
            <a:ext cx="4995275" cy="684000"/>
          </a:xfrm>
        </p:spPr>
        <p:txBody>
          <a:bodyPr wrap="square" lIns="180000" tIns="108000" rIns="180000" bIns="108000" anchor="ctr" anchorCtr="0">
            <a:normAutofit/>
          </a:bodyPr>
          <a:lstStyle>
            <a:lvl1pPr marL="0" indent="0">
              <a:lnSpc>
                <a:spcPct val="100000"/>
              </a:lnSpc>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49" name="Picture Placeholder 15">
            <a:extLst>
              <a:ext uri="{FF2B5EF4-FFF2-40B4-BE49-F238E27FC236}">
                <a16:creationId xmlns:a16="http://schemas.microsoft.com/office/drawing/2014/main" id="{C552998B-A25A-7249-D0AF-B3730BB1C6AC}"/>
              </a:ext>
            </a:extLst>
          </p:cNvPr>
          <p:cNvSpPr>
            <a:spLocks noGrp="1"/>
          </p:cNvSpPr>
          <p:nvPr>
            <p:ph type="pic" sz="quarter" idx="16"/>
          </p:nvPr>
        </p:nvSpPr>
        <p:spPr>
          <a:xfrm>
            <a:off x="5661767" y="3271965"/>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
        <p:nvSpPr>
          <p:cNvPr id="50" name="Rectangle: Rounded Corners 49">
            <a:extLst>
              <a:ext uri="{FF2B5EF4-FFF2-40B4-BE49-F238E27FC236}">
                <a16:creationId xmlns:a16="http://schemas.microsoft.com/office/drawing/2014/main" id="{B3FC2B63-C784-ED6A-CE0C-CE2F9D3281B6}"/>
              </a:ext>
            </a:extLst>
          </p:cNvPr>
          <p:cNvSpPr/>
          <p:nvPr/>
        </p:nvSpPr>
        <p:spPr>
          <a:xfrm>
            <a:off x="5582460" y="4159851"/>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Text Placeholder 2">
            <a:extLst>
              <a:ext uri="{FF2B5EF4-FFF2-40B4-BE49-F238E27FC236}">
                <a16:creationId xmlns:a16="http://schemas.microsoft.com/office/drawing/2014/main" id="{A9BC2BCF-A85C-BEC7-2FB3-F346A6252E09}"/>
              </a:ext>
            </a:extLst>
          </p:cNvPr>
          <p:cNvSpPr>
            <a:spLocks noGrp="1"/>
          </p:cNvSpPr>
          <p:nvPr>
            <p:ph type="body" idx="17" hasCustomPrompt="1"/>
          </p:nvPr>
        </p:nvSpPr>
        <p:spPr>
          <a:xfrm>
            <a:off x="6608867" y="4265801"/>
            <a:ext cx="4995275" cy="684000"/>
          </a:xfrm>
        </p:spPr>
        <p:txBody>
          <a:bodyPr wrap="square" lIns="180000" tIns="108000" rIns="180000" bIns="108000" anchor="ctr" anchorCtr="0">
            <a:normAutofit/>
          </a:bodyPr>
          <a:lstStyle>
            <a:lvl1pPr marL="0" indent="0">
              <a:lnSpc>
                <a:spcPct val="100000"/>
              </a:lnSpc>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52" name="Picture Placeholder 15">
            <a:extLst>
              <a:ext uri="{FF2B5EF4-FFF2-40B4-BE49-F238E27FC236}">
                <a16:creationId xmlns:a16="http://schemas.microsoft.com/office/drawing/2014/main" id="{3FBD6206-1B21-813F-0C8E-02ED57852064}"/>
              </a:ext>
            </a:extLst>
          </p:cNvPr>
          <p:cNvSpPr>
            <a:spLocks noGrp="1"/>
          </p:cNvSpPr>
          <p:nvPr>
            <p:ph type="pic" sz="quarter" idx="18"/>
          </p:nvPr>
        </p:nvSpPr>
        <p:spPr>
          <a:xfrm>
            <a:off x="5661767" y="4265801"/>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
        <p:nvSpPr>
          <p:cNvPr id="53" name="Rectangle: Rounded Corners 52">
            <a:extLst>
              <a:ext uri="{FF2B5EF4-FFF2-40B4-BE49-F238E27FC236}">
                <a16:creationId xmlns:a16="http://schemas.microsoft.com/office/drawing/2014/main" id="{B061C1CB-C732-F370-6326-CF94C9A50686}"/>
              </a:ext>
            </a:extLst>
          </p:cNvPr>
          <p:cNvSpPr/>
          <p:nvPr/>
        </p:nvSpPr>
        <p:spPr>
          <a:xfrm>
            <a:off x="5582460" y="5153687"/>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Text Placeholder 2">
            <a:extLst>
              <a:ext uri="{FF2B5EF4-FFF2-40B4-BE49-F238E27FC236}">
                <a16:creationId xmlns:a16="http://schemas.microsoft.com/office/drawing/2014/main" id="{DFDB72E9-EF1C-2BA1-4064-23FB9B46D7DB}"/>
              </a:ext>
            </a:extLst>
          </p:cNvPr>
          <p:cNvSpPr>
            <a:spLocks noGrp="1"/>
          </p:cNvSpPr>
          <p:nvPr>
            <p:ph type="body" idx="19" hasCustomPrompt="1"/>
          </p:nvPr>
        </p:nvSpPr>
        <p:spPr>
          <a:xfrm>
            <a:off x="6608867" y="5259637"/>
            <a:ext cx="4995275" cy="684000"/>
          </a:xfrm>
        </p:spPr>
        <p:txBody>
          <a:bodyPr wrap="square" lIns="180000" tIns="108000" rIns="180000" bIns="108000" anchor="ctr" anchorCtr="0">
            <a:normAutofit/>
          </a:bodyPr>
          <a:lstStyle>
            <a:lvl1pPr marL="0" indent="0">
              <a:lnSpc>
                <a:spcPct val="100000"/>
              </a:lnSpc>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55" name="Picture Placeholder 15">
            <a:extLst>
              <a:ext uri="{FF2B5EF4-FFF2-40B4-BE49-F238E27FC236}">
                <a16:creationId xmlns:a16="http://schemas.microsoft.com/office/drawing/2014/main" id="{8FEAC366-DBCE-D8F4-52B1-5CCCA70647C8}"/>
              </a:ext>
            </a:extLst>
          </p:cNvPr>
          <p:cNvSpPr>
            <a:spLocks noGrp="1"/>
          </p:cNvSpPr>
          <p:nvPr>
            <p:ph type="pic" sz="quarter" idx="20"/>
          </p:nvPr>
        </p:nvSpPr>
        <p:spPr>
          <a:xfrm>
            <a:off x="5661767" y="5259637"/>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
        <p:nvSpPr>
          <p:cNvPr id="7" name="Title 40">
            <a:extLst>
              <a:ext uri="{FF2B5EF4-FFF2-40B4-BE49-F238E27FC236}">
                <a16:creationId xmlns:a16="http://schemas.microsoft.com/office/drawing/2014/main" id="{6AA2051E-C70C-4C7D-2CE9-B87F19F2C7FE}"/>
              </a:ext>
            </a:extLst>
          </p:cNvPr>
          <p:cNvSpPr txBox="1">
            <a:spLocks/>
          </p:cNvSpPr>
          <p:nvPr userDrawn="1"/>
        </p:nvSpPr>
        <p:spPr>
          <a:xfrm>
            <a:off x="5544810" y="1843164"/>
            <a:ext cx="6118321" cy="4478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GB" sz="4000" b="1" kern="1200" dirty="0" smtClean="0">
                <a:solidFill>
                  <a:schemeClr val="tx2"/>
                </a:solidFill>
                <a:latin typeface="+mj-lt"/>
                <a:ea typeface="+mj-ea"/>
                <a:cs typeface="+mj-cs"/>
              </a:defRPr>
            </a:lvl1pPr>
          </a:lstStyle>
          <a:p>
            <a:r>
              <a:rPr lang="en-US" sz="1800" dirty="0"/>
              <a:t>Preproduction Tasks</a:t>
            </a:r>
          </a:p>
        </p:txBody>
      </p:sp>
    </p:spTree>
    <p:extLst>
      <p:ext uri="{BB962C8B-B14F-4D97-AF65-F5344CB8AC3E}">
        <p14:creationId xmlns:p14="http://schemas.microsoft.com/office/powerpoint/2010/main" val="20841776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_custom text image combo 1">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AAEDD64C-DD3D-1E43-832D-72BDA496D2D5}"/>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0" name="Picture Placeholder 15">
            <a:extLst>
              <a:ext uri="{FF2B5EF4-FFF2-40B4-BE49-F238E27FC236}">
                <a16:creationId xmlns:a16="http://schemas.microsoft.com/office/drawing/2014/main" id="{3B3F9630-D3E8-D59B-DD25-5A25B31F9AD3}"/>
              </a:ext>
            </a:extLst>
          </p:cNvPr>
          <p:cNvSpPr>
            <a:spLocks noGrp="1"/>
          </p:cNvSpPr>
          <p:nvPr>
            <p:ph type="pic" sz="quarter" idx="11"/>
          </p:nvPr>
        </p:nvSpPr>
        <p:spPr>
          <a:xfrm>
            <a:off x="539005" y="2867452"/>
            <a:ext cx="4804938" cy="3071103"/>
          </a:xfrm>
          <a:solidFill>
            <a:schemeClr val="accent6">
              <a:alpha val="52000"/>
            </a:schemeClr>
          </a:solidFill>
          <a:ln w="15875">
            <a:noFill/>
          </a:ln>
        </p:spPr>
        <p:txBody>
          <a:bodyPr/>
          <a:lstStyle>
            <a:lvl1pPr marL="0" indent="0">
              <a:buNone/>
              <a:defRPr/>
            </a:lvl1pPr>
          </a:lstStyle>
          <a:p>
            <a:r>
              <a:rPr lang="en-US"/>
              <a:t>Click icon to add picture</a:t>
            </a:r>
            <a:endParaRPr lang="en-GB"/>
          </a:p>
        </p:txBody>
      </p:sp>
      <p:sp>
        <p:nvSpPr>
          <p:cNvPr id="41" name="Title 40">
            <a:extLst>
              <a:ext uri="{FF2B5EF4-FFF2-40B4-BE49-F238E27FC236}">
                <a16:creationId xmlns:a16="http://schemas.microsoft.com/office/drawing/2014/main" id="{DD0747D7-6048-D506-9906-997140600924}"/>
              </a:ext>
            </a:extLst>
          </p:cNvPr>
          <p:cNvSpPr>
            <a:spLocks noGrp="1"/>
          </p:cNvSpPr>
          <p:nvPr>
            <p:ph type="title"/>
          </p:nvPr>
        </p:nvSpPr>
        <p:spPr/>
        <p:txBody>
          <a:bodyPr/>
          <a:lstStyle/>
          <a:p>
            <a:r>
              <a:rPr lang="en-US"/>
              <a:t>Click to edit Master title style</a:t>
            </a:r>
            <a:endParaRPr lang="en-GB"/>
          </a:p>
        </p:txBody>
      </p:sp>
      <p:sp>
        <p:nvSpPr>
          <p:cNvPr id="42" name="Text Placeholder 2">
            <a:extLst>
              <a:ext uri="{FF2B5EF4-FFF2-40B4-BE49-F238E27FC236}">
                <a16:creationId xmlns:a16="http://schemas.microsoft.com/office/drawing/2014/main" id="{7D5EF658-B117-2B0A-6928-3A10401D30E4}"/>
              </a:ext>
            </a:extLst>
          </p:cNvPr>
          <p:cNvSpPr>
            <a:spLocks noGrp="1"/>
          </p:cNvSpPr>
          <p:nvPr>
            <p:ph type="body" idx="1" hasCustomPrompt="1"/>
          </p:nvPr>
        </p:nvSpPr>
        <p:spPr>
          <a:xfrm>
            <a:off x="507458" y="1108177"/>
            <a:ext cx="11202551" cy="743954"/>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43" name="Text Placeholder 2">
            <a:extLst>
              <a:ext uri="{FF2B5EF4-FFF2-40B4-BE49-F238E27FC236}">
                <a16:creationId xmlns:a16="http://schemas.microsoft.com/office/drawing/2014/main" id="{8A742D98-FFB6-39F5-F305-9587BC537A06}"/>
              </a:ext>
            </a:extLst>
          </p:cNvPr>
          <p:cNvSpPr>
            <a:spLocks noGrp="1"/>
          </p:cNvSpPr>
          <p:nvPr>
            <p:ph type="body" idx="12" hasCustomPrompt="1"/>
          </p:nvPr>
        </p:nvSpPr>
        <p:spPr>
          <a:xfrm>
            <a:off x="501349" y="1875462"/>
            <a:ext cx="4837765" cy="887886"/>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8" name="Rectangle: Rounded Corners 7">
            <a:extLst>
              <a:ext uri="{FF2B5EF4-FFF2-40B4-BE49-F238E27FC236}">
                <a16:creationId xmlns:a16="http://schemas.microsoft.com/office/drawing/2014/main" id="{A5DC2ADE-9B5D-B3A0-2BB9-A6355CCC7E94}"/>
              </a:ext>
            </a:extLst>
          </p:cNvPr>
          <p:cNvSpPr/>
          <p:nvPr userDrawn="1"/>
        </p:nvSpPr>
        <p:spPr>
          <a:xfrm>
            <a:off x="5531349" y="2191999"/>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 Placeholder 2">
            <a:extLst>
              <a:ext uri="{FF2B5EF4-FFF2-40B4-BE49-F238E27FC236}">
                <a16:creationId xmlns:a16="http://schemas.microsoft.com/office/drawing/2014/main" id="{445935B4-268A-B03A-E1AD-2EDC77E89C06}"/>
              </a:ext>
            </a:extLst>
          </p:cNvPr>
          <p:cNvSpPr>
            <a:spLocks noGrp="1"/>
          </p:cNvSpPr>
          <p:nvPr>
            <p:ph type="body" idx="13" hasCustomPrompt="1"/>
          </p:nvPr>
        </p:nvSpPr>
        <p:spPr>
          <a:xfrm>
            <a:off x="6557756" y="2297949"/>
            <a:ext cx="4995275" cy="68400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10" name="Picture Placeholder 15">
            <a:extLst>
              <a:ext uri="{FF2B5EF4-FFF2-40B4-BE49-F238E27FC236}">
                <a16:creationId xmlns:a16="http://schemas.microsoft.com/office/drawing/2014/main" id="{C19D4233-5083-6704-06D9-CFBB11E0DE0F}"/>
              </a:ext>
            </a:extLst>
          </p:cNvPr>
          <p:cNvSpPr>
            <a:spLocks noGrp="1"/>
          </p:cNvSpPr>
          <p:nvPr>
            <p:ph type="pic" sz="quarter" idx="14"/>
          </p:nvPr>
        </p:nvSpPr>
        <p:spPr>
          <a:xfrm>
            <a:off x="5610656" y="2297949"/>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
        <p:nvSpPr>
          <p:cNvPr id="11" name="Rectangle: Rounded Corners 10">
            <a:extLst>
              <a:ext uri="{FF2B5EF4-FFF2-40B4-BE49-F238E27FC236}">
                <a16:creationId xmlns:a16="http://schemas.microsoft.com/office/drawing/2014/main" id="{6B9AC8FB-63CD-7E91-0D5D-249CA45A38FD}"/>
              </a:ext>
            </a:extLst>
          </p:cNvPr>
          <p:cNvSpPr/>
          <p:nvPr userDrawn="1"/>
        </p:nvSpPr>
        <p:spPr>
          <a:xfrm>
            <a:off x="5516216" y="3170595"/>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 Placeholder 2">
            <a:extLst>
              <a:ext uri="{FF2B5EF4-FFF2-40B4-BE49-F238E27FC236}">
                <a16:creationId xmlns:a16="http://schemas.microsoft.com/office/drawing/2014/main" id="{8D28805C-9364-9AF3-0B18-B1BE6AB76274}"/>
              </a:ext>
            </a:extLst>
          </p:cNvPr>
          <p:cNvSpPr>
            <a:spLocks noGrp="1"/>
          </p:cNvSpPr>
          <p:nvPr>
            <p:ph type="body" idx="15" hasCustomPrompt="1"/>
          </p:nvPr>
        </p:nvSpPr>
        <p:spPr>
          <a:xfrm>
            <a:off x="6542623" y="3276545"/>
            <a:ext cx="4995275" cy="68400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13" name="Picture Placeholder 15">
            <a:extLst>
              <a:ext uri="{FF2B5EF4-FFF2-40B4-BE49-F238E27FC236}">
                <a16:creationId xmlns:a16="http://schemas.microsoft.com/office/drawing/2014/main" id="{C552998B-A25A-7249-D0AF-B3730BB1C6AC}"/>
              </a:ext>
            </a:extLst>
          </p:cNvPr>
          <p:cNvSpPr>
            <a:spLocks noGrp="1"/>
          </p:cNvSpPr>
          <p:nvPr>
            <p:ph type="pic" sz="quarter" idx="16"/>
          </p:nvPr>
        </p:nvSpPr>
        <p:spPr>
          <a:xfrm>
            <a:off x="5595523" y="3276545"/>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
        <p:nvSpPr>
          <p:cNvPr id="14" name="Rectangle: Rounded Corners 13">
            <a:extLst>
              <a:ext uri="{FF2B5EF4-FFF2-40B4-BE49-F238E27FC236}">
                <a16:creationId xmlns:a16="http://schemas.microsoft.com/office/drawing/2014/main" id="{B3FC2B63-C784-ED6A-CE0C-CE2F9D3281B6}"/>
              </a:ext>
            </a:extLst>
          </p:cNvPr>
          <p:cNvSpPr/>
          <p:nvPr userDrawn="1"/>
        </p:nvSpPr>
        <p:spPr>
          <a:xfrm>
            <a:off x="5516216" y="4164431"/>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 Placeholder 2">
            <a:extLst>
              <a:ext uri="{FF2B5EF4-FFF2-40B4-BE49-F238E27FC236}">
                <a16:creationId xmlns:a16="http://schemas.microsoft.com/office/drawing/2014/main" id="{A9BC2BCF-A85C-BEC7-2FB3-F346A6252E09}"/>
              </a:ext>
            </a:extLst>
          </p:cNvPr>
          <p:cNvSpPr>
            <a:spLocks noGrp="1"/>
          </p:cNvSpPr>
          <p:nvPr>
            <p:ph type="body" idx="17" hasCustomPrompt="1"/>
          </p:nvPr>
        </p:nvSpPr>
        <p:spPr>
          <a:xfrm>
            <a:off x="6542623" y="4270381"/>
            <a:ext cx="4995275" cy="68400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16" name="Picture Placeholder 15">
            <a:extLst>
              <a:ext uri="{FF2B5EF4-FFF2-40B4-BE49-F238E27FC236}">
                <a16:creationId xmlns:a16="http://schemas.microsoft.com/office/drawing/2014/main" id="{3FBD6206-1B21-813F-0C8E-02ED57852064}"/>
              </a:ext>
            </a:extLst>
          </p:cNvPr>
          <p:cNvSpPr>
            <a:spLocks noGrp="1"/>
          </p:cNvSpPr>
          <p:nvPr>
            <p:ph type="pic" sz="quarter" idx="18"/>
          </p:nvPr>
        </p:nvSpPr>
        <p:spPr>
          <a:xfrm>
            <a:off x="5595523" y="4270381"/>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
        <p:nvSpPr>
          <p:cNvPr id="17" name="Rectangle: Rounded Corners 16">
            <a:extLst>
              <a:ext uri="{FF2B5EF4-FFF2-40B4-BE49-F238E27FC236}">
                <a16:creationId xmlns:a16="http://schemas.microsoft.com/office/drawing/2014/main" id="{B061C1CB-C732-F370-6326-CF94C9A50686}"/>
              </a:ext>
            </a:extLst>
          </p:cNvPr>
          <p:cNvSpPr/>
          <p:nvPr userDrawn="1"/>
        </p:nvSpPr>
        <p:spPr>
          <a:xfrm>
            <a:off x="5516216" y="5158267"/>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 Placeholder 2">
            <a:extLst>
              <a:ext uri="{FF2B5EF4-FFF2-40B4-BE49-F238E27FC236}">
                <a16:creationId xmlns:a16="http://schemas.microsoft.com/office/drawing/2014/main" id="{DFDB72E9-EF1C-2BA1-4064-23FB9B46D7DB}"/>
              </a:ext>
            </a:extLst>
          </p:cNvPr>
          <p:cNvSpPr>
            <a:spLocks noGrp="1"/>
          </p:cNvSpPr>
          <p:nvPr>
            <p:ph type="body" idx="19" hasCustomPrompt="1"/>
          </p:nvPr>
        </p:nvSpPr>
        <p:spPr>
          <a:xfrm>
            <a:off x="6542623" y="5264217"/>
            <a:ext cx="4995275" cy="68400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19" name="Picture Placeholder 15">
            <a:extLst>
              <a:ext uri="{FF2B5EF4-FFF2-40B4-BE49-F238E27FC236}">
                <a16:creationId xmlns:a16="http://schemas.microsoft.com/office/drawing/2014/main" id="{8FEAC366-DBCE-D8F4-52B1-5CCCA70647C8}"/>
              </a:ext>
            </a:extLst>
          </p:cNvPr>
          <p:cNvSpPr>
            <a:spLocks noGrp="1"/>
          </p:cNvSpPr>
          <p:nvPr>
            <p:ph type="pic" sz="quarter" idx="20"/>
          </p:nvPr>
        </p:nvSpPr>
        <p:spPr>
          <a:xfrm>
            <a:off x="5595523" y="5264217"/>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
        <p:nvSpPr>
          <p:cNvPr id="2" name="Text Placeholder 2">
            <a:extLst>
              <a:ext uri="{FF2B5EF4-FFF2-40B4-BE49-F238E27FC236}">
                <a16:creationId xmlns:a16="http://schemas.microsoft.com/office/drawing/2014/main" id="{07937116-539A-E26C-F220-8D089770C1B7}"/>
              </a:ext>
            </a:extLst>
          </p:cNvPr>
          <p:cNvSpPr>
            <a:spLocks noGrp="1"/>
          </p:cNvSpPr>
          <p:nvPr>
            <p:ph type="body" idx="21" hasCustomPrompt="1"/>
          </p:nvPr>
        </p:nvSpPr>
        <p:spPr>
          <a:xfrm>
            <a:off x="5526520" y="1902974"/>
            <a:ext cx="4995275" cy="287377"/>
          </a:xfrm>
        </p:spPr>
        <p:txBody>
          <a:bodyPr vert="horz" lIns="91440" tIns="45720" rIns="91440" bIns="45720" rtlCol="0" anchor="ctr">
            <a:noAutofit/>
          </a:bodyPr>
          <a:lstStyle>
            <a:lvl1pPr>
              <a:defRPr lang="en-US" sz="1800" b="1" dirty="0">
                <a:solidFill>
                  <a:schemeClr val="tx2"/>
                </a:solidFill>
                <a:latin typeface="+mj-lt"/>
                <a:ea typeface="+mj-ea"/>
                <a:cs typeface="+mj-cs"/>
              </a:defRPr>
            </a:lvl1pPr>
          </a:lstStyle>
          <a:p>
            <a:pPr marL="0" lvl="0">
              <a:spcBef>
                <a:spcPct val="0"/>
              </a:spcBef>
              <a:buNone/>
            </a:pPr>
            <a:r>
              <a:rPr lang="en-US"/>
              <a:t>Add text</a:t>
            </a:r>
          </a:p>
        </p:txBody>
      </p:sp>
    </p:spTree>
    <p:extLst>
      <p:ext uri="{BB962C8B-B14F-4D97-AF65-F5344CB8AC3E}">
        <p14:creationId xmlns:p14="http://schemas.microsoft.com/office/powerpoint/2010/main" val="26079721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Ref idx="1001">
        <a:schemeClr val="bg2"/>
      </p:bgRef>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23936AFB-1BBC-B4A7-47F3-FC82694B7949}"/>
              </a:ext>
            </a:extLst>
          </p:cNvPr>
          <p:cNvPicPr>
            <a:picLocks noChangeAspect="1"/>
          </p:cNvPicPr>
          <p:nvPr/>
        </p:nvPicPr>
        <p:blipFill>
          <a:blip r:embed="rId2">
            <a:extLst>
              <a:ext uri="{96DAC541-7B7A-43D3-8B79-37D633B846F1}">
                <asvg:svgBlip xmlns:asvg="http://schemas.microsoft.com/office/drawing/2016/SVG/main" r:embed="rId3"/>
              </a:ext>
            </a:extLst>
          </a:blip>
          <a:srcRect l="52570" t="23960" b="10415"/>
          <a:stretch/>
        </p:blipFill>
        <p:spPr>
          <a:xfrm>
            <a:off x="0" y="1"/>
            <a:ext cx="4735436" cy="6858000"/>
          </a:xfrm>
          <a:prstGeom prst="rect">
            <a:avLst/>
          </a:prstGeom>
        </p:spPr>
      </p:pic>
      <p:sp>
        <p:nvSpPr>
          <p:cNvPr id="3" name="Subtitle 2">
            <a:extLst>
              <a:ext uri="{FF2B5EF4-FFF2-40B4-BE49-F238E27FC236}">
                <a16:creationId xmlns:a16="http://schemas.microsoft.com/office/drawing/2014/main" id="{3EFD01FF-D6B7-AC6E-3930-54D7B675C791}"/>
              </a:ext>
            </a:extLst>
          </p:cNvPr>
          <p:cNvSpPr>
            <a:spLocks noGrp="1"/>
          </p:cNvSpPr>
          <p:nvPr>
            <p:ph type="subTitle" idx="1" hasCustomPrompt="1"/>
          </p:nvPr>
        </p:nvSpPr>
        <p:spPr>
          <a:xfrm>
            <a:off x="4882897" y="3328699"/>
            <a:ext cx="6782879" cy="735707"/>
          </a:xfrm>
        </p:spPr>
        <p:txBody>
          <a:bodyPr>
            <a:normAutofit/>
          </a:bodyPr>
          <a:lstStyle>
            <a:lvl1pPr marL="0" indent="0" algn="l">
              <a:buNone/>
              <a:defRPr sz="3600" b="1">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Title</a:t>
            </a:r>
            <a:endParaRPr lang="en-GB" dirty="0"/>
          </a:p>
        </p:txBody>
      </p:sp>
      <p:pic>
        <p:nvPicPr>
          <p:cNvPr id="9" name="Picture 8">
            <a:extLst>
              <a:ext uri="{FF2B5EF4-FFF2-40B4-BE49-F238E27FC236}">
                <a16:creationId xmlns:a16="http://schemas.microsoft.com/office/drawing/2014/main" id="{CD45B76B-C9AE-0CFD-4554-06576456CAD3}"/>
              </a:ext>
            </a:extLst>
          </p:cNvPr>
          <p:cNvPicPr>
            <a:picLocks/>
          </p:cNvPicPr>
          <p:nvPr/>
        </p:nvPicPr>
        <p:blipFill>
          <a:blip r:embed="rId4">
            <a:extLst>
              <a:ext uri="{28A0092B-C50C-407E-A947-70E740481C1C}">
                <a14:useLocalDpi xmlns:a14="http://schemas.microsoft.com/office/drawing/2010/main" val="0"/>
              </a:ext>
            </a:extLst>
          </a:blip>
          <a:srcRect/>
          <a:stretch/>
        </p:blipFill>
        <p:spPr bwMode="auto">
          <a:xfrm>
            <a:off x="10463339" y="6052543"/>
            <a:ext cx="1237615" cy="342819"/>
          </a:xfrm>
          <a:prstGeom prst="rect">
            <a:avLst/>
          </a:prstGeom>
          <a:noFill/>
        </p:spPr>
      </p:pic>
      <p:sp>
        <p:nvSpPr>
          <p:cNvPr id="13" name="Title 12">
            <a:extLst>
              <a:ext uri="{FF2B5EF4-FFF2-40B4-BE49-F238E27FC236}">
                <a16:creationId xmlns:a16="http://schemas.microsoft.com/office/drawing/2014/main" id="{DCE47C2F-671B-56CC-98F9-75BBF244EC18}"/>
              </a:ext>
            </a:extLst>
          </p:cNvPr>
          <p:cNvSpPr>
            <a:spLocks noGrp="1"/>
          </p:cNvSpPr>
          <p:nvPr>
            <p:ph type="title"/>
          </p:nvPr>
        </p:nvSpPr>
        <p:spPr>
          <a:xfrm>
            <a:off x="4882897" y="2411618"/>
            <a:ext cx="6818057" cy="735706"/>
          </a:xfrm>
        </p:spPr>
        <p:txBody>
          <a:bodyPr/>
          <a:lstStyle/>
          <a:p>
            <a:r>
              <a:rPr lang="en-US"/>
              <a:t>Click to edit Master title style</a:t>
            </a:r>
            <a:endParaRPr lang="en-GB" dirty="0"/>
          </a:p>
        </p:txBody>
      </p:sp>
      <p:pic>
        <p:nvPicPr>
          <p:cNvPr id="15" name="Picture 14" descr="A purple and white text on a black background&#10;&#10;Description automatically generated">
            <a:extLst>
              <a:ext uri="{FF2B5EF4-FFF2-40B4-BE49-F238E27FC236}">
                <a16:creationId xmlns:a16="http://schemas.microsoft.com/office/drawing/2014/main" id="{0BAA2781-6642-C2DD-238B-7BD2605B042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5262" y="1985582"/>
            <a:ext cx="3330708" cy="2506168"/>
          </a:xfrm>
          <a:prstGeom prst="rect">
            <a:avLst/>
          </a:prstGeom>
        </p:spPr>
      </p:pic>
      <p:sp>
        <p:nvSpPr>
          <p:cNvPr id="6" name="TextBox 5">
            <a:extLst>
              <a:ext uri="{FF2B5EF4-FFF2-40B4-BE49-F238E27FC236}">
                <a16:creationId xmlns:a16="http://schemas.microsoft.com/office/drawing/2014/main" id="{51333C44-2406-E148-91CE-F880A83E7CA0}"/>
              </a:ext>
            </a:extLst>
          </p:cNvPr>
          <p:cNvSpPr txBox="1"/>
          <p:nvPr userDrawn="1"/>
        </p:nvSpPr>
        <p:spPr>
          <a:xfrm>
            <a:off x="4882897" y="617220"/>
            <a:ext cx="6818057" cy="584775"/>
          </a:xfrm>
          <a:prstGeom prst="rect">
            <a:avLst/>
          </a:prstGeom>
          <a:noFill/>
        </p:spPr>
        <p:txBody>
          <a:bodyPr wrap="square" rtlCol="0">
            <a:spAutoFit/>
          </a:bodyPr>
          <a:lstStyle/>
          <a:p>
            <a:pPr algn="r"/>
            <a:r>
              <a:rPr lang="en-US" sz="1600" dirty="0"/>
              <a:t>Purple Mash Computing Scheme</a:t>
            </a:r>
            <a:br>
              <a:rPr lang="en-US" sz="1600" dirty="0"/>
            </a:br>
            <a:r>
              <a:rPr lang="en-US" sz="1600" dirty="0"/>
              <a:t>Year 4 - Animation</a:t>
            </a:r>
          </a:p>
        </p:txBody>
      </p:sp>
    </p:spTree>
    <p:extLst>
      <p:ext uri="{BB962C8B-B14F-4D97-AF65-F5344CB8AC3E}">
        <p14:creationId xmlns:p14="http://schemas.microsoft.com/office/powerpoint/2010/main" val="2577959385"/>
      </p:ext>
    </p:extLst>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6_custom text image combo 1">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AAEDD64C-DD3D-1E43-832D-72BDA496D2D5}"/>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0" name="Picture Placeholder 15">
            <a:extLst>
              <a:ext uri="{FF2B5EF4-FFF2-40B4-BE49-F238E27FC236}">
                <a16:creationId xmlns:a16="http://schemas.microsoft.com/office/drawing/2014/main" id="{3B3F9630-D3E8-D59B-DD25-5A25B31F9AD3}"/>
              </a:ext>
            </a:extLst>
          </p:cNvPr>
          <p:cNvSpPr>
            <a:spLocks noGrp="1"/>
          </p:cNvSpPr>
          <p:nvPr>
            <p:ph type="pic" sz="quarter" idx="11"/>
          </p:nvPr>
        </p:nvSpPr>
        <p:spPr>
          <a:xfrm>
            <a:off x="6905721" y="2245047"/>
            <a:ext cx="4804938" cy="3071103"/>
          </a:xfrm>
          <a:solidFill>
            <a:schemeClr val="accent6">
              <a:alpha val="52000"/>
            </a:schemeClr>
          </a:solidFill>
          <a:ln w="15875">
            <a:noFill/>
          </a:ln>
        </p:spPr>
        <p:txBody>
          <a:bodyPr/>
          <a:lstStyle>
            <a:lvl1pPr marL="0" indent="0">
              <a:buNone/>
              <a:defRPr/>
            </a:lvl1pPr>
          </a:lstStyle>
          <a:p>
            <a:r>
              <a:rPr lang="en-US"/>
              <a:t>Click icon to add picture</a:t>
            </a:r>
            <a:endParaRPr lang="en-GB"/>
          </a:p>
        </p:txBody>
      </p:sp>
      <p:sp>
        <p:nvSpPr>
          <p:cNvPr id="41" name="Title 40">
            <a:extLst>
              <a:ext uri="{FF2B5EF4-FFF2-40B4-BE49-F238E27FC236}">
                <a16:creationId xmlns:a16="http://schemas.microsoft.com/office/drawing/2014/main" id="{DD0747D7-6048-D506-9906-997140600924}"/>
              </a:ext>
            </a:extLst>
          </p:cNvPr>
          <p:cNvSpPr>
            <a:spLocks noGrp="1"/>
          </p:cNvSpPr>
          <p:nvPr>
            <p:ph type="title"/>
          </p:nvPr>
        </p:nvSpPr>
        <p:spPr/>
        <p:txBody>
          <a:bodyPr/>
          <a:lstStyle/>
          <a:p>
            <a:r>
              <a:rPr lang="en-US"/>
              <a:t>Click to edit Master title style</a:t>
            </a:r>
            <a:endParaRPr lang="en-GB"/>
          </a:p>
        </p:txBody>
      </p:sp>
      <p:sp>
        <p:nvSpPr>
          <p:cNvPr id="42" name="Text Placeholder 2">
            <a:extLst>
              <a:ext uri="{FF2B5EF4-FFF2-40B4-BE49-F238E27FC236}">
                <a16:creationId xmlns:a16="http://schemas.microsoft.com/office/drawing/2014/main" id="{7D5EF658-B117-2B0A-6928-3A10401D30E4}"/>
              </a:ext>
            </a:extLst>
          </p:cNvPr>
          <p:cNvSpPr>
            <a:spLocks noGrp="1"/>
          </p:cNvSpPr>
          <p:nvPr>
            <p:ph type="body" idx="1" hasCustomPrompt="1"/>
          </p:nvPr>
        </p:nvSpPr>
        <p:spPr>
          <a:xfrm>
            <a:off x="507458" y="1108177"/>
            <a:ext cx="11202551" cy="743954"/>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43" name="Text Placeholder 2">
            <a:extLst>
              <a:ext uri="{FF2B5EF4-FFF2-40B4-BE49-F238E27FC236}">
                <a16:creationId xmlns:a16="http://schemas.microsoft.com/office/drawing/2014/main" id="{8A742D98-FFB6-39F5-F305-9587BC537A06}"/>
              </a:ext>
            </a:extLst>
          </p:cNvPr>
          <p:cNvSpPr>
            <a:spLocks noGrp="1"/>
          </p:cNvSpPr>
          <p:nvPr>
            <p:ph type="body" idx="12" hasCustomPrompt="1"/>
          </p:nvPr>
        </p:nvSpPr>
        <p:spPr>
          <a:xfrm>
            <a:off x="6905721" y="5433133"/>
            <a:ext cx="4789016" cy="666891"/>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4" name="Rectangle: Rounded Corners 3">
            <a:extLst>
              <a:ext uri="{FF2B5EF4-FFF2-40B4-BE49-F238E27FC236}">
                <a16:creationId xmlns:a16="http://schemas.microsoft.com/office/drawing/2014/main" id="{A5DC2ADE-9B5D-B3A0-2BB9-A6355CCC7E94}"/>
              </a:ext>
            </a:extLst>
          </p:cNvPr>
          <p:cNvSpPr/>
          <p:nvPr userDrawn="1"/>
        </p:nvSpPr>
        <p:spPr>
          <a:xfrm>
            <a:off x="507458" y="2246695"/>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445935B4-268A-B03A-E1AD-2EDC77E89C06}"/>
              </a:ext>
            </a:extLst>
          </p:cNvPr>
          <p:cNvSpPr>
            <a:spLocks noGrp="1"/>
          </p:cNvSpPr>
          <p:nvPr>
            <p:ph type="body" idx="13" hasCustomPrompt="1"/>
          </p:nvPr>
        </p:nvSpPr>
        <p:spPr>
          <a:xfrm>
            <a:off x="1533865" y="2352645"/>
            <a:ext cx="4995275" cy="68400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6" name="Picture Placeholder 15">
            <a:extLst>
              <a:ext uri="{FF2B5EF4-FFF2-40B4-BE49-F238E27FC236}">
                <a16:creationId xmlns:a16="http://schemas.microsoft.com/office/drawing/2014/main" id="{C19D4233-5083-6704-06D9-CFBB11E0DE0F}"/>
              </a:ext>
            </a:extLst>
          </p:cNvPr>
          <p:cNvSpPr>
            <a:spLocks noGrp="1"/>
          </p:cNvSpPr>
          <p:nvPr>
            <p:ph type="pic" sz="quarter" idx="14"/>
          </p:nvPr>
        </p:nvSpPr>
        <p:spPr>
          <a:xfrm>
            <a:off x="586765" y="2352645"/>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
        <p:nvSpPr>
          <p:cNvPr id="7" name="Rectangle: Rounded Corners 6">
            <a:extLst>
              <a:ext uri="{FF2B5EF4-FFF2-40B4-BE49-F238E27FC236}">
                <a16:creationId xmlns:a16="http://schemas.microsoft.com/office/drawing/2014/main" id="{6B9AC8FB-63CD-7E91-0D5D-249CA45A38FD}"/>
              </a:ext>
            </a:extLst>
          </p:cNvPr>
          <p:cNvSpPr/>
          <p:nvPr userDrawn="1"/>
        </p:nvSpPr>
        <p:spPr>
          <a:xfrm>
            <a:off x="492325" y="3225291"/>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xt Placeholder 2">
            <a:extLst>
              <a:ext uri="{FF2B5EF4-FFF2-40B4-BE49-F238E27FC236}">
                <a16:creationId xmlns:a16="http://schemas.microsoft.com/office/drawing/2014/main" id="{8D28805C-9364-9AF3-0B18-B1BE6AB76274}"/>
              </a:ext>
            </a:extLst>
          </p:cNvPr>
          <p:cNvSpPr>
            <a:spLocks noGrp="1"/>
          </p:cNvSpPr>
          <p:nvPr>
            <p:ph type="body" idx="15" hasCustomPrompt="1"/>
          </p:nvPr>
        </p:nvSpPr>
        <p:spPr>
          <a:xfrm>
            <a:off x="1518732" y="3331241"/>
            <a:ext cx="4995275" cy="68400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21" name="Picture Placeholder 15">
            <a:extLst>
              <a:ext uri="{FF2B5EF4-FFF2-40B4-BE49-F238E27FC236}">
                <a16:creationId xmlns:a16="http://schemas.microsoft.com/office/drawing/2014/main" id="{C552998B-A25A-7249-D0AF-B3730BB1C6AC}"/>
              </a:ext>
            </a:extLst>
          </p:cNvPr>
          <p:cNvSpPr>
            <a:spLocks noGrp="1"/>
          </p:cNvSpPr>
          <p:nvPr>
            <p:ph type="pic" sz="quarter" idx="16"/>
          </p:nvPr>
        </p:nvSpPr>
        <p:spPr>
          <a:xfrm>
            <a:off x="571632" y="3331241"/>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
        <p:nvSpPr>
          <p:cNvPr id="22" name="Rectangle: Rounded Corners 21">
            <a:extLst>
              <a:ext uri="{FF2B5EF4-FFF2-40B4-BE49-F238E27FC236}">
                <a16:creationId xmlns:a16="http://schemas.microsoft.com/office/drawing/2014/main" id="{B3FC2B63-C784-ED6A-CE0C-CE2F9D3281B6}"/>
              </a:ext>
            </a:extLst>
          </p:cNvPr>
          <p:cNvSpPr/>
          <p:nvPr userDrawn="1"/>
        </p:nvSpPr>
        <p:spPr>
          <a:xfrm>
            <a:off x="492325" y="4219127"/>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 Placeholder 2">
            <a:extLst>
              <a:ext uri="{FF2B5EF4-FFF2-40B4-BE49-F238E27FC236}">
                <a16:creationId xmlns:a16="http://schemas.microsoft.com/office/drawing/2014/main" id="{A9BC2BCF-A85C-BEC7-2FB3-F346A6252E09}"/>
              </a:ext>
            </a:extLst>
          </p:cNvPr>
          <p:cNvSpPr>
            <a:spLocks noGrp="1"/>
          </p:cNvSpPr>
          <p:nvPr>
            <p:ph type="body" idx="17" hasCustomPrompt="1"/>
          </p:nvPr>
        </p:nvSpPr>
        <p:spPr>
          <a:xfrm>
            <a:off x="1518732" y="4325077"/>
            <a:ext cx="4995275" cy="68400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24" name="Picture Placeholder 15">
            <a:extLst>
              <a:ext uri="{FF2B5EF4-FFF2-40B4-BE49-F238E27FC236}">
                <a16:creationId xmlns:a16="http://schemas.microsoft.com/office/drawing/2014/main" id="{3FBD6206-1B21-813F-0C8E-02ED57852064}"/>
              </a:ext>
            </a:extLst>
          </p:cNvPr>
          <p:cNvSpPr>
            <a:spLocks noGrp="1"/>
          </p:cNvSpPr>
          <p:nvPr>
            <p:ph type="pic" sz="quarter" idx="18"/>
          </p:nvPr>
        </p:nvSpPr>
        <p:spPr>
          <a:xfrm>
            <a:off x="571632" y="4325077"/>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
        <p:nvSpPr>
          <p:cNvPr id="25" name="Rectangle: Rounded Corners 24">
            <a:extLst>
              <a:ext uri="{FF2B5EF4-FFF2-40B4-BE49-F238E27FC236}">
                <a16:creationId xmlns:a16="http://schemas.microsoft.com/office/drawing/2014/main" id="{B061C1CB-C732-F370-6326-CF94C9A50686}"/>
              </a:ext>
            </a:extLst>
          </p:cNvPr>
          <p:cNvSpPr/>
          <p:nvPr userDrawn="1"/>
        </p:nvSpPr>
        <p:spPr>
          <a:xfrm>
            <a:off x="492325" y="5212963"/>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Text Placeholder 2">
            <a:extLst>
              <a:ext uri="{FF2B5EF4-FFF2-40B4-BE49-F238E27FC236}">
                <a16:creationId xmlns:a16="http://schemas.microsoft.com/office/drawing/2014/main" id="{DFDB72E9-EF1C-2BA1-4064-23FB9B46D7DB}"/>
              </a:ext>
            </a:extLst>
          </p:cNvPr>
          <p:cNvSpPr>
            <a:spLocks noGrp="1"/>
          </p:cNvSpPr>
          <p:nvPr>
            <p:ph type="body" idx="19" hasCustomPrompt="1"/>
          </p:nvPr>
        </p:nvSpPr>
        <p:spPr>
          <a:xfrm>
            <a:off x="1518732" y="5318913"/>
            <a:ext cx="4995275" cy="68400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27" name="Picture Placeholder 15">
            <a:extLst>
              <a:ext uri="{FF2B5EF4-FFF2-40B4-BE49-F238E27FC236}">
                <a16:creationId xmlns:a16="http://schemas.microsoft.com/office/drawing/2014/main" id="{8FEAC366-DBCE-D8F4-52B1-5CCCA70647C8}"/>
              </a:ext>
            </a:extLst>
          </p:cNvPr>
          <p:cNvSpPr>
            <a:spLocks noGrp="1"/>
          </p:cNvSpPr>
          <p:nvPr>
            <p:ph type="pic" sz="quarter" idx="20"/>
          </p:nvPr>
        </p:nvSpPr>
        <p:spPr>
          <a:xfrm>
            <a:off x="571632" y="5318913"/>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
        <p:nvSpPr>
          <p:cNvPr id="28" name="Text Placeholder 2">
            <a:extLst>
              <a:ext uri="{FF2B5EF4-FFF2-40B4-BE49-F238E27FC236}">
                <a16:creationId xmlns:a16="http://schemas.microsoft.com/office/drawing/2014/main" id="{07937116-539A-E26C-F220-8D089770C1B7}"/>
              </a:ext>
            </a:extLst>
          </p:cNvPr>
          <p:cNvSpPr>
            <a:spLocks noGrp="1"/>
          </p:cNvSpPr>
          <p:nvPr>
            <p:ph type="body" idx="21" hasCustomPrompt="1"/>
          </p:nvPr>
        </p:nvSpPr>
        <p:spPr>
          <a:xfrm>
            <a:off x="502629" y="1957670"/>
            <a:ext cx="4995275" cy="287377"/>
          </a:xfrm>
        </p:spPr>
        <p:txBody>
          <a:bodyPr vert="horz" lIns="91440" tIns="45720" rIns="91440" bIns="45720" rtlCol="0" anchor="ctr">
            <a:noAutofit/>
          </a:bodyPr>
          <a:lstStyle>
            <a:lvl1pPr>
              <a:defRPr lang="en-US" sz="1800" b="1" dirty="0">
                <a:solidFill>
                  <a:schemeClr val="tx2"/>
                </a:solidFill>
                <a:latin typeface="+mj-lt"/>
                <a:ea typeface="+mj-ea"/>
                <a:cs typeface="+mj-cs"/>
              </a:defRPr>
            </a:lvl1pPr>
          </a:lstStyle>
          <a:p>
            <a:pPr marL="0" lvl="0">
              <a:spcBef>
                <a:spcPct val="0"/>
              </a:spcBef>
              <a:buNone/>
            </a:pPr>
            <a:r>
              <a:rPr lang="en-US"/>
              <a:t>Add text</a:t>
            </a:r>
          </a:p>
        </p:txBody>
      </p:sp>
    </p:spTree>
    <p:extLst>
      <p:ext uri="{BB962C8B-B14F-4D97-AF65-F5344CB8AC3E}">
        <p14:creationId xmlns:p14="http://schemas.microsoft.com/office/powerpoint/2010/main" val="64117428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7_custom text image combo 1">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130DA8EA-7D48-1B05-C85F-38C2A63C2C3F}"/>
              </a:ext>
            </a:extLst>
          </p:cNvPr>
          <p:cNvSpPr/>
          <p:nvPr userDrawn="1"/>
        </p:nvSpPr>
        <p:spPr>
          <a:xfrm>
            <a:off x="481991" y="1039951"/>
            <a:ext cx="11228018" cy="66689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ooter Placeholder 2">
            <a:extLst>
              <a:ext uri="{FF2B5EF4-FFF2-40B4-BE49-F238E27FC236}">
                <a16:creationId xmlns:a16="http://schemas.microsoft.com/office/drawing/2014/main" id="{AAEDD64C-DD3D-1E43-832D-72BDA496D2D5}"/>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0" name="Picture Placeholder 15">
            <a:extLst>
              <a:ext uri="{FF2B5EF4-FFF2-40B4-BE49-F238E27FC236}">
                <a16:creationId xmlns:a16="http://schemas.microsoft.com/office/drawing/2014/main" id="{3B3F9630-D3E8-D59B-DD25-5A25B31F9AD3}"/>
              </a:ext>
            </a:extLst>
          </p:cNvPr>
          <p:cNvSpPr>
            <a:spLocks noGrp="1"/>
          </p:cNvSpPr>
          <p:nvPr>
            <p:ph type="pic" sz="quarter" idx="11"/>
          </p:nvPr>
        </p:nvSpPr>
        <p:spPr>
          <a:xfrm>
            <a:off x="6382395" y="2111295"/>
            <a:ext cx="5327614" cy="3747380"/>
          </a:xfrm>
          <a:solidFill>
            <a:schemeClr val="accent6">
              <a:alpha val="52000"/>
            </a:schemeClr>
          </a:solidFill>
          <a:ln w="15875">
            <a:noFill/>
          </a:ln>
        </p:spPr>
        <p:txBody>
          <a:bodyPr/>
          <a:lstStyle>
            <a:lvl1pPr marL="0" indent="0">
              <a:buNone/>
              <a:defRPr/>
            </a:lvl1pPr>
          </a:lstStyle>
          <a:p>
            <a:r>
              <a:rPr lang="en-US"/>
              <a:t>Click icon to add picture</a:t>
            </a:r>
            <a:endParaRPr lang="en-GB"/>
          </a:p>
        </p:txBody>
      </p:sp>
      <p:sp>
        <p:nvSpPr>
          <p:cNvPr id="41" name="Title 40">
            <a:extLst>
              <a:ext uri="{FF2B5EF4-FFF2-40B4-BE49-F238E27FC236}">
                <a16:creationId xmlns:a16="http://schemas.microsoft.com/office/drawing/2014/main" id="{DD0747D7-6048-D506-9906-997140600924}"/>
              </a:ext>
            </a:extLst>
          </p:cNvPr>
          <p:cNvSpPr>
            <a:spLocks noGrp="1"/>
          </p:cNvSpPr>
          <p:nvPr>
            <p:ph type="title"/>
          </p:nvPr>
        </p:nvSpPr>
        <p:spPr/>
        <p:txBody>
          <a:bodyPr/>
          <a:lstStyle/>
          <a:p>
            <a:r>
              <a:rPr lang="en-US"/>
              <a:t>Click to edit Master title style</a:t>
            </a:r>
            <a:endParaRPr lang="en-GB"/>
          </a:p>
        </p:txBody>
      </p:sp>
      <p:sp>
        <p:nvSpPr>
          <p:cNvPr id="42" name="Text Placeholder 2">
            <a:extLst>
              <a:ext uri="{FF2B5EF4-FFF2-40B4-BE49-F238E27FC236}">
                <a16:creationId xmlns:a16="http://schemas.microsoft.com/office/drawing/2014/main" id="{7D5EF658-B117-2B0A-6928-3A10401D30E4}"/>
              </a:ext>
            </a:extLst>
          </p:cNvPr>
          <p:cNvSpPr>
            <a:spLocks noGrp="1"/>
          </p:cNvSpPr>
          <p:nvPr>
            <p:ph type="body" idx="1" hasCustomPrompt="1"/>
          </p:nvPr>
        </p:nvSpPr>
        <p:spPr>
          <a:xfrm>
            <a:off x="507458" y="1108177"/>
            <a:ext cx="11202551" cy="532755"/>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7" name="Rectangle: Rounded Corners 6">
            <a:extLst>
              <a:ext uri="{FF2B5EF4-FFF2-40B4-BE49-F238E27FC236}">
                <a16:creationId xmlns:a16="http://schemas.microsoft.com/office/drawing/2014/main" id="{6B9AC8FB-63CD-7E91-0D5D-249CA45A38FD}"/>
              </a:ext>
            </a:extLst>
          </p:cNvPr>
          <p:cNvSpPr/>
          <p:nvPr userDrawn="1"/>
        </p:nvSpPr>
        <p:spPr>
          <a:xfrm>
            <a:off x="481341" y="2111295"/>
            <a:ext cx="5614659" cy="70653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xt Placeholder 2">
            <a:extLst>
              <a:ext uri="{FF2B5EF4-FFF2-40B4-BE49-F238E27FC236}">
                <a16:creationId xmlns:a16="http://schemas.microsoft.com/office/drawing/2014/main" id="{8D28805C-9364-9AF3-0B18-B1BE6AB76274}"/>
              </a:ext>
            </a:extLst>
          </p:cNvPr>
          <p:cNvSpPr>
            <a:spLocks noGrp="1"/>
          </p:cNvSpPr>
          <p:nvPr>
            <p:ph type="body" idx="15" hasCustomPrompt="1"/>
          </p:nvPr>
        </p:nvSpPr>
        <p:spPr>
          <a:xfrm>
            <a:off x="1507748" y="2217246"/>
            <a:ext cx="4570275" cy="54429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21" name="Picture Placeholder 15">
            <a:extLst>
              <a:ext uri="{FF2B5EF4-FFF2-40B4-BE49-F238E27FC236}">
                <a16:creationId xmlns:a16="http://schemas.microsoft.com/office/drawing/2014/main" id="{C552998B-A25A-7249-D0AF-B3730BB1C6AC}"/>
              </a:ext>
            </a:extLst>
          </p:cNvPr>
          <p:cNvSpPr>
            <a:spLocks noGrp="1"/>
          </p:cNvSpPr>
          <p:nvPr>
            <p:ph type="pic" sz="quarter" idx="16"/>
          </p:nvPr>
        </p:nvSpPr>
        <p:spPr>
          <a:xfrm>
            <a:off x="560649" y="2217246"/>
            <a:ext cx="787800" cy="536601"/>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
        <p:nvSpPr>
          <p:cNvPr id="22" name="Rectangle: Rounded Corners 21">
            <a:extLst>
              <a:ext uri="{FF2B5EF4-FFF2-40B4-BE49-F238E27FC236}">
                <a16:creationId xmlns:a16="http://schemas.microsoft.com/office/drawing/2014/main" id="{B3FC2B63-C784-ED6A-CE0C-CE2F9D3281B6}"/>
              </a:ext>
            </a:extLst>
          </p:cNvPr>
          <p:cNvSpPr/>
          <p:nvPr userDrawn="1"/>
        </p:nvSpPr>
        <p:spPr>
          <a:xfrm>
            <a:off x="481341" y="2883181"/>
            <a:ext cx="5614659" cy="70653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 Placeholder 2">
            <a:extLst>
              <a:ext uri="{FF2B5EF4-FFF2-40B4-BE49-F238E27FC236}">
                <a16:creationId xmlns:a16="http://schemas.microsoft.com/office/drawing/2014/main" id="{A9BC2BCF-A85C-BEC7-2FB3-F346A6252E09}"/>
              </a:ext>
            </a:extLst>
          </p:cNvPr>
          <p:cNvSpPr>
            <a:spLocks noGrp="1"/>
          </p:cNvSpPr>
          <p:nvPr>
            <p:ph type="body" idx="17" hasCustomPrompt="1"/>
          </p:nvPr>
        </p:nvSpPr>
        <p:spPr>
          <a:xfrm>
            <a:off x="1507748" y="2989132"/>
            <a:ext cx="4570275" cy="54429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24" name="Picture Placeholder 15">
            <a:extLst>
              <a:ext uri="{FF2B5EF4-FFF2-40B4-BE49-F238E27FC236}">
                <a16:creationId xmlns:a16="http://schemas.microsoft.com/office/drawing/2014/main" id="{3FBD6206-1B21-813F-0C8E-02ED57852064}"/>
              </a:ext>
            </a:extLst>
          </p:cNvPr>
          <p:cNvSpPr>
            <a:spLocks noGrp="1"/>
          </p:cNvSpPr>
          <p:nvPr>
            <p:ph type="pic" sz="quarter" idx="18"/>
          </p:nvPr>
        </p:nvSpPr>
        <p:spPr>
          <a:xfrm>
            <a:off x="560649" y="2989132"/>
            <a:ext cx="787800" cy="536601"/>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
        <p:nvSpPr>
          <p:cNvPr id="25" name="Rectangle: Rounded Corners 24">
            <a:extLst>
              <a:ext uri="{FF2B5EF4-FFF2-40B4-BE49-F238E27FC236}">
                <a16:creationId xmlns:a16="http://schemas.microsoft.com/office/drawing/2014/main" id="{B061C1CB-C732-F370-6326-CF94C9A50686}"/>
              </a:ext>
            </a:extLst>
          </p:cNvPr>
          <p:cNvSpPr/>
          <p:nvPr userDrawn="1"/>
        </p:nvSpPr>
        <p:spPr>
          <a:xfrm>
            <a:off x="481341" y="3672823"/>
            <a:ext cx="5614659" cy="70653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Text Placeholder 2">
            <a:extLst>
              <a:ext uri="{FF2B5EF4-FFF2-40B4-BE49-F238E27FC236}">
                <a16:creationId xmlns:a16="http://schemas.microsoft.com/office/drawing/2014/main" id="{DFDB72E9-EF1C-2BA1-4064-23FB9B46D7DB}"/>
              </a:ext>
            </a:extLst>
          </p:cNvPr>
          <p:cNvSpPr>
            <a:spLocks noGrp="1"/>
          </p:cNvSpPr>
          <p:nvPr>
            <p:ph type="body" idx="19" hasCustomPrompt="1"/>
          </p:nvPr>
        </p:nvSpPr>
        <p:spPr>
          <a:xfrm>
            <a:off x="1507748" y="3778774"/>
            <a:ext cx="4570275" cy="54429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27" name="Picture Placeholder 15">
            <a:extLst>
              <a:ext uri="{FF2B5EF4-FFF2-40B4-BE49-F238E27FC236}">
                <a16:creationId xmlns:a16="http://schemas.microsoft.com/office/drawing/2014/main" id="{8FEAC366-DBCE-D8F4-52B1-5CCCA70647C8}"/>
              </a:ext>
            </a:extLst>
          </p:cNvPr>
          <p:cNvSpPr>
            <a:spLocks noGrp="1"/>
          </p:cNvSpPr>
          <p:nvPr>
            <p:ph type="pic" sz="quarter" idx="20"/>
          </p:nvPr>
        </p:nvSpPr>
        <p:spPr>
          <a:xfrm>
            <a:off x="560649" y="3778774"/>
            <a:ext cx="787800" cy="536601"/>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
        <p:nvSpPr>
          <p:cNvPr id="28" name="Text Placeholder 2">
            <a:extLst>
              <a:ext uri="{FF2B5EF4-FFF2-40B4-BE49-F238E27FC236}">
                <a16:creationId xmlns:a16="http://schemas.microsoft.com/office/drawing/2014/main" id="{07937116-539A-E26C-F220-8D089770C1B7}"/>
              </a:ext>
            </a:extLst>
          </p:cNvPr>
          <p:cNvSpPr>
            <a:spLocks noGrp="1"/>
          </p:cNvSpPr>
          <p:nvPr>
            <p:ph type="body" idx="21" hasCustomPrompt="1"/>
          </p:nvPr>
        </p:nvSpPr>
        <p:spPr>
          <a:xfrm>
            <a:off x="502629" y="1753480"/>
            <a:ext cx="4995275" cy="287377"/>
          </a:xfrm>
        </p:spPr>
        <p:txBody>
          <a:bodyPr vert="horz" lIns="91440" tIns="45720" rIns="91440" bIns="45720" rtlCol="0" anchor="ctr">
            <a:noAutofit/>
          </a:bodyPr>
          <a:lstStyle>
            <a:lvl1pPr>
              <a:defRPr lang="en-US" sz="1600" b="0" kern="1200" dirty="0">
                <a:solidFill>
                  <a:schemeClr val="tx1"/>
                </a:solidFill>
                <a:latin typeface="+mn-lt"/>
                <a:ea typeface="+mn-ea"/>
                <a:cs typeface="+mn-cs"/>
              </a:defRPr>
            </a:lvl1pPr>
          </a:lstStyle>
          <a:p>
            <a:pPr marL="0" lvl="0" indent="0" algn="l" defTabSz="914400" rtl="0" eaLnBrk="1" latinLnBrk="0" hangingPunct="1">
              <a:lnSpc>
                <a:spcPct val="90000"/>
              </a:lnSpc>
              <a:spcBef>
                <a:spcPts val="1000"/>
              </a:spcBef>
              <a:buFontTx/>
              <a:buNone/>
            </a:pPr>
            <a:r>
              <a:rPr lang="en-US"/>
              <a:t>Add text</a:t>
            </a:r>
          </a:p>
        </p:txBody>
      </p:sp>
      <p:sp>
        <p:nvSpPr>
          <p:cNvPr id="17" name="Rectangle: Rounded Corners 16">
            <a:extLst>
              <a:ext uri="{FF2B5EF4-FFF2-40B4-BE49-F238E27FC236}">
                <a16:creationId xmlns:a16="http://schemas.microsoft.com/office/drawing/2014/main" id="{60999495-84C8-3496-5299-608F6BBB4501}"/>
              </a:ext>
            </a:extLst>
          </p:cNvPr>
          <p:cNvSpPr/>
          <p:nvPr userDrawn="1"/>
        </p:nvSpPr>
        <p:spPr>
          <a:xfrm>
            <a:off x="491045" y="4502227"/>
            <a:ext cx="5614659" cy="70653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 Placeholder 2">
            <a:extLst>
              <a:ext uri="{FF2B5EF4-FFF2-40B4-BE49-F238E27FC236}">
                <a16:creationId xmlns:a16="http://schemas.microsoft.com/office/drawing/2014/main" id="{D4AEC019-D1F7-0FD6-3D98-9E1CC5178AE3}"/>
              </a:ext>
            </a:extLst>
          </p:cNvPr>
          <p:cNvSpPr>
            <a:spLocks noGrp="1"/>
          </p:cNvSpPr>
          <p:nvPr>
            <p:ph type="body" idx="22" hasCustomPrompt="1"/>
          </p:nvPr>
        </p:nvSpPr>
        <p:spPr>
          <a:xfrm>
            <a:off x="1517452" y="4608178"/>
            <a:ext cx="4570275" cy="54429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19" name="Picture Placeholder 15">
            <a:extLst>
              <a:ext uri="{FF2B5EF4-FFF2-40B4-BE49-F238E27FC236}">
                <a16:creationId xmlns:a16="http://schemas.microsoft.com/office/drawing/2014/main" id="{280FD4FB-263F-84F2-EE15-580B12EF4F48}"/>
              </a:ext>
            </a:extLst>
          </p:cNvPr>
          <p:cNvSpPr>
            <a:spLocks noGrp="1"/>
          </p:cNvSpPr>
          <p:nvPr>
            <p:ph type="pic" sz="quarter" idx="23"/>
          </p:nvPr>
        </p:nvSpPr>
        <p:spPr>
          <a:xfrm>
            <a:off x="570353" y="4608178"/>
            <a:ext cx="787800" cy="536601"/>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
        <p:nvSpPr>
          <p:cNvPr id="29" name="Rectangle: Rounded Corners 28">
            <a:extLst>
              <a:ext uri="{FF2B5EF4-FFF2-40B4-BE49-F238E27FC236}">
                <a16:creationId xmlns:a16="http://schemas.microsoft.com/office/drawing/2014/main" id="{094DAF08-6CE6-40F8-5E59-7E3EBC3893AE}"/>
              </a:ext>
            </a:extLst>
          </p:cNvPr>
          <p:cNvSpPr/>
          <p:nvPr userDrawn="1"/>
        </p:nvSpPr>
        <p:spPr>
          <a:xfrm>
            <a:off x="491045" y="5327381"/>
            <a:ext cx="5614659" cy="70653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Text Placeholder 2">
            <a:extLst>
              <a:ext uri="{FF2B5EF4-FFF2-40B4-BE49-F238E27FC236}">
                <a16:creationId xmlns:a16="http://schemas.microsoft.com/office/drawing/2014/main" id="{73EABC45-1EBF-9711-A386-889742FF81CB}"/>
              </a:ext>
            </a:extLst>
          </p:cNvPr>
          <p:cNvSpPr>
            <a:spLocks noGrp="1"/>
          </p:cNvSpPr>
          <p:nvPr>
            <p:ph type="body" idx="24" hasCustomPrompt="1"/>
          </p:nvPr>
        </p:nvSpPr>
        <p:spPr>
          <a:xfrm>
            <a:off x="1517452" y="5433332"/>
            <a:ext cx="4570275" cy="54429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31" name="Picture Placeholder 15">
            <a:extLst>
              <a:ext uri="{FF2B5EF4-FFF2-40B4-BE49-F238E27FC236}">
                <a16:creationId xmlns:a16="http://schemas.microsoft.com/office/drawing/2014/main" id="{26DA891B-1890-1879-756E-7E2B527F151C}"/>
              </a:ext>
            </a:extLst>
          </p:cNvPr>
          <p:cNvSpPr>
            <a:spLocks noGrp="1"/>
          </p:cNvSpPr>
          <p:nvPr>
            <p:ph type="pic" sz="quarter" idx="25"/>
          </p:nvPr>
        </p:nvSpPr>
        <p:spPr>
          <a:xfrm>
            <a:off x="570353" y="5433332"/>
            <a:ext cx="787800" cy="536601"/>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Tree>
    <p:extLst>
      <p:ext uri="{BB962C8B-B14F-4D97-AF65-F5344CB8AC3E}">
        <p14:creationId xmlns:p14="http://schemas.microsoft.com/office/powerpoint/2010/main" val="378673282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1_custom text image combo 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492E6C-9AE8-1112-82E2-6F6471FADE9E}"/>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729A487F-D63F-A289-E6AF-B8F5C24986E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380F48B7-1208-0E34-15F9-511B155F326A}"/>
              </a:ext>
            </a:extLst>
          </p:cNvPr>
          <p:cNvSpPr/>
          <p:nvPr/>
        </p:nvSpPr>
        <p:spPr>
          <a:xfrm>
            <a:off x="499473" y="3423304"/>
            <a:ext cx="11209905" cy="248509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A7A86A04-5460-A33C-BC41-861563B96428}"/>
              </a:ext>
            </a:extLst>
          </p:cNvPr>
          <p:cNvSpPr>
            <a:spLocks noGrp="1"/>
          </p:cNvSpPr>
          <p:nvPr>
            <p:ph type="body" idx="13"/>
          </p:nvPr>
        </p:nvSpPr>
        <p:spPr>
          <a:xfrm>
            <a:off x="706666" y="3644147"/>
            <a:ext cx="10795518" cy="2043404"/>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Picture Placeholder 15">
            <a:extLst>
              <a:ext uri="{FF2B5EF4-FFF2-40B4-BE49-F238E27FC236}">
                <a16:creationId xmlns:a16="http://schemas.microsoft.com/office/drawing/2014/main" id="{9133C7F4-6F1E-18BB-7BCB-5B6EAB2E1753}"/>
              </a:ext>
            </a:extLst>
          </p:cNvPr>
          <p:cNvSpPr>
            <a:spLocks noGrp="1"/>
          </p:cNvSpPr>
          <p:nvPr>
            <p:ph type="pic" sz="quarter" idx="14"/>
          </p:nvPr>
        </p:nvSpPr>
        <p:spPr>
          <a:xfrm>
            <a:off x="499473" y="1220320"/>
            <a:ext cx="2369742" cy="2040255"/>
          </a:xfrm>
          <a:noFill/>
          <a:ln w="15875">
            <a:noFill/>
          </a:ln>
        </p:spPr>
        <p:txBody>
          <a:bodyPr/>
          <a:lstStyle>
            <a:lvl1pPr marL="0" indent="0">
              <a:buNone/>
              <a:defRPr/>
            </a:lvl1pPr>
          </a:lstStyle>
          <a:p>
            <a:r>
              <a:rPr lang="en-US"/>
              <a:t>Click icon to add picture</a:t>
            </a:r>
            <a:endParaRPr lang="en-GB"/>
          </a:p>
        </p:txBody>
      </p:sp>
      <p:sp>
        <p:nvSpPr>
          <p:cNvPr id="7" name="Picture Placeholder 15">
            <a:extLst>
              <a:ext uri="{FF2B5EF4-FFF2-40B4-BE49-F238E27FC236}">
                <a16:creationId xmlns:a16="http://schemas.microsoft.com/office/drawing/2014/main" id="{1C5DDE54-1FA5-7F67-8FBB-601562337411}"/>
              </a:ext>
            </a:extLst>
          </p:cNvPr>
          <p:cNvSpPr>
            <a:spLocks noGrp="1"/>
          </p:cNvSpPr>
          <p:nvPr>
            <p:ph type="pic" sz="quarter" idx="15"/>
          </p:nvPr>
        </p:nvSpPr>
        <p:spPr>
          <a:xfrm>
            <a:off x="3443385" y="1220320"/>
            <a:ext cx="2369742" cy="2040255"/>
          </a:xfrm>
          <a:noFill/>
          <a:ln w="15875">
            <a:noFill/>
          </a:ln>
        </p:spPr>
        <p:txBody>
          <a:bodyPr/>
          <a:lstStyle>
            <a:lvl1pPr marL="0" indent="0">
              <a:buNone/>
              <a:defRPr/>
            </a:lvl1pPr>
          </a:lstStyle>
          <a:p>
            <a:r>
              <a:rPr lang="en-US"/>
              <a:t>Click icon to add picture</a:t>
            </a:r>
            <a:endParaRPr lang="en-GB"/>
          </a:p>
        </p:txBody>
      </p:sp>
      <p:sp>
        <p:nvSpPr>
          <p:cNvPr id="8" name="Picture Placeholder 15">
            <a:extLst>
              <a:ext uri="{FF2B5EF4-FFF2-40B4-BE49-F238E27FC236}">
                <a16:creationId xmlns:a16="http://schemas.microsoft.com/office/drawing/2014/main" id="{A2676613-5829-D3B8-DEBD-251ADBCA9AB6}"/>
              </a:ext>
            </a:extLst>
          </p:cNvPr>
          <p:cNvSpPr>
            <a:spLocks noGrp="1"/>
          </p:cNvSpPr>
          <p:nvPr>
            <p:ph type="pic" sz="quarter" idx="16"/>
          </p:nvPr>
        </p:nvSpPr>
        <p:spPr>
          <a:xfrm>
            <a:off x="6387297" y="1220320"/>
            <a:ext cx="2369742" cy="2040255"/>
          </a:xfrm>
          <a:noFill/>
          <a:ln w="15875">
            <a:noFill/>
          </a:ln>
        </p:spPr>
        <p:txBody>
          <a:bodyPr/>
          <a:lstStyle>
            <a:lvl1pPr marL="0" indent="0">
              <a:buNone/>
              <a:defRPr/>
            </a:lvl1pPr>
          </a:lstStyle>
          <a:p>
            <a:r>
              <a:rPr lang="en-US"/>
              <a:t>Click icon to add picture</a:t>
            </a:r>
            <a:endParaRPr lang="en-GB"/>
          </a:p>
        </p:txBody>
      </p:sp>
      <p:sp>
        <p:nvSpPr>
          <p:cNvPr id="9" name="Picture Placeholder 15">
            <a:extLst>
              <a:ext uri="{FF2B5EF4-FFF2-40B4-BE49-F238E27FC236}">
                <a16:creationId xmlns:a16="http://schemas.microsoft.com/office/drawing/2014/main" id="{9ED94091-0D63-6179-34F9-25179E802BB9}"/>
              </a:ext>
            </a:extLst>
          </p:cNvPr>
          <p:cNvSpPr>
            <a:spLocks noGrp="1"/>
          </p:cNvSpPr>
          <p:nvPr>
            <p:ph type="pic" sz="quarter" idx="17"/>
          </p:nvPr>
        </p:nvSpPr>
        <p:spPr>
          <a:xfrm>
            <a:off x="9331209" y="1220320"/>
            <a:ext cx="2369742" cy="2040255"/>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40361947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1_custom text image combo 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499472" y="1233996"/>
            <a:ext cx="5422357" cy="4674399"/>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710965" y="1436914"/>
            <a:ext cx="4999369" cy="4273421"/>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6270171" y="3144416"/>
            <a:ext cx="5430779" cy="2763980"/>
          </a:xfrm>
          <a:noFill/>
          <a:ln w="15875">
            <a:noFill/>
          </a:ln>
        </p:spPr>
        <p:txBody>
          <a:bodyPr/>
          <a:lstStyle>
            <a:lvl1pPr marL="0" indent="0">
              <a:buNone/>
              <a:defRPr/>
            </a:lvl1pPr>
          </a:lstStyle>
          <a:p>
            <a:r>
              <a:rPr lang="en-US"/>
              <a:t>Click icon to add picture</a:t>
            </a:r>
            <a:endParaRPr lang="en-GB"/>
          </a:p>
        </p:txBody>
      </p:sp>
      <p:sp>
        <p:nvSpPr>
          <p:cNvPr id="7" name="Rectangle: Rounded Corners 6">
            <a:extLst>
              <a:ext uri="{FF2B5EF4-FFF2-40B4-BE49-F238E27FC236}">
                <a16:creationId xmlns:a16="http://schemas.microsoft.com/office/drawing/2014/main" id="{A8D994B5-3959-7AF7-024A-36F22F4DA967}"/>
              </a:ext>
            </a:extLst>
          </p:cNvPr>
          <p:cNvSpPr>
            <a:spLocks/>
          </p:cNvSpPr>
          <p:nvPr/>
        </p:nvSpPr>
        <p:spPr>
          <a:xfrm>
            <a:off x="6270171" y="1233996"/>
            <a:ext cx="5422357" cy="155585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2">
            <a:extLst>
              <a:ext uri="{FF2B5EF4-FFF2-40B4-BE49-F238E27FC236}">
                <a16:creationId xmlns:a16="http://schemas.microsoft.com/office/drawing/2014/main" id="{7B8EF1D0-3BAC-6C2C-34D3-60CF8F4B7D2C}"/>
              </a:ext>
            </a:extLst>
          </p:cNvPr>
          <p:cNvSpPr>
            <a:spLocks noGrp="1"/>
          </p:cNvSpPr>
          <p:nvPr>
            <p:ph type="body" idx="14"/>
          </p:nvPr>
        </p:nvSpPr>
        <p:spPr>
          <a:xfrm>
            <a:off x="6423108" y="1353439"/>
            <a:ext cx="5057926" cy="1268464"/>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94813900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ustom text image combo 8 (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499472" y="3144415"/>
            <a:ext cx="5422357" cy="2763980"/>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710965" y="3331029"/>
            <a:ext cx="4999369" cy="2379306"/>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6270171" y="3144416"/>
            <a:ext cx="5430779" cy="2763980"/>
          </a:xfrm>
          <a:noFill/>
          <a:ln w="15875">
            <a:noFill/>
          </a:ln>
        </p:spPr>
        <p:txBody>
          <a:bodyPr/>
          <a:lstStyle>
            <a:lvl1pPr marL="0" indent="0">
              <a:buNone/>
              <a:defRPr/>
            </a:lvl1pPr>
          </a:lstStyle>
          <a:p>
            <a:r>
              <a:rPr lang="en-US"/>
              <a:t>Click icon to add picture</a:t>
            </a:r>
            <a:endParaRPr lang="en-GB"/>
          </a:p>
        </p:txBody>
      </p:sp>
      <p:sp>
        <p:nvSpPr>
          <p:cNvPr id="7" name="Rectangle: Rounded Corners 6">
            <a:extLst>
              <a:ext uri="{FF2B5EF4-FFF2-40B4-BE49-F238E27FC236}">
                <a16:creationId xmlns:a16="http://schemas.microsoft.com/office/drawing/2014/main" id="{A8D994B5-3959-7AF7-024A-36F22F4DA967}"/>
              </a:ext>
            </a:extLst>
          </p:cNvPr>
          <p:cNvSpPr>
            <a:spLocks/>
          </p:cNvSpPr>
          <p:nvPr/>
        </p:nvSpPr>
        <p:spPr>
          <a:xfrm>
            <a:off x="482625" y="1233996"/>
            <a:ext cx="11209904" cy="155585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2">
            <a:extLst>
              <a:ext uri="{FF2B5EF4-FFF2-40B4-BE49-F238E27FC236}">
                <a16:creationId xmlns:a16="http://schemas.microsoft.com/office/drawing/2014/main" id="{7B8EF1D0-3BAC-6C2C-34D3-60CF8F4B7D2C}"/>
              </a:ext>
            </a:extLst>
          </p:cNvPr>
          <p:cNvSpPr>
            <a:spLocks noGrp="1"/>
          </p:cNvSpPr>
          <p:nvPr>
            <p:ph type="body" idx="14"/>
          </p:nvPr>
        </p:nvSpPr>
        <p:spPr>
          <a:xfrm>
            <a:off x="653143" y="1427583"/>
            <a:ext cx="10860833" cy="1194319"/>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094031876"/>
      </p:ext>
    </p:extLst>
  </p:cSld>
  <p:clrMapOvr>
    <a:masterClrMapping/>
  </p:clrMapOvr>
  <p:hf sldNum="0"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custom text image combo 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userDrawn="1"/>
        </p:nvSpPr>
        <p:spPr>
          <a:xfrm>
            <a:off x="499472" y="2364593"/>
            <a:ext cx="5422357" cy="3543802"/>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710965" y="2576146"/>
            <a:ext cx="4999369" cy="3134189"/>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6270171" y="2364593"/>
            <a:ext cx="5430779" cy="3543803"/>
          </a:xfrm>
          <a:noFill/>
          <a:ln w="15875">
            <a:noFill/>
          </a:ln>
        </p:spPr>
        <p:txBody>
          <a:bodyPr/>
          <a:lstStyle>
            <a:lvl1pPr marL="0" indent="0">
              <a:buNone/>
              <a:defRPr/>
            </a:lvl1pPr>
          </a:lstStyle>
          <a:p>
            <a:r>
              <a:rPr lang="en-US"/>
              <a:t>Click icon to add picture</a:t>
            </a:r>
            <a:endParaRPr lang="en-GB"/>
          </a:p>
        </p:txBody>
      </p:sp>
      <p:sp>
        <p:nvSpPr>
          <p:cNvPr id="7" name="Rectangle: Rounded Corners 6">
            <a:extLst>
              <a:ext uri="{FF2B5EF4-FFF2-40B4-BE49-F238E27FC236}">
                <a16:creationId xmlns:a16="http://schemas.microsoft.com/office/drawing/2014/main" id="{A8D994B5-3959-7AF7-024A-36F22F4DA967}"/>
              </a:ext>
            </a:extLst>
          </p:cNvPr>
          <p:cNvSpPr>
            <a:spLocks/>
          </p:cNvSpPr>
          <p:nvPr userDrawn="1"/>
        </p:nvSpPr>
        <p:spPr>
          <a:xfrm>
            <a:off x="482625" y="1233996"/>
            <a:ext cx="11209904" cy="902535"/>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2">
            <a:extLst>
              <a:ext uri="{FF2B5EF4-FFF2-40B4-BE49-F238E27FC236}">
                <a16:creationId xmlns:a16="http://schemas.microsoft.com/office/drawing/2014/main" id="{7B8EF1D0-3BAC-6C2C-34D3-60CF8F4B7D2C}"/>
              </a:ext>
            </a:extLst>
          </p:cNvPr>
          <p:cNvSpPr>
            <a:spLocks noGrp="1"/>
          </p:cNvSpPr>
          <p:nvPr>
            <p:ph type="body" idx="14"/>
          </p:nvPr>
        </p:nvSpPr>
        <p:spPr>
          <a:xfrm>
            <a:off x="653143" y="1427584"/>
            <a:ext cx="10860833" cy="489140"/>
          </a:xfrm>
        </p:spPr>
        <p:txBody>
          <a:bodyPr wrap="square" lIns="180000" tIns="108000" rIns="180000" bIns="108000" anchor="ctr" anchorCtr="0">
            <a:no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05120131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custom text image combo 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482625" y="2330119"/>
            <a:ext cx="5430779" cy="3543803"/>
          </a:xfrm>
          <a:noFill/>
          <a:ln w="15875">
            <a:noFill/>
          </a:ln>
        </p:spPr>
        <p:txBody>
          <a:bodyPr/>
          <a:lstStyle>
            <a:lvl1pPr marL="0" indent="0">
              <a:buNone/>
              <a:defRPr/>
            </a:lvl1pPr>
          </a:lstStyle>
          <a:p>
            <a:r>
              <a:rPr lang="en-US"/>
              <a:t>Click icon to add picture</a:t>
            </a:r>
            <a:endParaRPr lang="en-GB"/>
          </a:p>
        </p:txBody>
      </p:sp>
      <p:sp>
        <p:nvSpPr>
          <p:cNvPr id="7" name="Rectangle: Rounded Corners 6">
            <a:extLst>
              <a:ext uri="{FF2B5EF4-FFF2-40B4-BE49-F238E27FC236}">
                <a16:creationId xmlns:a16="http://schemas.microsoft.com/office/drawing/2014/main" id="{A8D994B5-3959-7AF7-024A-36F22F4DA967}"/>
              </a:ext>
            </a:extLst>
          </p:cNvPr>
          <p:cNvSpPr>
            <a:spLocks/>
          </p:cNvSpPr>
          <p:nvPr userDrawn="1"/>
        </p:nvSpPr>
        <p:spPr>
          <a:xfrm>
            <a:off x="482625" y="1233996"/>
            <a:ext cx="11209904" cy="902535"/>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2">
            <a:extLst>
              <a:ext uri="{FF2B5EF4-FFF2-40B4-BE49-F238E27FC236}">
                <a16:creationId xmlns:a16="http://schemas.microsoft.com/office/drawing/2014/main" id="{7B8EF1D0-3BAC-6C2C-34D3-60CF8F4B7D2C}"/>
              </a:ext>
            </a:extLst>
          </p:cNvPr>
          <p:cNvSpPr>
            <a:spLocks noGrp="1"/>
          </p:cNvSpPr>
          <p:nvPr>
            <p:ph type="body" idx="14"/>
          </p:nvPr>
        </p:nvSpPr>
        <p:spPr>
          <a:xfrm>
            <a:off x="653143" y="1427584"/>
            <a:ext cx="10860833" cy="489140"/>
          </a:xfrm>
        </p:spPr>
        <p:txBody>
          <a:bodyPr wrap="square" lIns="180000" tIns="108000" rIns="180000" bIns="108000" anchor="ctr" anchorCtr="0">
            <a:no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9" name="Rectangle: Rounded Corners 8">
            <a:extLst>
              <a:ext uri="{FF2B5EF4-FFF2-40B4-BE49-F238E27FC236}">
                <a16:creationId xmlns:a16="http://schemas.microsoft.com/office/drawing/2014/main" id="{E183C02E-FA56-5DCE-80AA-86DDC88F12CE}"/>
              </a:ext>
            </a:extLst>
          </p:cNvPr>
          <p:cNvSpPr>
            <a:spLocks/>
          </p:cNvSpPr>
          <p:nvPr userDrawn="1"/>
        </p:nvSpPr>
        <p:spPr>
          <a:xfrm>
            <a:off x="6270172" y="2299355"/>
            <a:ext cx="5422357" cy="3543802"/>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6481665" y="2510908"/>
            <a:ext cx="4999369" cy="3134189"/>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3811515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custom text image combo 8 (B)">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6278594" y="1189906"/>
            <a:ext cx="5422357" cy="2763980"/>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6565459" y="1344324"/>
            <a:ext cx="4999369" cy="2379306"/>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562763" y="1189906"/>
            <a:ext cx="5430779" cy="2763980"/>
          </a:xfrm>
          <a:noFill/>
          <a:ln w="15875">
            <a:noFill/>
          </a:ln>
        </p:spPr>
        <p:txBody>
          <a:bodyPr/>
          <a:lstStyle>
            <a:lvl1pPr marL="0" indent="0">
              <a:buNone/>
              <a:defRPr/>
            </a:lvl1pPr>
          </a:lstStyle>
          <a:p>
            <a:r>
              <a:rPr lang="en-US"/>
              <a:t>Click icon to add picture</a:t>
            </a:r>
            <a:endParaRPr lang="en-GB"/>
          </a:p>
        </p:txBody>
      </p:sp>
      <p:sp>
        <p:nvSpPr>
          <p:cNvPr id="7" name="Rectangle: Rounded Corners 6">
            <a:extLst>
              <a:ext uri="{FF2B5EF4-FFF2-40B4-BE49-F238E27FC236}">
                <a16:creationId xmlns:a16="http://schemas.microsoft.com/office/drawing/2014/main" id="{A8D994B5-3959-7AF7-024A-36F22F4DA967}"/>
              </a:ext>
            </a:extLst>
          </p:cNvPr>
          <p:cNvSpPr>
            <a:spLocks/>
          </p:cNvSpPr>
          <p:nvPr/>
        </p:nvSpPr>
        <p:spPr>
          <a:xfrm>
            <a:off x="491047" y="4377855"/>
            <a:ext cx="11209904" cy="155585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2">
            <a:extLst>
              <a:ext uri="{FF2B5EF4-FFF2-40B4-BE49-F238E27FC236}">
                <a16:creationId xmlns:a16="http://schemas.microsoft.com/office/drawing/2014/main" id="{7B8EF1D0-3BAC-6C2C-34D3-60CF8F4B7D2C}"/>
              </a:ext>
            </a:extLst>
          </p:cNvPr>
          <p:cNvSpPr>
            <a:spLocks noGrp="1"/>
          </p:cNvSpPr>
          <p:nvPr>
            <p:ph type="body" idx="14"/>
          </p:nvPr>
        </p:nvSpPr>
        <p:spPr>
          <a:xfrm>
            <a:off x="653143" y="4565123"/>
            <a:ext cx="10860833" cy="1194319"/>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040189174"/>
      </p:ext>
    </p:extLst>
  </p:cSld>
  <p:clrMapOvr>
    <a:masterClrMapping/>
  </p:clrMapOvr>
  <p:hf sldNum="0" hd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custom text image combo 8 (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491045" y="1227130"/>
            <a:ext cx="5422357" cy="2763980"/>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777910" y="1381548"/>
            <a:ext cx="4999369" cy="2379306"/>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6270172" y="1227130"/>
            <a:ext cx="5430779" cy="2763980"/>
          </a:xfrm>
          <a:noFill/>
          <a:ln w="15875">
            <a:noFill/>
          </a:ln>
        </p:spPr>
        <p:txBody>
          <a:bodyPr/>
          <a:lstStyle>
            <a:lvl1pPr marL="0" indent="0">
              <a:buNone/>
              <a:defRPr/>
            </a:lvl1pPr>
          </a:lstStyle>
          <a:p>
            <a:r>
              <a:rPr lang="en-US"/>
              <a:t>Click icon to add picture</a:t>
            </a:r>
            <a:endParaRPr lang="en-GB"/>
          </a:p>
        </p:txBody>
      </p:sp>
      <p:sp>
        <p:nvSpPr>
          <p:cNvPr id="7" name="Rectangle: Rounded Corners 6">
            <a:extLst>
              <a:ext uri="{FF2B5EF4-FFF2-40B4-BE49-F238E27FC236}">
                <a16:creationId xmlns:a16="http://schemas.microsoft.com/office/drawing/2014/main" id="{A8D994B5-3959-7AF7-024A-36F22F4DA967}"/>
              </a:ext>
            </a:extLst>
          </p:cNvPr>
          <p:cNvSpPr>
            <a:spLocks/>
          </p:cNvSpPr>
          <p:nvPr/>
        </p:nvSpPr>
        <p:spPr>
          <a:xfrm>
            <a:off x="491047" y="4377855"/>
            <a:ext cx="11209904" cy="155585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2">
            <a:extLst>
              <a:ext uri="{FF2B5EF4-FFF2-40B4-BE49-F238E27FC236}">
                <a16:creationId xmlns:a16="http://schemas.microsoft.com/office/drawing/2014/main" id="{7B8EF1D0-3BAC-6C2C-34D3-60CF8F4B7D2C}"/>
              </a:ext>
            </a:extLst>
          </p:cNvPr>
          <p:cNvSpPr>
            <a:spLocks noGrp="1"/>
          </p:cNvSpPr>
          <p:nvPr>
            <p:ph type="body" idx="14"/>
          </p:nvPr>
        </p:nvSpPr>
        <p:spPr>
          <a:xfrm>
            <a:off x="653143" y="4565123"/>
            <a:ext cx="10860833" cy="1194319"/>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676261065"/>
      </p:ext>
    </p:extLst>
  </p:cSld>
  <p:clrMapOvr>
    <a:masterClrMapping/>
  </p:clrMapOvr>
  <p:hf sldNum="0" hdr="0" dt="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custom text image combo 8 (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6270172" y="2982190"/>
            <a:ext cx="5422357" cy="2763980"/>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6481665" y="3174527"/>
            <a:ext cx="4999369" cy="2379306"/>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482625" y="2982190"/>
            <a:ext cx="5430779" cy="2763980"/>
          </a:xfrm>
          <a:noFill/>
          <a:ln w="15875">
            <a:noFill/>
          </a:ln>
        </p:spPr>
        <p:txBody>
          <a:bodyPr/>
          <a:lstStyle>
            <a:lvl1pPr marL="0" indent="0">
              <a:buNone/>
              <a:defRPr/>
            </a:lvl1pPr>
          </a:lstStyle>
          <a:p>
            <a:r>
              <a:rPr lang="en-US"/>
              <a:t>Click icon to add picture</a:t>
            </a:r>
            <a:endParaRPr lang="en-GB"/>
          </a:p>
        </p:txBody>
      </p:sp>
      <p:sp>
        <p:nvSpPr>
          <p:cNvPr id="7" name="Rectangle: Rounded Corners 6">
            <a:extLst>
              <a:ext uri="{FF2B5EF4-FFF2-40B4-BE49-F238E27FC236}">
                <a16:creationId xmlns:a16="http://schemas.microsoft.com/office/drawing/2014/main" id="{A8D994B5-3959-7AF7-024A-36F22F4DA967}"/>
              </a:ext>
            </a:extLst>
          </p:cNvPr>
          <p:cNvSpPr>
            <a:spLocks/>
          </p:cNvSpPr>
          <p:nvPr/>
        </p:nvSpPr>
        <p:spPr>
          <a:xfrm>
            <a:off x="482625" y="1233996"/>
            <a:ext cx="11209904" cy="155585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2">
            <a:extLst>
              <a:ext uri="{FF2B5EF4-FFF2-40B4-BE49-F238E27FC236}">
                <a16:creationId xmlns:a16="http://schemas.microsoft.com/office/drawing/2014/main" id="{7B8EF1D0-3BAC-6C2C-34D3-60CF8F4B7D2C}"/>
              </a:ext>
            </a:extLst>
          </p:cNvPr>
          <p:cNvSpPr>
            <a:spLocks noGrp="1"/>
          </p:cNvSpPr>
          <p:nvPr>
            <p:ph type="body" idx="14"/>
          </p:nvPr>
        </p:nvSpPr>
        <p:spPr>
          <a:xfrm>
            <a:off x="653143" y="1427583"/>
            <a:ext cx="10860833" cy="1194319"/>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60131459"/>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Aims and Learning Objectives">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3B8DCC0-E517-6005-EB66-D90D259E3F8D}"/>
              </a:ext>
            </a:extLst>
          </p:cNvPr>
          <p:cNvSpPr>
            <a:spLocks noGrp="1"/>
          </p:cNvSpPr>
          <p:nvPr>
            <p:ph idx="1" hasCustomPrompt="1"/>
          </p:nvPr>
        </p:nvSpPr>
        <p:spPr/>
        <p:txBody>
          <a:bodyPr>
            <a:normAutofit/>
          </a:bodyPr>
          <a:lstStyle>
            <a:lvl1pPr>
              <a:defRPr sz="1600"/>
            </a:lvl1pPr>
            <a:lvl2pPr>
              <a:defRPr sz="1600"/>
            </a:lvl2pPr>
            <a:lvl3pPr>
              <a:defRPr sz="1600"/>
            </a:lvl3pPr>
            <a:lvl4pPr>
              <a:defRPr sz="1600"/>
            </a:lvl4pPr>
            <a:lvl5pPr>
              <a:defRPr sz="1600"/>
            </a:lvl5pPr>
          </a:lstStyle>
          <a:p>
            <a:pPr lvl="0"/>
            <a:r>
              <a:rPr lang="en-US"/>
              <a:t>Add text</a:t>
            </a:r>
          </a:p>
          <a:p>
            <a:pPr lvl="1"/>
            <a:r>
              <a:rPr lang="en-US"/>
              <a:t>Second level</a:t>
            </a:r>
          </a:p>
          <a:p>
            <a:pPr lvl="2"/>
            <a:r>
              <a:rPr lang="en-US"/>
              <a:t>Third level</a:t>
            </a:r>
          </a:p>
          <a:p>
            <a:pPr lvl="3"/>
            <a:r>
              <a:rPr lang="en-US"/>
              <a:t>Fourth level</a:t>
            </a:r>
          </a:p>
          <a:p>
            <a:pPr lvl="4"/>
            <a:r>
              <a:rPr lang="en-US"/>
              <a:t>Fifth level</a:t>
            </a:r>
            <a:endParaRPr lang="en-GB"/>
          </a:p>
        </p:txBody>
      </p:sp>
      <p:sp>
        <p:nvSpPr>
          <p:cNvPr id="8" name="Title 7">
            <a:extLst>
              <a:ext uri="{FF2B5EF4-FFF2-40B4-BE49-F238E27FC236}">
                <a16:creationId xmlns:a16="http://schemas.microsoft.com/office/drawing/2014/main" id="{7832F315-2629-FEF8-22B8-0392FA68B6CF}"/>
              </a:ext>
            </a:extLst>
          </p:cNvPr>
          <p:cNvSpPr>
            <a:spLocks noGrp="1"/>
          </p:cNvSpPr>
          <p:nvPr>
            <p:ph type="title" hasCustomPrompt="1"/>
          </p:nvPr>
        </p:nvSpPr>
        <p:spPr/>
        <p:txBody>
          <a:bodyPr/>
          <a:lstStyle/>
          <a:p>
            <a:pPr lvl="0"/>
            <a:r>
              <a:rPr lang="en-US"/>
              <a:t>Add text</a:t>
            </a:r>
          </a:p>
        </p:txBody>
      </p:sp>
      <p:sp>
        <p:nvSpPr>
          <p:cNvPr id="2" name="Footer Placeholder 1">
            <a:extLst>
              <a:ext uri="{FF2B5EF4-FFF2-40B4-BE49-F238E27FC236}">
                <a16:creationId xmlns:a16="http://schemas.microsoft.com/office/drawing/2014/main" id="{C1D24EFC-2289-FB99-02F0-00143A92F4A2}"/>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Tree>
    <p:extLst>
      <p:ext uri="{BB962C8B-B14F-4D97-AF65-F5344CB8AC3E}">
        <p14:creationId xmlns:p14="http://schemas.microsoft.com/office/powerpoint/2010/main" val="366102015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1_custom text image combo 1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499472" y="1233997"/>
            <a:ext cx="5422357" cy="2834152"/>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710965" y="1436915"/>
            <a:ext cx="4999369" cy="2407298"/>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499472" y="4273420"/>
            <a:ext cx="5430779" cy="1634976"/>
          </a:xfrm>
          <a:noFill/>
          <a:ln w="15875">
            <a:noFill/>
          </a:ln>
        </p:spPr>
        <p:txBody>
          <a:bodyPr/>
          <a:lstStyle>
            <a:lvl1pPr marL="0" indent="0">
              <a:buNone/>
              <a:defRPr/>
            </a:lvl1pPr>
          </a:lstStyle>
          <a:p>
            <a:r>
              <a:rPr lang="en-US"/>
              <a:t>Click icon to add picture</a:t>
            </a:r>
            <a:endParaRPr lang="en-GB"/>
          </a:p>
        </p:txBody>
      </p:sp>
      <p:sp>
        <p:nvSpPr>
          <p:cNvPr id="9" name="Picture Placeholder 15">
            <a:extLst>
              <a:ext uri="{FF2B5EF4-FFF2-40B4-BE49-F238E27FC236}">
                <a16:creationId xmlns:a16="http://schemas.microsoft.com/office/drawing/2014/main" id="{E31618DB-AA4A-AEE0-7C23-C351AD6BB1E6}"/>
              </a:ext>
            </a:extLst>
          </p:cNvPr>
          <p:cNvSpPr>
            <a:spLocks noGrp="1"/>
          </p:cNvSpPr>
          <p:nvPr>
            <p:ph type="pic" sz="quarter" idx="14"/>
          </p:nvPr>
        </p:nvSpPr>
        <p:spPr>
          <a:xfrm>
            <a:off x="6270171" y="1233997"/>
            <a:ext cx="5430779" cy="4674399"/>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365518362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1_custom text image combo 1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FA9D9-5A56-449B-3B86-F2574AEECF4B}"/>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B130103A-80B4-E4B8-95F1-63CBB3991D94}"/>
              </a:ext>
            </a:extLst>
          </p:cNvPr>
          <p:cNvSpPr>
            <a:spLocks noGrp="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85210CB7-8B35-BCBA-1451-F8B7E9876E0F}"/>
              </a:ext>
            </a:extLst>
          </p:cNvPr>
          <p:cNvSpPr/>
          <p:nvPr/>
        </p:nvSpPr>
        <p:spPr>
          <a:xfrm>
            <a:off x="499474" y="4478694"/>
            <a:ext cx="5509440" cy="142970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8A3154AD-4179-F26E-E9A7-1AF096C192C5}"/>
              </a:ext>
            </a:extLst>
          </p:cNvPr>
          <p:cNvSpPr>
            <a:spLocks noGrp="1"/>
          </p:cNvSpPr>
          <p:nvPr>
            <p:ph type="body" idx="13" hasCustomPrompt="1"/>
          </p:nvPr>
        </p:nvSpPr>
        <p:spPr>
          <a:xfrm>
            <a:off x="643812" y="4599992"/>
            <a:ext cx="5225143" cy="1138335"/>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6" name="Picture Placeholder 15">
            <a:extLst>
              <a:ext uri="{FF2B5EF4-FFF2-40B4-BE49-F238E27FC236}">
                <a16:creationId xmlns:a16="http://schemas.microsoft.com/office/drawing/2014/main" id="{E298D0AC-A783-AB2E-EB7F-D780BE1BAA73}"/>
              </a:ext>
            </a:extLst>
          </p:cNvPr>
          <p:cNvSpPr>
            <a:spLocks noGrp="1"/>
          </p:cNvSpPr>
          <p:nvPr>
            <p:ph type="pic" sz="quarter" idx="14"/>
          </p:nvPr>
        </p:nvSpPr>
        <p:spPr>
          <a:xfrm>
            <a:off x="6098254" y="4486895"/>
            <a:ext cx="1651519" cy="1421501"/>
          </a:xfrm>
          <a:noFill/>
          <a:ln w="15875">
            <a:noFill/>
          </a:ln>
        </p:spPr>
        <p:txBody>
          <a:bodyPr/>
          <a:lstStyle>
            <a:lvl1pPr marL="0" indent="0">
              <a:buNone/>
              <a:defRPr/>
            </a:lvl1pPr>
          </a:lstStyle>
          <a:p>
            <a:r>
              <a:rPr lang="en-US"/>
              <a:t>Click icon to add picture</a:t>
            </a:r>
            <a:endParaRPr lang="en-GB"/>
          </a:p>
        </p:txBody>
      </p:sp>
      <p:sp>
        <p:nvSpPr>
          <p:cNvPr id="7" name="Rectangle: Rounded Corners 6">
            <a:extLst>
              <a:ext uri="{FF2B5EF4-FFF2-40B4-BE49-F238E27FC236}">
                <a16:creationId xmlns:a16="http://schemas.microsoft.com/office/drawing/2014/main" id="{077091A5-D14B-C7A5-C62D-BDA04EFC8EA7}"/>
              </a:ext>
            </a:extLst>
          </p:cNvPr>
          <p:cNvSpPr>
            <a:spLocks/>
          </p:cNvSpPr>
          <p:nvPr/>
        </p:nvSpPr>
        <p:spPr>
          <a:xfrm>
            <a:off x="7889732" y="1178594"/>
            <a:ext cx="3892565" cy="4761310"/>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2">
            <a:extLst>
              <a:ext uri="{FF2B5EF4-FFF2-40B4-BE49-F238E27FC236}">
                <a16:creationId xmlns:a16="http://schemas.microsoft.com/office/drawing/2014/main" id="{FED69553-DE88-EA25-6672-AC0644115332}"/>
              </a:ext>
            </a:extLst>
          </p:cNvPr>
          <p:cNvSpPr>
            <a:spLocks noGrp="1"/>
          </p:cNvSpPr>
          <p:nvPr>
            <p:ph type="body" idx="15" hasCustomPrompt="1"/>
          </p:nvPr>
        </p:nvSpPr>
        <p:spPr>
          <a:xfrm>
            <a:off x="8046720" y="1380931"/>
            <a:ext cx="3573780" cy="4324762"/>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9" name="Rectangle: Rounded Corners 8">
            <a:extLst>
              <a:ext uri="{FF2B5EF4-FFF2-40B4-BE49-F238E27FC236}">
                <a16:creationId xmlns:a16="http://schemas.microsoft.com/office/drawing/2014/main" id="{E39E42C0-AB79-3782-075E-72CB6B75F085}"/>
              </a:ext>
            </a:extLst>
          </p:cNvPr>
          <p:cNvSpPr/>
          <p:nvPr/>
        </p:nvSpPr>
        <p:spPr>
          <a:xfrm>
            <a:off x="499474" y="2799183"/>
            <a:ext cx="5509440" cy="142970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 Placeholder 2">
            <a:extLst>
              <a:ext uri="{FF2B5EF4-FFF2-40B4-BE49-F238E27FC236}">
                <a16:creationId xmlns:a16="http://schemas.microsoft.com/office/drawing/2014/main" id="{B5D6D216-18E9-85F9-5945-D1E4C5C9161A}"/>
              </a:ext>
            </a:extLst>
          </p:cNvPr>
          <p:cNvSpPr>
            <a:spLocks noGrp="1"/>
          </p:cNvSpPr>
          <p:nvPr>
            <p:ph type="body" idx="16" hasCustomPrompt="1"/>
          </p:nvPr>
        </p:nvSpPr>
        <p:spPr>
          <a:xfrm>
            <a:off x="643812" y="2920481"/>
            <a:ext cx="5225143" cy="1138335"/>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11" name="Picture Placeholder 15">
            <a:extLst>
              <a:ext uri="{FF2B5EF4-FFF2-40B4-BE49-F238E27FC236}">
                <a16:creationId xmlns:a16="http://schemas.microsoft.com/office/drawing/2014/main" id="{027FF982-46DC-FF2A-3093-FBAE36F83895}"/>
              </a:ext>
            </a:extLst>
          </p:cNvPr>
          <p:cNvSpPr>
            <a:spLocks noGrp="1"/>
          </p:cNvSpPr>
          <p:nvPr>
            <p:ph type="pic" sz="quarter" idx="17"/>
          </p:nvPr>
        </p:nvSpPr>
        <p:spPr>
          <a:xfrm>
            <a:off x="6098254" y="2807384"/>
            <a:ext cx="1651519" cy="1421501"/>
          </a:xfrm>
          <a:noFill/>
          <a:ln w="15875">
            <a:noFill/>
          </a:ln>
        </p:spPr>
        <p:txBody>
          <a:bodyPr/>
          <a:lstStyle>
            <a:lvl1pPr marL="0" indent="0">
              <a:buNone/>
              <a:defRPr/>
            </a:lvl1pPr>
          </a:lstStyle>
          <a:p>
            <a:r>
              <a:rPr lang="en-US"/>
              <a:t>Click icon to add picture</a:t>
            </a:r>
            <a:endParaRPr lang="en-GB"/>
          </a:p>
        </p:txBody>
      </p:sp>
      <p:sp>
        <p:nvSpPr>
          <p:cNvPr id="12" name="Rectangle: Rounded Corners 11">
            <a:extLst>
              <a:ext uri="{FF2B5EF4-FFF2-40B4-BE49-F238E27FC236}">
                <a16:creationId xmlns:a16="http://schemas.microsoft.com/office/drawing/2014/main" id="{21005F3F-A456-B0A8-C6D1-530EA2FC168D}"/>
              </a:ext>
            </a:extLst>
          </p:cNvPr>
          <p:cNvSpPr/>
          <p:nvPr/>
        </p:nvSpPr>
        <p:spPr>
          <a:xfrm>
            <a:off x="499474" y="1178594"/>
            <a:ext cx="5509440" cy="142970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 Placeholder 2">
            <a:extLst>
              <a:ext uri="{FF2B5EF4-FFF2-40B4-BE49-F238E27FC236}">
                <a16:creationId xmlns:a16="http://schemas.microsoft.com/office/drawing/2014/main" id="{0D04D700-13AA-81E6-B144-8B0095DE8D81}"/>
              </a:ext>
            </a:extLst>
          </p:cNvPr>
          <p:cNvSpPr>
            <a:spLocks noGrp="1"/>
          </p:cNvSpPr>
          <p:nvPr>
            <p:ph type="body" idx="18" hasCustomPrompt="1"/>
          </p:nvPr>
        </p:nvSpPr>
        <p:spPr>
          <a:xfrm>
            <a:off x="643812" y="1299892"/>
            <a:ext cx="5225143" cy="1138335"/>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14" name="Picture Placeholder 15">
            <a:extLst>
              <a:ext uri="{FF2B5EF4-FFF2-40B4-BE49-F238E27FC236}">
                <a16:creationId xmlns:a16="http://schemas.microsoft.com/office/drawing/2014/main" id="{7E16FC58-A009-798E-8D58-547752FCB281}"/>
              </a:ext>
            </a:extLst>
          </p:cNvPr>
          <p:cNvSpPr>
            <a:spLocks noGrp="1"/>
          </p:cNvSpPr>
          <p:nvPr>
            <p:ph type="pic" sz="quarter" idx="19"/>
          </p:nvPr>
        </p:nvSpPr>
        <p:spPr>
          <a:xfrm>
            <a:off x="6098254" y="1186795"/>
            <a:ext cx="1651519" cy="1421501"/>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128646087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2_custom text image combo 1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FA9D9-5A56-449B-3B86-F2574AEECF4B}"/>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B130103A-80B4-E4B8-95F1-63CBB3991D94}"/>
              </a:ext>
            </a:extLst>
          </p:cNvPr>
          <p:cNvSpPr>
            <a:spLocks noGrp="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85210CB7-8B35-BCBA-1451-F8B7E9876E0F}"/>
              </a:ext>
            </a:extLst>
          </p:cNvPr>
          <p:cNvSpPr/>
          <p:nvPr/>
        </p:nvSpPr>
        <p:spPr>
          <a:xfrm>
            <a:off x="7605345" y="4472128"/>
            <a:ext cx="4095605" cy="142970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8A3154AD-4179-F26E-E9A7-1AF096C192C5}"/>
              </a:ext>
            </a:extLst>
          </p:cNvPr>
          <p:cNvSpPr>
            <a:spLocks noGrp="1"/>
          </p:cNvSpPr>
          <p:nvPr>
            <p:ph type="body" idx="13" hasCustomPrompt="1"/>
          </p:nvPr>
        </p:nvSpPr>
        <p:spPr>
          <a:xfrm>
            <a:off x="7710854" y="4593426"/>
            <a:ext cx="3850138" cy="1138335"/>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6" name="Picture Placeholder 15">
            <a:extLst>
              <a:ext uri="{FF2B5EF4-FFF2-40B4-BE49-F238E27FC236}">
                <a16:creationId xmlns:a16="http://schemas.microsoft.com/office/drawing/2014/main" id="{E298D0AC-A783-AB2E-EB7F-D780BE1BAA73}"/>
              </a:ext>
            </a:extLst>
          </p:cNvPr>
          <p:cNvSpPr>
            <a:spLocks noGrp="1"/>
          </p:cNvSpPr>
          <p:nvPr>
            <p:ph type="pic" sz="quarter" idx="14"/>
          </p:nvPr>
        </p:nvSpPr>
        <p:spPr>
          <a:xfrm>
            <a:off x="5836910" y="4472128"/>
            <a:ext cx="1651519" cy="1421501"/>
          </a:xfrm>
          <a:noFill/>
          <a:ln w="15875">
            <a:noFill/>
          </a:ln>
        </p:spPr>
        <p:txBody>
          <a:bodyPr/>
          <a:lstStyle>
            <a:lvl1pPr marL="0" indent="0">
              <a:buNone/>
              <a:defRPr/>
            </a:lvl1pPr>
          </a:lstStyle>
          <a:p>
            <a:r>
              <a:rPr lang="en-US"/>
              <a:t>Click icon to add picture</a:t>
            </a:r>
            <a:endParaRPr lang="en-GB"/>
          </a:p>
        </p:txBody>
      </p:sp>
      <p:sp>
        <p:nvSpPr>
          <p:cNvPr id="7" name="Rectangle: Rounded Corners 6">
            <a:extLst>
              <a:ext uri="{FF2B5EF4-FFF2-40B4-BE49-F238E27FC236}">
                <a16:creationId xmlns:a16="http://schemas.microsoft.com/office/drawing/2014/main" id="{077091A5-D14B-C7A5-C62D-BDA04EFC8EA7}"/>
              </a:ext>
            </a:extLst>
          </p:cNvPr>
          <p:cNvSpPr>
            <a:spLocks/>
          </p:cNvSpPr>
          <p:nvPr/>
        </p:nvSpPr>
        <p:spPr>
          <a:xfrm>
            <a:off x="491045" y="1093130"/>
            <a:ext cx="5109655" cy="4761310"/>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2">
            <a:extLst>
              <a:ext uri="{FF2B5EF4-FFF2-40B4-BE49-F238E27FC236}">
                <a16:creationId xmlns:a16="http://schemas.microsoft.com/office/drawing/2014/main" id="{FED69553-DE88-EA25-6672-AC0644115332}"/>
              </a:ext>
            </a:extLst>
          </p:cNvPr>
          <p:cNvSpPr>
            <a:spLocks noGrp="1"/>
          </p:cNvSpPr>
          <p:nvPr>
            <p:ph type="body" idx="15" hasCustomPrompt="1"/>
          </p:nvPr>
        </p:nvSpPr>
        <p:spPr>
          <a:xfrm>
            <a:off x="692913" y="1293326"/>
            <a:ext cx="4661601" cy="4445001"/>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9" name="Rectangle: Rounded Corners 8">
            <a:extLst>
              <a:ext uri="{FF2B5EF4-FFF2-40B4-BE49-F238E27FC236}">
                <a16:creationId xmlns:a16="http://schemas.microsoft.com/office/drawing/2014/main" id="{E39E42C0-AB79-3782-075E-72CB6B75F085}"/>
              </a:ext>
            </a:extLst>
          </p:cNvPr>
          <p:cNvSpPr/>
          <p:nvPr/>
        </p:nvSpPr>
        <p:spPr>
          <a:xfrm>
            <a:off x="7605345" y="2792617"/>
            <a:ext cx="4095605" cy="142970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 Placeholder 2">
            <a:extLst>
              <a:ext uri="{FF2B5EF4-FFF2-40B4-BE49-F238E27FC236}">
                <a16:creationId xmlns:a16="http://schemas.microsoft.com/office/drawing/2014/main" id="{B5D6D216-18E9-85F9-5945-D1E4C5C9161A}"/>
              </a:ext>
            </a:extLst>
          </p:cNvPr>
          <p:cNvSpPr>
            <a:spLocks noGrp="1"/>
          </p:cNvSpPr>
          <p:nvPr>
            <p:ph type="body" idx="16" hasCustomPrompt="1"/>
          </p:nvPr>
        </p:nvSpPr>
        <p:spPr>
          <a:xfrm>
            <a:off x="7710854" y="2913915"/>
            <a:ext cx="3850138" cy="1138335"/>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11" name="Picture Placeholder 15">
            <a:extLst>
              <a:ext uri="{FF2B5EF4-FFF2-40B4-BE49-F238E27FC236}">
                <a16:creationId xmlns:a16="http://schemas.microsoft.com/office/drawing/2014/main" id="{027FF982-46DC-FF2A-3093-FBAE36F83895}"/>
              </a:ext>
            </a:extLst>
          </p:cNvPr>
          <p:cNvSpPr>
            <a:spLocks noGrp="1"/>
          </p:cNvSpPr>
          <p:nvPr>
            <p:ph type="pic" sz="quarter" idx="17"/>
          </p:nvPr>
        </p:nvSpPr>
        <p:spPr>
          <a:xfrm>
            <a:off x="5836910" y="2792617"/>
            <a:ext cx="1651519" cy="1421501"/>
          </a:xfrm>
          <a:noFill/>
          <a:ln w="15875">
            <a:noFill/>
          </a:ln>
        </p:spPr>
        <p:txBody>
          <a:bodyPr/>
          <a:lstStyle>
            <a:lvl1pPr marL="0" indent="0">
              <a:buNone/>
              <a:defRPr/>
            </a:lvl1pPr>
          </a:lstStyle>
          <a:p>
            <a:r>
              <a:rPr lang="en-US"/>
              <a:t>Click icon to add picture</a:t>
            </a:r>
            <a:endParaRPr lang="en-GB"/>
          </a:p>
        </p:txBody>
      </p:sp>
      <p:sp>
        <p:nvSpPr>
          <p:cNvPr id="12" name="Rectangle: Rounded Corners 11">
            <a:extLst>
              <a:ext uri="{FF2B5EF4-FFF2-40B4-BE49-F238E27FC236}">
                <a16:creationId xmlns:a16="http://schemas.microsoft.com/office/drawing/2014/main" id="{21005F3F-A456-B0A8-C6D1-530EA2FC168D}"/>
              </a:ext>
            </a:extLst>
          </p:cNvPr>
          <p:cNvSpPr/>
          <p:nvPr/>
        </p:nvSpPr>
        <p:spPr>
          <a:xfrm>
            <a:off x="7605345" y="1172028"/>
            <a:ext cx="4095605" cy="142970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 Placeholder 2">
            <a:extLst>
              <a:ext uri="{FF2B5EF4-FFF2-40B4-BE49-F238E27FC236}">
                <a16:creationId xmlns:a16="http://schemas.microsoft.com/office/drawing/2014/main" id="{0D04D700-13AA-81E6-B144-8B0095DE8D81}"/>
              </a:ext>
            </a:extLst>
          </p:cNvPr>
          <p:cNvSpPr>
            <a:spLocks noGrp="1"/>
          </p:cNvSpPr>
          <p:nvPr>
            <p:ph type="body" idx="18" hasCustomPrompt="1"/>
          </p:nvPr>
        </p:nvSpPr>
        <p:spPr>
          <a:xfrm>
            <a:off x="7710854" y="1293326"/>
            <a:ext cx="3850138" cy="1138335"/>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14" name="Picture Placeholder 15">
            <a:extLst>
              <a:ext uri="{FF2B5EF4-FFF2-40B4-BE49-F238E27FC236}">
                <a16:creationId xmlns:a16="http://schemas.microsoft.com/office/drawing/2014/main" id="{7E16FC58-A009-798E-8D58-547752FCB281}"/>
              </a:ext>
            </a:extLst>
          </p:cNvPr>
          <p:cNvSpPr>
            <a:spLocks noGrp="1"/>
          </p:cNvSpPr>
          <p:nvPr>
            <p:ph type="pic" sz="quarter" idx="19"/>
          </p:nvPr>
        </p:nvSpPr>
        <p:spPr>
          <a:xfrm>
            <a:off x="5836910" y="1172028"/>
            <a:ext cx="1651519" cy="1421501"/>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127717870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custom image text combo 1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492E6C-9AE8-1112-82E2-6F6471FADE9E}"/>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729A487F-D63F-A289-E6AF-B8F5C24986E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380F48B7-1208-0E34-15F9-511B155F326A}"/>
              </a:ext>
            </a:extLst>
          </p:cNvPr>
          <p:cNvSpPr/>
          <p:nvPr/>
        </p:nvSpPr>
        <p:spPr>
          <a:xfrm>
            <a:off x="491045" y="1239007"/>
            <a:ext cx="11209905" cy="125494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A7A86A04-5460-A33C-BC41-861563B96428}"/>
              </a:ext>
            </a:extLst>
          </p:cNvPr>
          <p:cNvSpPr>
            <a:spLocks noGrp="1"/>
          </p:cNvSpPr>
          <p:nvPr>
            <p:ph type="body" idx="13"/>
          </p:nvPr>
        </p:nvSpPr>
        <p:spPr>
          <a:xfrm>
            <a:off x="804671" y="1351642"/>
            <a:ext cx="10619233" cy="1033374"/>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Picture Placeholder 15">
            <a:extLst>
              <a:ext uri="{FF2B5EF4-FFF2-40B4-BE49-F238E27FC236}">
                <a16:creationId xmlns:a16="http://schemas.microsoft.com/office/drawing/2014/main" id="{9133C7F4-6F1E-18BB-7BCB-5B6EAB2E1753}"/>
              </a:ext>
            </a:extLst>
          </p:cNvPr>
          <p:cNvSpPr>
            <a:spLocks noGrp="1"/>
          </p:cNvSpPr>
          <p:nvPr>
            <p:ph type="pic" sz="quarter" idx="14"/>
          </p:nvPr>
        </p:nvSpPr>
        <p:spPr>
          <a:xfrm>
            <a:off x="930177" y="2844913"/>
            <a:ext cx="3005190" cy="1254947"/>
          </a:xfrm>
          <a:noFill/>
          <a:ln w="15875">
            <a:noFill/>
          </a:ln>
        </p:spPr>
        <p:txBody>
          <a:bodyPr/>
          <a:lstStyle>
            <a:lvl1pPr marL="0" indent="0">
              <a:buNone/>
              <a:defRPr/>
            </a:lvl1pPr>
          </a:lstStyle>
          <a:p>
            <a:r>
              <a:rPr lang="en-US"/>
              <a:t>Click icon to add picture</a:t>
            </a:r>
            <a:endParaRPr lang="en-GB"/>
          </a:p>
        </p:txBody>
      </p:sp>
      <p:sp>
        <p:nvSpPr>
          <p:cNvPr id="8" name="Picture Placeholder 15">
            <a:extLst>
              <a:ext uri="{FF2B5EF4-FFF2-40B4-BE49-F238E27FC236}">
                <a16:creationId xmlns:a16="http://schemas.microsoft.com/office/drawing/2014/main" id="{A2676613-5829-D3B8-DEBD-251ADBCA9AB6}"/>
              </a:ext>
            </a:extLst>
          </p:cNvPr>
          <p:cNvSpPr>
            <a:spLocks noGrp="1"/>
          </p:cNvSpPr>
          <p:nvPr>
            <p:ph type="pic" sz="quarter" idx="16"/>
          </p:nvPr>
        </p:nvSpPr>
        <p:spPr>
          <a:xfrm>
            <a:off x="4624258" y="3060982"/>
            <a:ext cx="6350694" cy="2589419"/>
          </a:xfrm>
          <a:noFill/>
          <a:ln w="15875">
            <a:noFill/>
          </a:ln>
        </p:spPr>
        <p:txBody>
          <a:bodyPr/>
          <a:lstStyle>
            <a:lvl1pPr marL="0" indent="0">
              <a:buNone/>
              <a:defRPr/>
            </a:lvl1pPr>
          </a:lstStyle>
          <a:p>
            <a:r>
              <a:rPr lang="en-US"/>
              <a:t>Click icon to add picture</a:t>
            </a:r>
            <a:endParaRPr lang="en-GB"/>
          </a:p>
        </p:txBody>
      </p:sp>
      <p:sp>
        <p:nvSpPr>
          <p:cNvPr id="9" name="Picture Placeholder 15">
            <a:extLst>
              <a:ext uri="{FF2B5EF4-FFF2-40B4-BE49-F238E27FC236}">
                <a16:creationId xmlns:a16="http://schemas.microsoft.com/office/drawing/2014/main" id="{1D6A7090-93B0-16B0-8DA2-4A07CB34E62A}"/>
              </a:ext>
            </a:extLst>
          </p:cNvPr>
          <p:cNvSpPr>
            <a:spLocks noGrp="1"/>
          </p:cNvSpPr>
          <p:nvPr>
            <p:ph type="pic" sz="quarter" idx="18"/>
          </p:nvPr>
        </p:nvSpPr>
        <p:spPr>
          <a:xfrm>
            <a:off x="963768" y="4364046"/>
            <a:ext cx="3005190" cy="1254947"/>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2078172487"/>
      </p:ext>
    </p:extLst>
  </p:cSld>
  <p:clrMapOvr>
    <a:masterClrMapping/>
  </p:clrMapOvr>
  <p:hf sldNum="0" hdr="0" dt="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stom text image combo 1">
    <p:spTree>
      <p:nvGrpSpPr>
        <p:cNvPr id="1" name=""/>
        <p:cNvGrpSpPr/>
        <p:nvPr/>
      </p:nvGrpSpPr>
      <p:grpSpPr>
        <a:xfrm>
          <a:off x="0" y="0"/>
          <a:ext cx="0" cy="0"/>
          <a:chOff x="0" y="0"/>
          <a:chExt cx="0" cy="0"/>
        </a:xfrm>
      </p:grpSpPr>
      <p:sp>
        <p:nvSpPr>
          <p:cNvPr id="46" name="Rectangle: Rounded Corners 45">
            <a:extLst>
              <a:ext uri="{FF2B5EF4-FFF2-40B4-BE49-F238E27FC236}">
                <a16:creationId xmlns:a16="http://schemas.microsoft.com/office/drawing/2014/main" id="{A5DC2ADE-9B5D-B3A0-2BB9-A6355CCC7E94}"/>
              </a:ext>
            </a:extLst>
          </p:cNvPr>
          <p:cNvSpPr/>
          <p:nvPr userDrawn="1"/>
        </p:nvSpPr>
        <p:spPr>
          <a:xfrm>
            <a:off x="5597593" y="2003268"/>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ooter Placeholder 2">
            <a:extLst>
              <a:ext uri="{FF2B5EF4-FFF2-40B4-BE49-F238E27FC236}">
                <a16:creationId xmlns:a16="http://schemas.microsoft.com/office/drawing/2014/main" id="{AAEDD64C-DD3D-1E43-832D-72BDA496D2D5}"/>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0" name="Picture Placeholder 15">
            <a:extLst>
              <a:ext uri="{FF2B5EF4-FFF2-40B4-BE49-F238E27FC236}">
                <a16:creationId xmlns:a16="http://schemas.microsoft.com/office/drawing/2014/main" id="{3B3F9630-D3E8-D59B-DD25-5A25B31F9AD3}"/>
              </a:ext>
            </a:extLst>
          </p:cNvPr>
          <p:cNvSpPr>
            <a:spLocks noGrp="1"/>
          </p:cNvSpPr>
          <p:nvPr>
            <p:ph type="pic" sz="quarter" idx="11"/>
          </p:nvPr>
        </p:nvSpPr>
        <p:spPr>
          <a:xfrm>
            <a:off x="523872" y="2109218"/>
            <a:ext cx="4804938" cy="3071103"/>
          </a:xfrm>
          <a:solidFill>
            <a:schemeClr val="accent6">
              <a:alpha val="52000"/>
            </a:schemeClr>
          </a:solidFill>
          <a:ln w="15875">
            <a:noFill/>
          </a:ln>
        </p:spPr>
        <p:txBody>
          <a:bodyPr/>
          <a:lstStyle>
            <a:lvl1pPr marL="0" indent="0">
              <a:buNone/>
              <a:defRPr/>
            </a:lvl1pPr>
          </a:lstStyle>
          <a:p>
            <a:r>
              <a:rPr lang="en-US"/>
              <a:t>Click icon to add picture</a:t>
            </a:r>
            <a:endParaRPr lang="en-GB"/>
          </a:p>
        </p:txBody>
      </p:sp>
      <p:sp>
        <p:nvSpPr>
          <p:cNvPr id="41" name="Title 40">
            <a:extLst>
              <a:ext uri="{FF2B5EF4-FFF2-40B4-BE49-F238E27FC236}">
                <a16:creationId xmlns:a16="http://schemas.microsoft.com/office/drawing/2014/main" id="{DD0747D7-6048-D506-9906-997140600924}"/>
              </a:ext>
            </a:extLst>
          </p:cNvPr>
          <p:cNvSpPr>
            <a:spLocks noGrp="1"/>
          </p:cNvSpPr>
          <p:nvPr>
            <p:ph type="title"/>
          </p:nvPr>
        </p:nvSpPr>
        <p:spPr/>
        <p:txBody>
          <a:bodyPr/>
          <a:lstStyle/>
          <a:p>
            <a:r>
              <a:rPr lang="en-US"/>
              <a:t>Click to edit Master title style</a:t>
            </a:r>
            <a:endParaRPr lang="en-GB"/>
          </a:p>
        </p:txBody>
      </p:sp>
      <p:sp>
        <p:nvSpPr>
          <p:cNvPr id="42" name="Text Placeholder 2">
            <a:extLst>
              <a:ext uri="{FF2B5EF4-FFF2-40B4-BE49-F238E27FC236}">
                <a16:creationId xmlns:a16="http://schemas.microsoft.com/office/drawing/2014/main" id="{7D5EF658-B117-2B0A-6928-3A10401D30E4}"/>
              </a:ext>
            </a:extLst>
          </p:cNvPr>
          <p:cNvSpPr>
            <a:spLocks noGrp="1"/>
          </p:cNvSpPr>
          <p:nvPr>
            <p:ph type="body" idx="1" hasCustomPrompt="1"/>
          </p:nvPr>
        </p:nvSpPr>
        <p:spPr>
          <a:xfrm>
            <a:off x="491045" y="1279010"/>
            <a:ext cx="4837765" cy="724258"/>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43" name="Text Placeholder 2">
            <a:extLst>
              <a:ext uri="{FF2B5EF4-FFF2-40B4-BE49-F238E27FC236}">
                <a16:creationId xmlns:a16="http://schemas.microsoft.com/office/drawing/2014/main" id="{8A742D98-FFB6-39F5-F305-9587BC537A06}"/>
              </a:ext>
            </a:extLst>
          </p:cNvPr>
          <p:cNvSpPr>
            <a:spLocks noGrp="1"/>
          </p:cNvSpPr>
          <p:nvPr>
            <p:ph type="body" idx="12" hasCustomPrompt="1"/>
          </p:nvPr>
        </p:nvSpPr>
        <p:spPr>
          <a:xfrm>
            <a:off x="507458" y="5301939"/>
            <a:ext cx="4837765" cy="555483"/>
          </a:xfrm>
        </p:spPr>
        <p:txBody>
          <a:bodyPr wrap="square" lIns="180000" tIns="108000" rIns="180000" bIns="108000" anchor="t" anchorCtr="0">
            <a:noAutofit/>
          </a:bodyPr>
          <a:lstStyle>
            <a:lvl1pPr marL="0" indent="0">
              <a:buNone/>
              <a:defRPr lang="en-US" sz="1800" b="0" kern="1200" dirty="0">
                <a:solidFill>
                  <a:schemeClr val="tx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1000"/>
              </a:spcBef>
              <a:buFontTx/>
              <a:buNone/>
            </a:pPr>
            <a:r>
              <a:rPr lang="en-US"/>
              <a:t>Add text</a:t>
            </a:r>
          </a:p>
        </p:txBody>
      </p:sp>
      <p:sp>
        <p:nvSpPr>
          <p:cNvPr id="44" name="Text Placeholder 2">
            <a:extLst>
              <a:ext uri="{FF2B5EF4-FFF2-40B4-BE49-F238E27FC236}">
                <a16:creationId xmlns:a16="http://schemas.microsoft.com/office/drawing/2014/main" id="{445935B4-268A-B03A-E1AD-2EDC77E89C06}"/>
              </a:ext>
            </a:extLst>
          </p:cNvPr>
          <p:cNvSpPr>
            <a:spLocks noGrp="1"/>
          </p:cNvSpPr>
          <p:nvPr>
            <p:ph type="body" idx="13" hasCustomPrompt="1"/>
          </p:nvPr>
        </p:nvSpPr>
        <p:spPr>
          <a:xfrm>
            <a:off x="6624000" y="2109218"/>
            <a:ext cx="4995275" cy="68400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45" name="Picture Placeholder 15">
            <a:extLst>
              <a:ext uri="{FF2B5EF4-FFF2-40B4-BE49-F238E27FC236}">
                <a16:creationId xmlns:a16="http://schemas.microsoft.com/office/drawing/2014/main" id="{C19D4233-5083-6704-06D9-CFBB11E0DE0F}"/>
              </a:ext>
            </a:extLst>
          </p:cNvPr>
          <p:cNvSpPr>
            <a:spLocks noGrp="1"/>
          </p:cNvSpPr>
          <p:nvPr>
            <p:ph type="pic" sz="quarter" idx="14"/>
          </p:nvPr>
        </p:nvSpPr>
        <p:spPr>
          <a:xfrm>
            <a:off x="5676900" y="2109218"/>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
        <p:nvSpPr>
          <p:cNvPr id="47" name="Rectangle: Rounded Corners 46">
            <a:extLst>
              <a:ext uri="{FF2B5EF4-FFF2-40B4-BE49-F238E27FC236}">
                <a16:creationId xmlns:a16="http://schemas.microsoft.com/office/drawing/2014/main" id="{6B9AC8FB-63CD-7E91-0D5D-249CA45A38FD}"/>
              </a:ext>
            </a:extLst>
          </p:cNvPr>
          <p:cNvSpPr/>
          <p:nvPr userDrawn="1"/>
        </p:nvSpPr>
        <p:spPr>
          <a:xfrm>
            <a:off x="5582460" y="2981864"/>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Text Placeholder 2">
            <a:extLst>
              <a:ext uri="{FF2B5EF4-FFF2-40B4-BE49-F238E27FC236}">
                <a16:creationId xmlns:a16="http://schemas.microsoft.com/office/drawing/2014/main" id="{8D28805C-9364-9AF3-0B18-B1BE6AB76274}"/>
              </a:ext>
            </a:extLst>
          </p:cNvPr>
          <p:cNvSpPr>
            <a:spLocks noGrp="1"/>
          </p:cNvSpPr>
          <p:nvPr>
            <p:ph type="body" idx="15" hasCustomPrompt="1"/>
          </p:nvPr>
        </p:nvSpPr>
        <p:spPr>
          <a:xfrm>
            <a:off x="6608867" y="3087814"/>
            <a:ext cx="4995275" cy="68400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49" name="Picture Placeholder 15">
            <a:extLst>
              <a:ext uri="{FF2B5EF4-FFF2-40B4-BE49-F238E27FC236}">
                <a16:creationId xmlns:a16="http://schemas.microsoft.com/office/drawing/2014/main" id="{C552998B-A25A-7249-D0AF-B3730BB1C6AC}"/>
              </a:ext>
            </a:extLst>
          </p:cNvPr>
          <p:cNvSpPr>
            <a:spLocks noGrp="1"/>
          </p:cNvSpPr>
          <p:nvPr>
            <p:ph type="pic" sz="quarter" idx="16"/>
          </p:nvPr>
        </p:nvSpPr>
        <p:spPr>
          <a:xfrm>
            <a:off x="5661767" y="3087814"/>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
        <p:nvSpPr>
          <p:cNvPr id="50" name="Rectangle: Rounded Corners 49">
            <a:extLst>
              <a:ext uri="{FF2B5EF4-FFF2-40B4-BE49-F238E27FC236}">
                <a16:creationId xmlns:a16="http://schemas.microsoft.com/office/drawing/2014/main" id="{B3FC2B63-C784-ED6A-CE0C-CE2F9D3281B6}"/>
              </a:ext>
            </a:extLst>
          </p:cNvPr>
          <p:cNvSpPr/>
          <p:nvPr userDrawn="1"/>
        </p:nvSpPr>
        <p:spPr>
          <a:xfrm>
            <a:off x="5582460" y="3975700"/>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Text Placeholder 2">
            <a:extLst>
              <a:ext uri="{FF2B5EF4-FFF2-40B4-BE49-F238E27FC236}">
                <a16:creationId xmlns:a16="http://schemas.microsoft.com/office/drawing/2014/main" id="{A9BC2BCF-A85C-BEC7-2FB3-F346A6252E09}"/>
              </a:ext>
            </a:extLst>
          </p:cNvPr>
          <p:cNvSpPr>
            <a:spLocks noGrp="1"/>
          </p:cNvSpPr>
          <p:nvPr>
            <p:ph type="body" idx="17" hasCustomPrompt="1"/>
          </p:nvPr>
        </p:nvSpPr>
        <p:spPr>
          <a:xfrm>
            <a:off x="6608867" y="4081650"/>
            <a:ext cx="4995275" cy="68400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52" name="Picture Placeholder 15">
            <a:extLst>
              <a:ext uri="{FF2B5EF4-FFF2-40B4-BE49-F238E27FC236}">
                <a16:creationId xmlns:a16="http://schemas.microsoft.com/office/drawing/2014/main" id="{3FBD6206-1B21-813F-0C8E-02ED57852064}"/>
              </a:ext>
            </a:extLst>
          </p:cNvPr>
          <p:cNvSpPr>
            <a:spLocks noGrp="1"/>
          </p:cNvSpPr>
          <p:nvPr>
            <p:ph type="pic" sz="quarter" idx="18"/>
          </p:nvPr>
        </p:nvSpPr>
        <p:spPr>
          <a:xfrm>
            <a:off x="5661767" y="4081650"/>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
        <p:nvSpPr>
          <p:cNvPr id="53" name="Rectangle: Rounded Corners 52">
            <a:extLst>
              <a:ext uri="{FF2B5EF4-FFF2-40B4-BE49-F238E27FC236}">
                <a16:creationId xmlns:a16="http://schemas.microsoft.com/office/drawing/2014/main" id="{B061C1CB-C732-F370-6326-CF94C9A50686}"/>
              </a:ext>
            </a:extLst>
          </p:cNvPr>
          <p:cNvSpPr/>
          <p:nvPr userDrawn="1"/>
        </p:nvSpPr>
        <p:spPr>
          <a:xfrm>
            <a:off x="5582460" y="4969536"/>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Text Placeholder 2">
            <a:extLst>
              <a:ext uri="{FF2B5EF4-FFF2-40B4-BE49-F238E27FC236}">
                <a16:creationId xmlns:a16="http://schemas.microsoft.com/office/drawing/2014/main" id="{DFDB72E9-EF1C-2BA1-4064-23FB9B46D7DB}"/>
              </a:ext>
            </a:extLst>
          </p:cNvPr>
          <p:cNvSpPr>
            <a:spLocks noGrp="1"/>
          </p:cNvSpPr>
          <p:nvPr>
            <p:ph type="body" idx="19" hasCustomPrompt="1"/>
          </p:nvPr>
        </p:nvSpPr>
        <p:spPr>
          <a:xfrm>
            <a:off x="6608867" y="5075486"/>
            <a:ext cx="4995275" cy="68400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55" name="Picture Placeholder 15">
            <a:extLst>
              <a:ext uri="{FF2B5EF4-FFF2-40B4-BE49-F238E27FC236}">
                <a16:creationId xmlns:a16="http://schemas.microsoft.com/office/drawing/2014/main" id="{8FEAC366-DBCE-D8F4-52B1-5CCCA70647C8}"/>
              </a:ext>
            </a:extLst>
          </p:cNvPr>
          <p:cNvSpPr>
            <a:spLocks noGrp="1"/>
          </p:cNvSpPr>
          <p:nvPr>
            <p:ph type="pic" sz="quarter" idx="20"/>
          </p:nvPr>
        </p:nvSpPr>
        <p:spPr>
          <a:xfrm>
            <a:off x="5661767" y="5075486"/>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
        <p:nvSpPr>
          <p:cNvPr id="57" name="Title 40">
            <a:extLst>
              <a:ext uri="{FF2B5EF4-FFF2-40B4-BE49-F238E27FC236}">
                <a16:creationId xmlns:a16="http://schemas.microsoft.com/office/drawing/2014/main" id="{0E2E009B-B7BD-E611-8E24-9D0666B36CC7}"/>
              </a:ext>
            </a:extLst>
          </p:cNvPr>
          <p:cNvSpPr txBox="1">
            <a:spLocks/>
          </p:cNvSpPr>
          <p:nvPr userDrawn="1"/>
        </p:nvSpPr>
        <p:spPr>
          <a:xfrm>
            <a:off x="5600918" y="1528512"/>
            <a:ext cx="6118321" cy="4478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GB" sz="4000" b="1" kern="1200" dirty="0" smtClean="0">
                <a:solidFill>
                  <a:schemeClr val="tx2"/>
                </a:solidFill>
                <a:latin typeface="+mj-lt"/>
                <a:ea typeface="+mj-ea"/>
                <a:cs typeface="+mj-cs"/>
              </a:defRPr>
            </a:lvl1pPr>
          </a:lstStyle>
          <a:p>
            <a:r>
              <a:rPr lang="en-US" sz="2800"/>
              <a:t>Sub header</a:t>
            </a:r>
          </a:p>
        </p:txBody>
      </p:sp>
    </p:spTree>
    <p:extLst>
      <p:ext uri="{BB962C8B-B14F-4D97-AF65-F5344CB8AC3E}">
        <p14:creationId xmlns:p14="http://schemas.microsoft.com/office/powerpoint/2010/main" val="133937218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ustom text image combo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0C058B-8636-95A3-28AA-BE083E3DE856}"/>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AD6BFE7A-7DF3-EDB6-94D4-22579000A1B0}"/>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Picture Placeholder 15">
            <a:extLst>
              <a:ext uri="{FF2B5EF4-FFF2-40B4-BE49-F238E27FC236}">
                <a16:creationId xmlns:a16="http://schemas.microsoft.com/office/drawing/2014/main" id="{D262BBAF-8BFB-C01A-C6A3-090DF9F3CC9C}"/>
              </a:ext>
            </a:extLst>
          </p:cNvPr>
          <p:cNvSpPr>
            <a:spLocks noGrp="1"/>
          </p:cNvSpPr>
          <p:nvPr>
            <p:ph type="pic" sz="quarter" idx="11"/>
          </p:nvPr>
        </p:nvSpPr>
        <p:spPr>
          <a:xfrm>
            <a:off x="503510" y="1180730"/>
            <a:ext cx="5978096" cy="4701911"/>
          </a:xfrm>
          <a:noFill/>
          <a:ln w="15875">
            <a:noFill/>
          </a:ln>
        </p:spPr>
        <p:txBody>
          <a:bodyPr/>
          <a:lstStyle>
            <a:lvl1pPr marL="0" indent="0">
              <a:buNone/>
              <a:defRPr/>
            </a:lvl1pPr>
          </a:lstStyle>
          <a:p>
            <a:r>
              <a:rPr lang="en-US"/>
              <a:t>Click icon to add picture</a:t>
            </a:r>
            <a:endParaRPr lang="en-GB"/>
          </a:p>
        </p:txBody>
      </p:sp>
      <p:sp>
        <p:nvSpPr>
          <p:cNvPr id="5" name="Picture Placeholder 15">
            <a:extLst>
              <a:ext uri="{FF2B5EF4-FFF2-40B4-BE49-F238E27FC236}">
                <a16:creationId xmlns:a16="http://schemas.microsoft.com/office/drawing/2014/main" id="{A5318E6B-6D22-242E-BA22-925FF3A3CEF1}"/>
              </a:ext>
            </a:extLst>
          </p:cNvPr>
          <p:cNvSpPr>
            <a:spLocks noGrp="1"/>
          </p:cNvSpPr>
          <p:nvPr>
            <p:ph type="pic" sz="quarter" idx="14"/>
          </p:nvPr>
        </p:nvSpPr>
        <p:spPr>
          <a:xfrm>
            <a:off x="7716590" y="1515359"/>
            <a:ext cx="2907807" cy="1152000"/>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
        <p:nvSpPr>
          <p:cNvPr id="9" name="Picture Placeholder 15">
            <a:extLst>
              <a:ext uri="{FF2B5EF4-FFF2-40B4-BE49-F238E27FC236}">
                <a16:creationId xmlns:a16="http://schemas.microsoft.com/office/drawing/2014/main" id="{0D1032B5-7609-C495-A799-67F2FEFE28EF}"/>
              </a:ext>
            </a:extLst>
          </p:cNvPr>
          <p:cNvSpPr>
            <a:spLocks noGrp="1"/>
          </p:cNvSpPr>
          <p:nvPr>
            <p:ph type="pic" sz="quarter" idx="15"/>
          </p:nvPr>
        </p:nvSpPr>
        <p:spPr>
          <a:xfrm>
            <a:off x="7716590" y="4773483"/>
            <a:ext cx="2907807" cy="1152000"/>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
        <p:nvSpPr>
          <p:cNvPr id="10" name="Picture Placeholder 15">
            <a:extLst>
              <a:ext uri="{FF2B5EF4-FFF2-40B4-BE49-F238E27FC236}">
                <a16:creationId xmlns:a16="http://schemas.microsoft.com/office/drawing/2014/main" id="{7FC28978-EA07-D176-D427-043D28E8B225}"/>
              </a:ext>
            </a:extLst>
          </p:cNvPr>
          <p:cNvSpPr>
            <a:spLocks noGrp="1"/>
          </p:cNvSpPr>
          <p:nvPr>
            <p:ph type="pic" sz="quarter" idx="16"/>
          </p:nvPr>
        </p:nvSpPr>
        <p:spPr>
          <a:xfrm>
            <a:off x="7716590" y="3144421"/>
            <a:ext cx="2907807" cy="1152000"/>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
        <p:nvSpPr>
          <p:cNvPr id="11" name="Text Placeholder 2">
            <a:extLst>
              <a:ext uri="{FF2B5EF4-FFF2-40B4-BE49-F238E27FC236}">
                <a16:creationId xmlns:a16="http://schemas.microsoft.com/office/drawing/2014/main" id="{1D83297D-A661-14C3-454D-EF9C5B6A8689}"/>
              </a:ext>
            </a:extLst>
          </p:cNvPr>
          <p:cNvSpPr>
            <a:spLocks noGrp="1"/>
          </p:cNvSpPr>
          <p:nvPr>
            <p:ph type="body" idx="17" hasCustomPrompt="1"/>
          </p:nvPr>
        </p:nvSpPr>
        <p:spPr>
          <a:xfrm>
            <a:off x="6652499" y="1053181"/>
            <a:ext cx="5035991" cy="447885"/>
          </a:xfrm>
        </p:spPr>
        <p:txBody>
          <a:bodyPr wrap="square" lIns="180000" tIns="108000" rIns="180000" bIns="108000" anchor="ctr" anchorCtr="0">
            <a:no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12" name="Text Placeholder 2">
            <a:extLst>
              <a:ext uri="{FF2B5EF4-FFF2-40B4-BE49-F238E27FC236}">
                <a16:creationId xmlns:a16="http://schemas.microsoft.com/office/drawing/2014/main" id="{B219D978-5F67-845C-B9D8-58BA6D60AFBD}"/>
              </a:ext>
            </a:extLst>
          </p:cNvPr>
          <p:cNvSpPr>
            <a:spLocks noGrp="1"/>
          </p:cNvSpPr>
          <p:nvPr>
            <p:ph type="body" idx="18" hasCustomPrompt="1"/>
          </p:nvPr>
        </p:nvSpPr>
        <p:spPr>
          <a:xfrm>
            <a:off x="6652499" y="2696537"/>
            <a:ext cx="5035991" cy="418708"/>
          </a:xfrm>
        </p:spPr>
        <p:txBody>
          <a:bodyPr wrap="square" lIns="180000" tIns="108000" rIns="180000" bIns="108000" anchor="ctr" anchorCtr="0">
            <a:no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13" name="Text Placeholder 2">
            <a:extLst>
              <a:ext uri="{FF2B5EF4-FFF2-40B4-BE49-F238E27FC236}">
                <a16:creationId xmlns:a16="http://schemas.microsoft.com/office/drawing/2014/main" id="{1F8BBA4C-4CC2-51C5-7C7B-90AEA4F9B157}"/>
              </a:ext>
            </a:extLst>
          </p:cNvPr>
          <p:cNvSpPr>
            <a:spLocks noGrp="1"/>
          </p:cNvSpPr>
          <p:nvPr>
            <p:ph type="body" idx="19" hasCustomPrompt="1"/>
          </p:nvPr>
        </p:nvSpPr>
        <p:spPr>
          <a:xfrm>
            <a:off x="6652499" y="4323055"/>
            <a:ext cx="5035991" cy="421251"/>
          </a:xfrm>
        </p:spPr>
        <p:txBody>
          <a:bodyPr wrap="square" lIns="180000" tIns="108000" rIns="180000" bIns="108000" anchor="ctr" anchorCtr="0">
            <a:no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Tree>
    <p:extLst>
      <p:ext uri="{BB962C8B-B14F-4D97-AF65-F5344CB8AC3E}">
        <p14:creationId xmlns:p14="http://schemas.microsoft.com/office/powerpoint/2010/main" val="195595163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ustom text image hyperlink combo 1">
    <p:spTree>
      <p:nvGrpSpPr>
        <p:cNvPr id="1" name=""/>
        <p:cNvGrpSpPr/>
        <p:nvPr/>
      </p:nvGrpSpPr>
      <p:grpSpPr>
        <a:xfrm>
          <a:off x="0" y="0"/>
          <a:ext cx="0" cy="0"/>
          <a:chOff x="0" y="0"/>
          <a:chExt cx="0" cy="0"/>
        </a:xfrm>
      </p:grpSpPr>
      <p:sp>
        <p:nvSpPr>
          <p:cNvPr id="10" name="Picture Placeholder 15">
            <a:extLst>
              <a:ext uri="{FF2B5EF4-FFF2-40B4-BE49-F238E27FC236}">
                <a16:creationId xmlns:a16="http://schemas.microsoft.com/office/drawing/2014/main" id="{AAB4CD3F-8AC2-9046-946B-20F2C04975FB}"/>
              </a:ext>
            </a:extLst>
          </p:cNvPr>
          <p:cNvSpPr>
            <a:spLocks noGrp="1"/>
          </p:cNvSpPr>
          <p:nvPr>
            <p:ph type="pic" sz="quarter" idx="11"/>
          </p:nvPr>
        </p:nvSpPr>
        <p:spPr>
          <a:xfrm>
            <a:off x="503510" y="1897243"/>
            <a:ext cx="5978096" cy="3985397"/>
          </a:xfrm>
          <a:noFill/>
          <a:ln w="15875">
            <a:noFill/>
          </a:ln>
        </p:spPr>
        <p:txBody>
          <a:bodyPr/>
          <a:lstStyle>
            <a:lvl1pPr marL="0" indent="0">
              <a:buNone/>
              <a:defRPr/>
            </a:lvl1pPr>
          </a:lstStyle>
          <a:p>
            <a:r>
              <a:rPr lang="en-US"/>
              <a:t>Click icon to add picture</a:t>
            </a:r>
            <a:endParaRPr lang="en-GB"/>
          </a:p>
        </p:txBody>
      </p:sp>
      <p:sp>
        <p:nvSpPr>
          <p:cNvPr id="8" name="Title 7">
            <a:extLst>
              <a:ext uri="{FF2B5EF4-FFF2-40B4-BE49-F238E27FC236}">
                <a16:creationId xmlns:a16="http://schemas.microsoft.com/office/drawing/2014/main" id="{F4F3CE6E-7044-EAA3-4F22-2CC9A9D0A570}"/>
              </a:ext>
            </a:extLst>
          </p:cNvPr>
          <p:cNvSpPr>
            <a:spLocks noGrp="1"/>
          </p:cNvSpPr>
          <p:nvPr>
            <p:ph type="title"/>
          </p:nvPr>
        </p:nvSpPr>
        <p:spPr/>
        <p:txBody>
          <a:bodyPr/>
          <a:lstStyle/>
          <a:p>
            <a:r>
              <a:rPr lang="en-US"/>
              <a:t>Click to edit Master title style</a:t>
            </a:r>
            <a:endParaRPr lang="en-GB"/>
          </a:p>
        </p:txBody>
      </p:sp>
      <p:sp>
        <p:nvSpPr>
          <p:cNvPr id="11" name="Rectangle: Rounded Corners 10">
            <a:extLst>
              <a:ext uri="{FF2B5EF4-FFF2-40B4-BE49-F238E27FC236}">
                <a16:creationId xmlns:a16="http://schemas.microsoft.com/office/drawing/2014/main" id="{9D754AFF-DC01-C652-8950-9758C01CFB91}"/>
              </a:ext>
            </a:extLst>
          </p:cNvPr>
          <p:cNvSpPr/>
          <p:nvPr userDrawn="1"/>
        </p:nvSpPr>
        <p:spPr>
          <a:xfrm>
            <a:off x="6735913" y="5038725"/>
            <a:ext cx="4952577" cy="843915"/>
          </a:xfrm>
          <a:prstGeom prst="roundRect">
            <a:avLst>
              <a:gd name="adj" fmla="val 13243"/>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 Placeholder 2">
            <a:extLst>
              <a:ext uri="{FF2B5EF4-FFF2-40B4-BE49-F238E27FC236}">
                <a16:creationId xmlns:a16="http://schemas.microsoft.com/office/drawing/2014/main" id="{06633174-BB42-5FBD-157C-775CA5A5688F}"/>
              </a:ext>
            </a:extLst>
          </p:cNvPr>
          <p:cNvSpPr>
            <a:spLocks noGrp="1"/>
          </p:cNvSpPr>
          <p:nvPr>
            <p:ph type="body" idx="16" hasCustomPrompt="1"/>
          </p:nvPr>
        </p:nvSpPr>
        <p:spPr>
          <a:xfrm>
            <a:off x="6869051" y="5157635"/>
            <a:ext cx="4686300" cy="606093"/>
          </a:xfrm>
        </p:spPr>
        <p:txBody>
          <a:bodyPr wrap="square" lIns="180000" tIns="108000" rIns="180000" bIns="108000" anchor="t" anchorCtr="0">
            <a:no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algn="ctr"/>
            <a:r>
              <a:rPr lang="en-US">
                <a:solidFill>
                  <a:srgbClr val="8E24AA"/>
                </a:solidFill>
              </a:rPr>
              <a:t>Hyperlink to example “Here’s one we made earlier”</a:t>
            </a:r>
            <a:endParaRPr lang="en-GB">
              <a:solidFill>
                <a:srgbClr val="8E24AA"/>
              </a:solidFill>
            </a:endParaRPr>
          </a:p>
        </p:txBody>
      </p:sp>
      <p:sp>
        <p:nvSpPr>
          <p:cNvPr id="13" name="Text Placeholder 2">
            <a:extLst>
              <a:ext uri="{FF2B5EF4-FFF2-40B4-BE49-F238E27FC236}">
                <a16:creationId xmlns:a16="http://schemas.microsoft.com/office/drawing/2014/main" id="{77A698A1-D8E6-5ABD-BB15-B945A719B1E3}"/>
              </a:ext>
            </a:extLst>
          </p:cNvPr>
          <p:cNvSpPr>
            <a:spLocks noGrp="1"/>
          </p:cNvSpPr>
          <p:nvPr>
            <p:ph type="body" idx="15"/>
          </p:nvPr>
        </p:nvSpPr>
        <p:spPr>
          <a:xfrm>
            <a:off x="491046" y="1113382"/>
            <a:ext cx="11209905" cy="705893"/>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4" name="Text Placeholder 2">
            <a:extLst>
              <a:ext uri="{FF2B5EF4-FFF2-40B4-BE49-F238E27FC236}">
                <a16:creationId xmlns:a16="http://schemas.microsoft.com/office/drawing/2014/main" id="{6E94032D-B063-3AC2-D8E4-28D80F5EAB81}"/>
              </a:ext>
            </a:extLst>
          </p:cNvPr>
          <p:cNvSpPr>
            <a:spLocks noGrp="1"/>
          </p:cNvSpPr>
          <p:nvPr>
            <p:ph type="body" idx="17"/>
          </p:nvPr>
        </p:nvSpPr>
        <p:spPr>
          <a:xfrm>
            <a:off x="6735913" y="1897243"/>
            <a:ext cx="4932724" cy="2941457"/>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 name="Footer Placeholder 2">
            <a:extLst>
              <a:ext uri="{FF2B5EF4-FFF2-40B4-BE49-F238E27FC236}">
                <a16:creationId xmlns:a16="http://schemas.microsoft.com/office/drawing/2014/main" id="{AAEDD64C-DD3D-1E43-832D-72BDA496D2D5}"/>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Tree>
    <p:extLst>
      <p:ext uri="{BB962C8B-B14F-4D97-AF65-F5344CB8AC3E}">
        <p14:creationId xmlns:p14="http://schemas.microsoft.com/office/powerpoint/2010/main" val="328001469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ustom text image combo 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userDrawn="1"/>
        </p:nvSpPr>
        <p:spPr>
          <a:xfrm>
            <a:off x="499472" y="1233996"/>
            <a:ext cx="5422357" cy="4674399"/>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710965" y="1436914"/>
            <a:ext cx="4999369" cy="4273421"/>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6270171" y="3144416"/>
            <a:ext cx="5430779" cy="2763980"/>
          </a:xfrm>
          <a:noFill/>
          <a:ln w="15875">
            <a:noFill/>
          </a:ln>
        </p:spPr>
        <p:txBody>
          <a:bodyPr/>
          <a:lstStyle>
            <a:lvl1pPr marL="0" indent="0">
              <a:buNone/>
              <a:defRPr/>
            </a:lvl1pPr>
          </a:lstStyle>
          <a:p>
            <a:r>
              <a:rPr lang="en-US"/>
              <a:t>Click icon to add picture</a:t>
            </a:r>
            <a:endParaRPr lang="en-GB"/>
          </a:p>
        </p:txBody>
      </p:sp>
      <p:sp>
        <p:nvSpPr>
          <p:cNvPr id="7" name="Rectangle: Rounded Corners 6">
            <a:extLst>
              <a:ext uri="{FF2B5EF4-FFF2-40B4-BE49-F238E27FC236}">
                <a16:creationId xmlns:a16="http://schemas.microsoft.com/office/drawing/2014/main" id="{A8D994B5-3959-7AF7-024A-36F22F4DA967}"/>
              </a:ext>
            </a:extLst>
          </p:cNvPr>
          <p:cNvSpPr>
            <a:spLocks/>
          </p:cNvSpPr>
          <p:nvPr userDrawn="1"/>
        </p:nvSpPr>
        <p:spPr>
          <a:xfrm>
            <a:off x="6270171" y="1233996"/>
            <a:ext cx="5422357" cy="155585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2">
            <a:extLst>
              <a:ext uri="{FF2B5EF4-FFF2-40B4-BE49-F238E27FC236}">
                <a16:creationId xmlns:a16="http://schemas.microsoft.com/office/drawing/2014/main" id="{7B8EF1D0-3BAC-6C2C-34D3-60CF8F4B7D2C}"/>
              </a:ext>
            </a:extLst>
          </p:cNvPr>
          <p:cNvSpPr>
            <a:spLocks noGrp="1"/>
          </p:cNvSpPr>
          <p:nvPr>
            <p:ph type="body" idx="14"/>
          </p:nvPr>
        </p:nvSpPr>
        <p:spPr>
          <a:xfrm>
            <a:off x="6423108" y="1353439"/>
            <a:ext cx="5057926" cy="1268464"/>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50820561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ustom text image combo 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userDrawn="1"/>
        </p:nvSpPr>
        <p:spPr>
          <a:xfrm>
            <a:off x="499472" y="3144415"/>
            <a:ext cx="5422357" cy="2763980"/>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710965" y="3331029"/>
            <a:ext cx="4999369" cy="2379306"/>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6270171" y="3144416"/>
            <a:ext cx="5430779" cy="2763980"/>
          </a:xfrm>
          <a:noFill/>
          <a:ln w="15875">
            <a:noFill/>
          </a:ln>
        </p:spPr>
        <p:txBody>
          <a:bodyPr/>
          <a:lstStyle>
            <a:lvl1pPr marL="0" indent="0">
              <a:buNone/>
              <a:defRPr/>
            </a:lvl1pPr>
          </a:lstStyle>
          <a:p>
            <a:r>
              <a:rPr lang="en-US"/>
              <a:t>Click icon to add picture</a:t>
            </a:r>
            <a:endParaRPr lang="en-GB"/>
          </a:p>
        </p:txBody>
      </p:sp>
      <p:sp>
        <p:nvSpPr>
          <p:cNvPr id="7" name="Rectangle: Rounded Corners 6">
            <a:extLst>
              <a:ext uri="{FF2B5EF4-FFF2-40B4-BE49-F238E27FC236}">
                <a16:creationId xmlns:a16="http://schemas.microsoft.com/office/drawing/2014/main" id="{A8D994B5-3959-7AF7-024A-36F22F4DA967}"/>
              </a:ext>
            </a:extLst>
          </p:cNvPr>
          <p:cNvSpPr>
            <a:spLocks/>
          </p:cNvSpPr>
          <p:nvPr userDrawn="1"/>
        </p:nvSpPr>
        <p:spPr>
          <a:xfrm>
            <a:off x="482625" y="1233996"/>
            <a:ext cx="11209904" cy="155585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2">
            <a:extLst>
              <a:ext uri="{FF2B5EF4-FFF2-40B4-BE49-F238E27FC236}">
                <a16:creationId xmlns:a16="http://schemas.microsoft.com/office/drawing/2014/main" id="{7B8EF1D0-3BAC-6C2C-34D3-60CF8F4B7D2C}"/>
              </a:ext>
            </a:extLst>
          </p:cNvPr>
          <p:cNvSpPr>
            <a:spLocks noGrp="1"/>
          </p:cNvSpPr>
          <p:nvPr>
            <p:ph type="body" idx="14"/>
          </p:nvPr>
        </p:nvSpPr>
        <p:spPr>
          <a:xfrm>
            <a:off x="653143" y="1427583"/>
            <a:ext cx="10860833" cy="1194319"/>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5949689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ustom text image combo 1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userDrawn="1"/>
        </p:nvSpPr>
        <p:spPr>
          <a:xfrm>
            <a:off x="499472" y="1233997"/>
            <a:ext cx="5422357" cy="2834152"/>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710965" y="1436915"/>
            <a:ext cx="4999369" cy="2407298"/>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499472" y="4273420"/>
            <a:ext cx="5430779" cy="1634976"/>
          </a:xfrm>
          <a:noFill/>
          <a:ln w="15875">
            <a:noFill/>
          </a:ln>
        </p:spPr>
        <p:txBody>
          <a:bodyPr/>
          <a:lstStyle>
            <a:lvl1pPr marL="0" indent="0">
              <a:buNone/>
              <a:defRPr/>
            </a:lvl1pPr>
          </a:lstStyle>
          <a:p>
            <a:r>
              <a:rPr lang="en-US"/>
              <a:t>Click icon to add picture</a:t>
            </a:r>
            <a:endParaRPr lang="en-GB"/>
          </a:p>
        </p:txBody>
      </p:sp>
      <p:sp>
        <p:nvSpPr>
          <p:cNvPr id="9" name="Picture Placeholder 15">
            <a:extLst>
              <a:ext uri="{FF2B5EF4-FFF2-40B4-BE49-F238E27FC236}">
                <a16:creationId xmlns:a16="http://schemas.microsoft.com/office/drawing/2014/main" id="{E31618DB-AA4A-AEE0-7C23-C351AD6BB1E6}"/>
              </a:ext>
            </a:extLst>
          </p:cNvPr>
          <p:cNvSpPr>
            <a:spLocks noGrp="1"/>
          </p:cNvSpPr>
          <p:nvPr>
            <p:ph type="pic" sz="quarter" idx="14"/>
          </p:nvPr>
        </p:nvSpPr>
        <p:spPr>
          <a:xfrm>
            <a:off x="6270171" y="1233997"/>
            <a:ext cx="5430779" cy="4674399"/>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18312609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vocab 2 boxes">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DD401FED-18F6-42CD-AA41-1038E632EEF7}"/>
              </a:ext>
            </a:extLst>
          </p:cNvPr>
          <p:cNvSpPr/>
          <p:nvPr userDrawn="1"/>
        </p:nvSpPr>
        <p:spPr>
          <a:xfrm>
            <a:off x="495637" y="1123949"/>
            <a:ext cx="5421600" cy="637671"/>
          </a:xfrm>
          <a:prstGeom prst="rect">
            <a:avLst/>
          </a:prstGeom>
          <a:solidFill>
            <a:srgbClr val="8E24AA"/>
          </a:solidFill>
          <a:ln w="9525" cap="flat">
            <a:noFill/>
            <a:prstDash val="solid"/>
            <a:miter/>
          </a:ln>
        </p:spPr>
        <p:txBody>
          <a:bodyPr rtlCol="0" anchor="ctr"/>
          <a:lstStyle/>
          <a:p>
            <a:pPr algn="l"/>
            <a:endParaRPr lang="en-GB"/>
          </a:p>
        </p:txBody>
      </p:sp>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a:xfrm>
            <a:off x="491047" y="462638"/>
            <a:ext cx="11175588" cy="540000"/>
          </a:xfrm>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72E300E-4967-03C9-DE2F-5502BAE33181}"/>
              </a:ext>
            </a:extLst>
          </p:cNvPr>
          <p:cNvSpPr>
            <a:spLocks/>
          </p:cNvSpPr>
          <p:nvPr userDrawn="1"/>
        </p:nvSpPr>
        <p:spPr>
          <a:xfrm>
            <a:off x="495259" y="1851660"/>
            <a:ext cx="5422357" cy="4091945"/>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Rounded Corners 5">
            <a:extLst>
              <a:ext uri="{FF2B5EF4-FFF2-40B4-BE49-F238E27FC236}">
                <a16:creationId xmlns:a16="http://schemas.microsoft.com/office/drawing/2014/main" id="{D6D4FCF6-2BD1-8817-A786-5587C6EA92C9}"/>
              </a:ext>
            </a:extLst>
          </p:cNvPr>
          <p:cNvSpPr>
            <a:spLocks/>
          </p:cNvSpPr>
          <p:nvPr userDrawn="1"/>
        </p:nvSpPr>
        <p:spPr>
          <a:xfrm>
            <a:off x="6244656" y="1851660"/>
            <a:ext cx="5422357" cy="409194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Content Placeholder 2">
            <a:extLst>
              <a:ext uri="{FF2B5EF4-FFF2-40B4-BE49-F238E27FC236}">
                <a16:creationId xmlns:a16="http://schemas.microsoft.com/office/drawing/2014/main" id="{CCE32543-26D8-D580-0A4B-E6FB265D6365}"/>
              </a:ext>
            </a:extLst>
          </p:cNvPr>
          <p:cNvSpPr>
            <a:spLocks noGrp="1"/>
          </p:cNvSpPr>
          <p:nvPr>
            <p:ph idx="1"/>
          </p:nvPr>
        </p:nvSpPr>
        <p:spPr>
          <a:xfrm>
            <a:off x="6451936" y="2034540"/>
            <a:ext cx="5007796" cy="3685129"/>
          </a:xfrm>
        </p:spPr>
        <p:txBody>
          <a:bodyPr>
            <a:normAutofit/>
          </a:bodyPr>
          <a:lstStyle>
            <a:lvl1pPr>
              <a:defRPr sz="1600"/>
            </a:lvl1pPr>
            <a:lvl2pPr>
              <a:defRPr sz="1600"/>
            </a:lvl2pPr>
            <a:lvl3pPr>
              <a:defRPr sz="1600"/>
            </a:lvl3pPr>
            <a:lvl4pPr>
              <a:defRPr sz="1600"/>
            </a:lvl4pPr>
            <a:lvl5pPr>
              <a:defRPr sz="16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Content Placeholder 2">
            <a:extLst>
              <a:ext uri="{FF2B5EF4-FFF2-40B4-BE49-F238E27FC236}">
                <a16:creationId xmlns:a16="http://schemas.microsoft.com/office/drawing/2014/main" id="{A312DFC9-3DDF-455A-D440-231396B6EA6F}"/>
              </a:ext>
            </a:extLst>
          </p:cNvPr>
          <p:cNvSpPr>
            <a:spLocks noGrp="1"/>
          </p:cNvSpPr>
          <p:nvPr>
            <p:ph idx="11"/>
          </p:nvPr>
        </p:nvSpPr>
        <p:spPr>
          <a:xfrm>
            <a:off x="702539" y="2020545"/>
            <a:ext cx="5007796" cy="3685129"/>
          </a:xfrm>
        </p:spPr>
        <p:txBody>
          <a:bodyPr>
            <a:normAutofit/>
          </a:bodyPr>
          <a:lstStyle>
            <a:lvl1pPr>
              <a:defRPr sz="1600"/>
            </a:lvl1pPr>
            <a:lvl2pPr>
              <a:defRPr sz="1600"/>
            </a:lvl2pPr>
            <a:lvl3pPr>
              <a:defRPr sz="1600"/>
            </a:lvl3pPr>
            <a:lvl4pPr>
              <a:defRPr sz="1600"/>
            </a:lvl4pPr>
            <a:lvl5pPr>
              <a:defRPr sz="16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6">
            <a:extLst>
              <a:ext uri="{FF2B5EF4-FFF2-40B4-BE49-F238E27FC236}">
                <a16:creationId xmlns:a16="http://schemas.microsoft.com/office/drawing/2014/main" id="{F79E264E-2CE5-A57F-7900-7B356CC8C2BD}"/>
              </a:ext>
            </a:extLst>
          </p:cNvPr>
          <p:cNvSpPr>
            <a:spLocks noGrp="1"/>
          </p:cNvSpPr>
          <p:nvPr>
            <p:ph type="body" sz="quarter" idx="12" hasCustomPrompt="1"/>
          </p:nvPr>
        </p:nvSpPr>
        <p:spPr>
          <a:xfrm>
            <a:off x="608124" y="1220094"/>
            <a:ext cx="5196626" cy="447675"/>
          </a:xfrm>
        </p:spPr>
        <p:txBody>
          <a:bodyPr/>
          <a:lstStyle>
            <a:lvl1pPr marL="0" indent="0" algn="ctr">
              <a:buNone/>
              <a:defRPr b="1">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en-US" sz="2800"/>
              <a:t>Sub header</a:t>
            </a:r>
          </a:p>
        </p:txBody>
      </p:sp>
      <p:sp>
        <p:nvSpPr>
          <p:cNvPr id="20" name="Rectangle 19">
            <a:extLst>
              <a:ext uri="{FF2B5EF4-FFF2-40B4-BE49-F238E27FC236}">
                <a16:creationId xmlns:a16="http://schemas.microsoft.com/office/drawing/2014/main" id="{A8664AB6-2C50-A948-3715-F67205306AAB}"/>
              </a:ext>
            </a:extLst>
          </p:cNvPr>
          <p:cNvSpPr/>
          <p:nvPr userDrawn="1"/>
        </p:nvSpPr>
        <p:spPr>
          <a:xfrm>
            <a:off x="6245034" y="1123949"/>
            <a:ext cx="5421600" cy="637671"/>
          </a:xfrm>
          <a:prstGeom prst="rect">
            <a:avLst/>
          </a:prstGeom>
          <a:solidFill>
            <a:srgbClr val="8E24AA"/>
          </a:solidFill>
          <a:ln w="9525" cap="flat">
            <a:noFill/>
            <a:prstDash val="solid"/>
            <a:miter/>
          </a:ln>
        </p:spPr>
        <p:txBody>
          <a:bodyPr rtlCol="0" anchor="ctr"/>
          <a:lstStyle/>
          <a:p>
            <a:pPr algn="l"/>
            <a:endParaRPr lang="en-GB"/>
          </a:p>
        </p:txBody>
      </p:sp>
      <p:sp>
        <p:nvSpPr>
          <p:cNvPr id="21" name="Text Placeholder 6">
            <a:extLst>
              <a:ext uri="{FF2B5EF4-FFF2-40B4-BE49-F238E27FC236}">
                <a16:creationId xmlns:a16="http://schemas.microsoft.com/office/drawing/2014/main" id="{8A79C8AC-4901-9EF5-3D76-189596A0A8ED}"/>
              </a:ext>
            </a:extLst>
          </p:cNvPr>
          <p:cNvSpPr>
            <a:spLocks noGrp="1"/>
          </p:cNvSpPr>
          <p:nvPr>
            <p:ph type="body" sz="quarter" idx="13" hasCustomPrompt="1"/>
          </p:nvPr>
        </p:nvSpPr>
        <p:spPr>
          <a:xfrm>
            <a:off x="6357521" y="1220094"/>
            <a:ext cx="5196626" cy="447675"/>
          </a:xfrm>
        </p:spPr>
        <p:txBody>
          <a:bodyPr/>
          <a:lstStyle>
            <a:lvl1pPr marL="0" indent="0" algn="ctr">
              <a:buNone/>
              <a:defRPr b="1">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en-US" sz="2800"/>
              <a:t>Sub header</a:t>
            </a:r>
          </a:p>
        </p:txBody>
      </p:sp>
    </p:spTree>
    <p:extLst>
      <p:ext uri="{BB962C8B-B14F-4D97-AF65-F5344CB8AC3E}">
        <p14:creationId xmlns:p14="http://schemas.microsoft.com/office/powerpoint/2010/main" val="404612815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ustom text image combo 1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FA9D9-5A56-449B-3B86-F2574AEECF4B}"/>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B130103A-80B4-E4B8-95F1-63CBB3991D94}"/>
              </a:ext>
            </a:extLst>
          </p:cNvPr>
          <p:cNvSpPr>
            <a:spLocks noGrp="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85210CB7-8B35-BCBA-1451-F8B7E9876E0F}"/>
              </a:ext>
            </a:extLst>
          </p:cNvPr>
          <p:cNvSpPr/>
          <p:nvPr userDrawn="1"/>
        </p:nvSpPr>
        <p:spPr>
          <a:xfrm>
            <a:off x="499474" y="4478694"/>
            <a:ext cx="5509440" cy="142970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8A3154AD-4179-F26E-E9A7-1AF096C192C5}"/>
              </a:ext>
            </a:extLst>
          </p:cNvPr>
          <p:cNvSpPr>
            <a:spLocks noGrp="1"/>
          </p:cNvSpPr>
          <p:nvPr>
            <p:ph type="body" idx="13" hasCustomPrompt="1"/>
          </p:nvPr>
        </p:nvSpPr>
        <p:spPr>
          <a:xfrm>
            <a:off x="643812" y="4599992"/>
            <a:ext cx="5225143" cy="1138335"/>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6" name="Picture Placeholder 15">
            <a:extLst>
              <a:ext uri="{FF2B5EF4-FFF2-40B4-BE49-F238E27FC236}">
                <a16:creationId xmlns:a16="http://schemas.microsoft.com/office/drawing/2014/main" id="{E298D0AC-A783-AB2E-EB7F-D780BE1BAA73}"/>
              </a:ext>
            </a:extLst>
          </p:cNvPr>
          <p:cNvSpPr>
            <a:spLocks noGrp="1"/>
          </p:cNvSpPr>
          <p:nvPr>
            <p:ph type="pic" sz="quarter" idx="14"/>
          </p:nvPr>
        </p:nvSpPr>
        <p:spPr>
          <a:xfrm>
            <a:off x="6098254" y="4486895"/>
            <a:ext cx="1651519" cy="1421501"/>
          </a:xfrm>
          <a:noFill/>
          <a:ln w="15875">
            <a:noFill/>
          </a:ln>
        </p:spPr>
        <p:txBody>
          <a:bodyPr/>
          <a:lstStyle>
            <a:lvl1pPr marL="0" indent="0">
              <a:buNone/>
              <a:defRPr/>
            </a:lvl1pPr>
          </a:lstStyle>
          <a:p>
            <a:r>
              <a:rPr lang="en-US"/>
              <a:t>Click icon to add picture</a:t>
            </a:r>
            <a:endParaRPr lang="en-GB"/>
          </a:p>
        </p:txBody>
      </p:sp>
      <p:sp>
        <p:nvSpPr>
          <p:cNvPr id="7" name="Rectangle: Rounded Corners 6">
            <a:extLst>
              <a:ext uri="{FF2B5EF4-FFF2-40B4-BE49-F238E27FC236}">
                <a16:creationId xmlns:a16="http://schemas.microsoft.com/office/drawing/2014/main" id="{077091A5-D14B-C7A5-C62D-BDA04EFC8EA7}"/>
              </a:ext>
            </a:extLst>
          </p:cNvPr>
          <p:cNvSpPr>
            <a:spLocks/>
          </p:cNvSpPr>
          <p:nvPr userDrawn="1"/>
        </p:nvSpPr>
        <p:spPr>
          <a:xfrm>
            <a:off x="7889732" y="1178594"/>
            <a:ext cx="3892565" cy="4761310"/>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2">
            <a:extLst>
              <a:ext uri="{FF2B5EF4-FFF2-40B4-BE49-F238E27FC236}">
                <a16:creationId xmlns:a16="http://schemas.microsoft.com/office/drawing/2014/main" id="{FED69553-DE88-EA25-6672-AC0644115332}"/>
              </a:ext>
            </a:extLst>
          </p:cNvPr>
          <p:cNvSpPr>
            <a:spLocks noGrp="1"/>
          </p:cNvSpPr>
          <p:nvPr>
            <p:ph type="body" idx="15" hasCustomPrompt="1"/>
          </p:nvPr>
        </p:nvSpPr>
        <p:spPr>
          <a:xfrm>
            <a:off x="8046720" y="1380931"/>
            <a:ext cx="3573780" cy="4324762"/>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9" name="Rectangle: Rounded Corners 8">
            <a:extLst>
              <a:ext uri="{FF2B5EF4-FFF2-40B4-BE49-F238E27FC236}">
                <a16:creationId xmlns:a16="http://schemas.microsoft.com/office/drawing/2014/main" id="{E39E42C0-AB79-3782-075E-72CB6B75F085}"/>
              </a:ext>
            </a:extLst>
          </p:cNvPr>
          <p:cNvSpPr/>
          <p:nvPr userDrawn="1"/>
        </p:nvSpPr>
        <p:spPr>
          <a:xfrm>
            <a:off x="499474" y="2799183"/>
            <a:ext cx="5509440" cy="142970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 Placeholder 2">
            <a:extLst>
              <a:ext uri="{FF2B5EF4-FFF2-40B4-BE49-F238E27FC236}">
                <a16:creationId xmlns:a16="http://schemas.microsoft.com/office/drawing/2014/main" id="{B5D6D216-18E9-85F9-5945-D1E4C5C9161A}"/>
              </a:ext>
            </a:extLst>
          </p:cNvPr>
          <p:cNvSpPr>
            <a:spLocks noGrp="1"/>
          </p:cNvSpPr>
          <p:nvPr>
            <p:ph type="body" idx="16" hasCustomPrompt="1"/>
          </p:nvPr>
        </p:nvSpPr>
        <p:spPr>
          <a:xfrm>
            <a:off x="643812" y="2920481"/>
            <a:ext cx="5225143" cy="1138335"/>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11" name="Picture Placeholder 15">
            <a:extLst>
              <a:ext uri="{FF2B5EF4-FFF2-40B4-BE49-F238E27FC236}">
                <a16:creationId xmlns:a16="http://schemas.microsoft.com/office/drawing/2014/main" id="{027FF982-46DC-FF2A-3093-FBAE36F83895}"/>
              </a:ext>
            </a:extLst>
          </p:cNvPr>
          <p:cNvSpPr>
            <a:spLocks noGrp="1"/>
          </p:cNvSpPr>
          <p:nvPr>
            <p:ph type="pic" sz="quarter" idx="17"/>
          </p:nvPr>
        </p:nvSpPr>
        <p:spPr>
          <a:xfrm>
            <a:off x="6098254" y="2807384"/>
            <a:ext cx="1651519" cy="1421501"/>
          </a:xfrm>
          <a:noFill/>
          <a:ln w="15875">
            <a:noFill/>
          </a:ln>
        </p:spPr>
        <p:txBody>
          <a:bodyPr/>
          <a:lstStyle>
            <a:lvl1pPr marL="0" indent="0">
              <a:buNone/>
              <a:defRPr/>
            </a:lvl1pPr>
          </a:lstStyle>
          <a:p>
            <a:r>
              <a:rPr lang="en-US"/>
              <a:t>Click icon to add picture</a:t>
            </a:r>
            <a:endParaRPr lang="en-GB"/>
          </a:p>
        </p:txBody>
      </p:sp>
      <p:sp>
        <p:nvSpPr>
          <p:cNvPr id="12" name="Rectangle: Rounded Corners 11">
            <a:extLst>
              <a:ext uri="{FF2B5EF4-FFF2-40B4-BE49-F238E27FC236}">
                <a16:creationId xmlns:a16="http://schemas.microsoft.com/office/drawing/2014/main" id="{21005F3F-A456-B0A8-C6D1-530EA2FC168D}"/>
              </a:ext>
            </a:extLst>
          </p:cNvPr>
          <p:cNvSpPr/>
          <p:nvPr userDrawn="1"/>
        </p:nvSpPr>
        <p:spPr>
          <a:xfrm>
            <a:off x="499474" y="1178594"/>
            <a:ext cx="5509440" cy="142970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 Placeholder 2">
            <a:extLst>
              <a:ext uri="{FF2B5EF4-FFF2-40B4-BE49-F238E27FC236}">
                <a16:creationId xmlns:a16="http://schemas.microsoft.com/office/drawing/2014/main" id="{0D04D700-13AA-81E6-B144-8B0095DE8D81}"/>
              </a:ext>
            </a:extLst>
          </p:cNvPr>
          <p:cNvSpPr>
            <a:spLocks noGrp="1"/>
          </p:cNvSpPr>
          <p:nvPr>
            <p:ph type="body" idx="18" hasCustomPrompt="1"/>
          </p:nvPr>
        </p:nvSpPr>
        <p:spPr>
          <a:xfrm>
            <a:off x="643812" y="1299892"/>
            <a:ext cx="5225143" cy="1138335"/>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14" name="Picture Placeholder 15">
            <a:extLst>
              <a:ext uri="{FF2B5EF4-FFF2-40B4-BE49-F238E27FC236}">
                <a16:creationId xmlns:a16="http://schemas.microsoft.com/office/drawing/2014/main" id="{7E16FC58-A009-798E-8D58-547752FCB281}"/>
              </a:ext>
            </a:extLst>
          </p:cNvPr>
          <p:cNvSpPr>
            <a:spLocks noGrp="1"/>
          </p:cNvSpPr>
          <p:nvPr>
            <p:ph type="pic" sz="quarter" idx="19"/>
          </p:nvPr>
        </p:nvSpPr>
        <p:spPr>
          <a:xfrm>
            <a:off x="6098254" y="1186795"/>
            <a:ext cx="1651519" cy="1421501"/>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22291728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ocab 1 box">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DD401FED-18F6-42CD-AA41-1038E632EEF7}"/>
              </a:ext>
            </a:extLst>
          </p:cNvPr>
          <p:cNvSpPr/>
          <p:nvPr userDrawn="1"/>
        </p:nvSpPr>
        <p:spPr>
          <a:xfrm>
            <a:off x="495637" y="1123949"/>
            <a:ext cx="11169816" cy="637671"/>
          </a:xfrm>
          <a:prstGeom prst="rect">
            <a:avLst/>
          </a:prstGeom>
          <a:solidFill>
            <a:srgbClr val="8E24AA"/>
          </a:solidFill>
          <a:ln w="9525" cap="flat">
            <a:noFill/>
            <a:prstDash val="solid"/>
            <a:miter/>
          </a:ln>
        </p:spPr>
        <p:txBody>
          <a:bodyPr rtlCol="0" anchor="ctr"/>
          <a:lstStyle/>
          <a:p>
            <a:pPr algn="l"/>
            <a:endParaRPr lang="en-GB"/>
          </a:p>
        </p:txBody>
      </p:sp>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a:xfrm>
            <a:off x="491047" y="462638"/>
            <a:ext cx="11175588" cy="540000"/>
          </a:xfrm>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72E300E-4967-03C9-DE2F-5502BAE33181}"/>
              </a:ext>
            </a:extLst>
          </p:cNvPr>
          <p:cNvSpPr>
            <a:spLocks/>
          </p:cNvSpPr>
          <p:nvPr userDrawn="1"/>
        </p:nvSpPr>
        <p:spPr>
          <a:xfrm>
            <a:off x="495259" y="1851660"/>
            <a:ext cx="11171376" cy="4091945"/>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Content Placeholder 2">
            <a:extLst>
              <a:ext uri="{FF2B5EF4-FFF2-40B4-BE49-F238E27FC236}">
                <a16:creationId xmlns:a16="http://schemas.microsoft.com/office/drawing/2014/main" id="{A312DFC9-3DDF-455A-D440-231396B6EA6F}"/>
              </a:ext>
            </a:extLst>
          </p:cNvPr>
          <p:cNvSpPr>
            <a:spLocks noGrp="1"/>
          </p:cNvSpPr>
          <p:nvPr>
            <p:ph idx="11"/>
          </p:nvPr>
        </p:nvSpPr>
        <p:spPr>
          <a:xfrm>
            <a:off x="702538" y="2020545"/>
            <a:ext cx="10731901" cy="3685129"/>
          </a:xfrm>
        </p:spPr>
        <p:txBody>
          <a:bodyPr>
            <a:normAutofit/>
          </a:bodyPr>
          <a:lstStyle>
            <a:lvl1pPr>
              <a:defRPr sz="1600"/>
            </a:lvl1pPr>
            <a:lvl2pPr>
              <a:defRPr sz="1600"/>
            </a:lvl2pPr>
            <a:lvl3pPr>
              <a:defRPr sz="1600"/>
            </a:lvl3pPr>
            <a:lvl4pPr>
              <a:defRPr sz="1600"/>
            </a:lvl4pPr>
            <a:lvl5pPr>
              <a:defRPr sz="16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6">
            <a:extLst>
              <a:ext uri="{FF2B5EF4-FFF2-40B4-BE49-F238E27FC236}">
                <a16:creationId xmlns:a16="http://schemas.microsoft.com/office/drawing/2014/main" id="{F79E264E-2CE5-A57F-7900-7B356CC8C2BD}"/>
              </a:ext>
            </a:extLst>
          </p:cNvPr>
          <p:cNvSpPr>
            <a:spLocks noGrp="1"/>
          </p:cNvSpPr>
          <p:nvPr>
            <p:ph type="body" sz="quarter" idx="12" hasCustomPrompt="1"/>
          </p:nvPr>
        </p:nvSpPr>
        <p:spPr>
          <a:xfrm>
            <a:off x="608123" y="1220094"/>
            <a:ext cx="10826316" cy="447675"/>
          </a:xfrm>
        </p:spPr>
        <p:txBody>
          <a:bodyPr/>
          <a:lstStyle>
            <a:lvl1pPr marL="0" indent="0" algn="ctr">
              <a:buNone/>
              <a:defRPr b="1">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en-US" sz="2800"/>
              <a:t>Sub header</a:t>
            </a:r>
          </a:p>
        </p:txBody>
      </p:sp>
    </p:spTree>
    <p:extLst>
      <p:ext uri="{BB962C8B-B14F-4D97-AF65-F5344CB8AC3E}">
        <p14:creationId xmlns:p14="http://schemas.microsoft.com/office/powerpoint/2010/main" val="4151811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 image 3 text lin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039C6-F105-FB2B-C7EE-E3DFFB5EB50D}"/>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11926C1D-D053-7B31-3502-B239A1564390}"/>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1739326E-8696-B01C-D9DE-006A6173EE0C}"/>
              </a:ext>
            </a:extLst>
          </p:cNvPr>
          <p:cNvSpPr>
            <a:spLocks/>
          </p:cNvSpPr>
          <p:nvPr/>
        </p:nvSpPr>
        <p:spPr>
          <a:xfrm>
            <a:off x="482625" y="1233996"/>
            <a:ext cx="11209904" cy="155585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A1F744A-0184-DD38-89CF-0779AE4B9E98}"/>
              </a:ext>
            </a:extLst>
          </p:cNvPr>
          <p:cNvSpPr>
            <a:spLocks noGrp="1"/>
          </p:cNvSpPr>
          <p:nvPr>
            <p:ph type="body" idx="14"/>
          </p:nvPr>
        </p:nvSpPr>
        <p:spPr>
          <a:xfrm>
            <a:off x="653143" y="1427583"/>
            <a:ext cx="10860833" cy="1194319"/>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Picture Placeholder 15">
            <a:extLst>
              <a:ext uri="{FF2B5EF4-FFF2-40B4-BE49-F238E27FC236}">
                <a16:creationId xmlns:a16="http://schemas.microsoft.com/office/drawing/2014/main" id="{7F3B3E1C-7644-CD6F-C964-11DAF73EAB4D}"/>
              </a:ext>
            </a:extLst>
          </p:cNvPr>
          <p:cNvSpPr>
            <a:spLocks noGrp="1"/>
          </p:cNvSpPr>
          <p:nvPr>
            <p:ph type="pic" sz="quarter" idx="11"/>
          </p:nvPr>
        </p:nvSpPr>
        <p:spPr>
          <a:xfrm>
            <a:off x="3368169" y="3039167"/>
            <a:ext cx="5430779" cy="2763980"/>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27712655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1 image 3 text lin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039C6-F105-FB2B-C7EE-E3DFFB5EB50D}"/>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11926C1D-D053-7B31-3502-B239A1564390}"/>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1739326E-8696-B01C-D9DE-006A6173EE0C}"/>
              </a:ext>
            </a:extLst>
          </p:cNvPr>
          <p:cNvSpPr>
            <a:spLocks/>
          </p:cNvSpPr>
          <p:nvPr/>
        </p:nvSpPr>
        <p:spPr>
          <a:xfrm>
            <a:off x="482625" y="1233996"/>
            <a:ext cx="11209904" cy="245023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A1F744A-0184-DD38-89CF-0779AE4B9E98}"/>
              </a:ext>
            </a:extLst>
          </p:cNvPr>
          <p:cNvSpPr>
            <a:spLocks noGrp="1"/>
          </p:cNvSpPr>
          <p:nvPr>
            <p:ph type="body" idx="14"/>
          </p:nvPr>
        </p:nvSpPr>
        <p:spPr>
          <a:xfrm>
            <a:off x="653143" y="1427583"/>
            <a:ext cx="10860833" cy="2105779"/>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Picture Placeholder 15">
            <a:extLst>
              <a:ext uri="{FF2B5EF4-FFF2-40B4-BE49-F238E27FC236}">
                <a16:creationId xmlns:a16="http://schemas.microsoft.com/office/drawing/2014/main" id="{7F3B3E1C-7644-CD6F-C964-11DAF73EAB4D}"/>
              </a:ext>
            </a:extLst>
          </p:cNvPr>
          <p:cNvSpPr>
            <a:spLocks noGrp="1"/>
          </p:cNvSpPr>
          <p:nvPr>
            <p:ph type="pic" sz="quarter" idx="11"/>
          </p:nvPr>
        </p:nvSpPr>
        <p:spPr>
          <a:xfrm>
            <a:off x="3368169" y="3888419"/>
            <a:ext cx="5430779" cy="1914728"/>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28556551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 image 2 text lin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039C6-F105-FB2B-C7EE-E3DFFB5EB50D}"/>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11926C1D-D053-7B31-3502-B239A1564390}"/>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1739326E-8696-B01C-D9DE-006A6173EE0C}"/>
              </a:ext>
            </a:extLst>
          </p:cNvPr>
          <p:cNvSpPr>
            <a:spLocks/>
          </p:cNvSpPr>
          <p:nvPr/>
        </p:nvSpPr>
        <p:spPr>
          <a:xfrm>
            <a:off x="482625" y="1233996"/>
            <a:ext cx="11209904" cy="106532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A1F744A-0184-DD38-89CF-0779AE4B9E98}"/>
              </a:ext>
            </a:extLst>
          </p:cNvPr>
          <p:cNvSpPr>
            <a:spLocks noGrp="1"/>
          </p:cNvSpPr>
          <p:nvPr>
            <p:ph type="body" idx="14"/>
          </p:nvPr>
        </p:nvSpPr>
        <p:spPr>
          <a:xfrm>
            <a:off x="653143" y="1233996"/>
            <a:ext cx="10860833" cy="1065322"/>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Picture Placeholder 15">
            <a:extLst>
              <a:ext uri="{FF2B5EF4-FFF2-40B4-BE49-F238E27FC236}">
                <a16:creationId xmlns:a16="http://schemas.microsoft.com/office/drawing/2014/main" id="{7F3B3E1C-7644-CD6F-C964-11DAF73EAB4D}"/>
              </a:ext>
            </a:extLst>
          </p:cNvPr>
          <p:cNvSpPr>
            <a:spLocks noGrp="1"/>
          </p:cNvSpPr>
          <p:nvPr>
            <p:ph type="pic" sz="quarter" idx="11"/>
          </p:nvPr>
        </p:nvSpPr>
        <p:spPr>
          <a:xfrm>
            <a:off x="2476871" y="2405849"/>
            <a:ext cx="6596108" cy="3752354"/>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340828149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hyperlink" Target="https://www.2simple.com/contact/" TargetMode="Externa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theme" Target="../theme/theme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4CF9F83-5343-A093-7E0C-2B7083C09358}"/>
              </a:ext>
            </a:extLst>
          </p:cNvPr>
          <p:cNvSpPr>
            <a:spLocks noGrp="1"/>
          </p:cNvSpPr>
          <p:nvPr>
            <p:ph type="title"/>
          </p:nvPr>
        </p:nvSpPr>
        <p:spPr>
          <a:xfrm>
            <a:off x="491046" y="462638"/>
            <a:ext cx="11209905" cy="540000"/>
          </a:xfrm>
          <a:prstGeom prst="rect">
            <a:avLst/>
          </a:prstGeom>
        </p:spPr>
        <p:txBody>
          <a:bodyPr vert="horz" lIns="91440" tIns="45720" rIns="91440" bIns="45720" rtlCol="0" anchor="ctr">
            <a:noAutofit/>
          </a:bodyPr>
          <a:lstStyle/>
          <a:p>
            <a:r>
              <a:rPr lang="en-US"/>
              <a:t>Add text</a:t>
            </a:r>
            <a:endParaRPr lang="en-GB"/>
          </a:p>
        </p:txBody>
      </p:sp>
      <p:sp>
        <p:nvSpPr>
          <p:cNvPr id="3" name="Text Placeholder 2">
            <a:extLst>
              <a:ext uri="{FF2B5EF4-FFF2-40B4-BE49-F238E27FC236}">
                <a16:creationId xmlns:a16="http://schemas.microsoft.com/office/drawing/2014/main" id="{177A3209-A2C0-45C7-E3B6-178A113D1475}"/>
              </a:ext>
            </a:extLst>
          </p:cNvPr>
          <p:cNvSpPr>
            <a:spLocks noGrp="1"/>
          </p:cNvSpPr>
          <p:nvPr>
            <p:ph type="body" idx="1"/>
          </p:nvPr>
        </p:nvSpPr>
        <p:spPr>
          <a:xfrm>
            <a:off x="491047" y="1483360"/>
            <a:ext cx="11209906" cy="430784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7" name="Picture 6">
            <a:hlinkClick r:id="rId52"/>
            <a:extLst>
              <a:ext uri="{FF2B5EF4-FFF2-40B4-BE49-F238E27FC236}">
                <a16:creationId xmlns:a16="http://schemas.microsoft.com/office/drawing/2014/main" id="{72B9B9D0-FFF3-373B-623C-3E6999C8513E}"/>
              </a:ext>
            </a:extLst>
          </p:cNvPr>
          <p:cNvPicPr/>
          <p:nvPr/>
        </p:nvPicPr>
        <p:blipFill>
          <a:blip r:embed="rId53">
            <a:extLst>
              <a:ext uri="{28A0092B-C50C-407E-A947-70E740481C1C}">
                <a14:useLocalDpi xmlns:a14="http://schemas.microsoft.com/office/drawing/2010/main" val="0"/>
              </a:ext>
            </a:extLst>
          </a:blip>
          <a:srcRect/>
          <a:stretch>
            <a:fillRect/>
          </a:stretch>
        </p:blipFill>
        <p:spPr bwMode="auto">
          <a:xfrm>
            <a:off x="10463338" y="6074687"/>
            <a:ext cx="1237615" cy="342900"/>
          </a:xfrm>
          <a:prstGeom prst="rect">
            <a:avLst/>
          </a:prstGeom>
          <a:noFill/>
        </p:spPr>
      </p:pic>
      <p:sp>
        <p:nvSpPr>
          <p:cNvPr id="16" name="Footer Placeholder 9">
            <a:extLst>
              <a:ext uri="{FF2B5EF4-FFF2-40B4-BE49-F238E27FC236}">
                <a16:creationId xmlns:a16="http://schemas.microsoft.com/office/drawing/2014/main" id="{51449951-4672-7A5F-5524-AF5F297348EE}"/>
              </a:ext>
            </a:extLst>
          </p:cNvPr>
          <p:cNvSpPr>
            <a:spLocks noGrp="1"/>
          </p:cNvSpPr>
          <p:nvPr>
            <p:ph type="ftr" sz="quarter" idx="3"/>
          </p:nvPr>
        </p:nvSpPr>
        <p:spPr>
          <a:xfrm>
            <a:off x="491045" y="6158204"/>
            <a:ext cx="4995355" cy="259383"/>
          </a:xfrm>
          <a:prstGeom prst="rect">
            <a:avLst/>
          </a:prstGeom>
        </p:spPr>
        <p:txBody>
          <a:bodyPr/>
          <a:lstStyle>
            <a:lvl1pPr>
              <a:defRPr sz="1400">
                <a:solidFill>
                  <a:schemeClr val="accent6">
                    <a:lumMod val="50000"/>
                  </a:schemeClr>
                </a:solidFill>
              </a:defRPr>
            </a:lvl1pPr>
          </a:lstStyle>
          <a:p>
            <a:r>
              <a:rPr lang="en-US"/>
              <a:t>Need support? Visit www.2simple.com/contact</a:t>
            </a:r>
            <a:endParaRPr lang="en-GB"/>
          </a:p>
        </p:txBody>
      </p:sp>
    </p:spTree>
    <p:extLst>
      <p:ext uri="{BB962C8B-B14F-4D97-AF65-F5344CB8AC3E}">
        <p14:creationId xmlns:p14="http://schemas.microsoft.com/office/powerpoint/2010/main" val="1690898850"/>
      </p:ext>
    </p:extLst>
  </p:cSld>
  <p:clrMap bg1="lt1" tx1="dk1" bg2="lt2" tx2="dk2" accent1="accent1" accent2="accent2" accent3="accent3" accent4="accent4" accent5="accent5" accent6="accent6" hlink="hlink" folHlink="folHlink"/>
  <p:sldLayoutIdLst>
    <p:sldLayoutId id="2147483703" r:id="rId1"/>
    <p:sldLayoutId id="2147483776" r:id="rId2"/>
    <p:sldLayoutId id="2147483697" r:id="rId3"/>
    <p:sldLayoutId id="2147483698" r:id="rId4"/>
    <p:sldLayoutId id="2147483716" r:id="rId5"/>
    <p:sldLayoutId id="2147483766" r:id="rId6"/>
    <p:sldLayoutId id="2147483768" r:id="rId7"/>
    <p:sldLayoutId id="2147483782" r:id="rId8"/>
    <p:sldLayoutId id="2147483769" r:id="rId9"/>
    <p:sldLayoutId id="2147483770" r:id="rId10"/>
    <p:sldLayoutId id="2147483771" r:id="rId11"/>
    <p:sldLayoutId id="2147483772" r:id="rId12"/>
    <p:sldLayoutId id="2147483773" r:id="rId13"/>
    <p:sldLayoutId id="2147483780" r:id="rId14"/>
    <p:sldLayoutId id="2147483784" r:id="rId15"/>
    <p:sldLayoutId id="2147483754" r:id="rId16"/>
    <p:sldLayoutId id="2147483783" r:id="rId17"/>
    <p:sldLayoutId id="2147483763" r:id="rId18"/>
    <p:sldLayoutId id="2147483781" r:id="rId19"/>
    <p:sldLayoutId id="2147483718" r:id="rId20"/>
    <p:sldLayoutId id="2147483764" r:id="rId21"/>
    <p:sldLayoutId id="2147483739" r:id="rId22"/>
    <p:sldLayoutId id="2147483740" r:id="rId23"/>
    <p:sldLayoutId id="2147483767" r:id="rId24"/>
    <p:sldLayoutId id="2147483765" r:id="rId25"/>
    <p:sldLayoutId id="2147483775" r:id="rId26"/>
    <p:sldLayoutId id="2147483731" r:id="rId27"/>
    <p:sldLayoutId id="2147483777" r:id="rId28"/>
    <p:sldLayoutId id="2147483736" r:id="rId29"/>
    <p:sldLayoutId id="2147483778" r:id="rId30"/>
    <p:sldLayoutId id="2147483779" r:id="rId31"/>
    <p:sldLayoutId id="2147483742" r:id="rId32"/>
    <p:sldLayoutId id="2147483743" r:id="rId33"/>
    <p:sldLayoutId id="2147483744" r:id="rId34"/>
    <p:sldLayoutId id="2147483745" r:id="rId35"/>
    <p:sldLayoutId id="2147483774" r:id="rId36"/>
    <p:sldLayoutId id="2147483746" r:id="rId37"/>
    <p:sldLayoutId id="2147483747" r:id="rId38"/>
    <p:sldLayoutId id="2147483748" r:id="rId39"/>
    <p:sldLayoutId id="2147483755" r:id="rId40"/>
    <p:sldLayoutId id="2147483757" r:id="rId41"/>
    <p:sldLayoutId id="2147483758" r:id="rId42"/>
    <p:sldLayoutId id="2147483761" r:id="rId43"/>
    <p:sldLayoutId id="2147483709" r:id="rId44"/>
    <p:sldLayoutId id="2147483713" r:id="rId45"/>
    <p:sldLayoutId id="2147483711" r:id="rId46"/>
    <p:sldLayoutId id="2147483719" r:id="rId47"/>
    <p:sldLayoutId id="2147483720" r:id="rId48"/>
    <p:sldLayoutId id="2147483722" r:id="rId49"/>
    <p:sldLayoutId id="2147483725" r:id="rId50"/>
  </p:sldLayoutIdLst>
  <p:hf sldNum="0" hdr="0" dt="0"/>
  <p:txStyles>
    <p:titleStyle>
      <a:lvl1pPr algn="l" defTabSz="914400" rtl="0" eaLnBrk="1" latinLnBrk="0" hangingPunct="1">
        <a:lnSpc>
          <a:spcPct val="90000"/>
        </a:lnSpc>
        <a:spcBef>
          <a:spcPct val="0"/>
        </a:spcBef>
        <a:buNone/>
        <a:defRPr lang="en-GB" sz="4000" b="1" kern="1200" dirty="0" smtClean="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Tx/>
        <a:buBlip>
          <a:blip r:embed="rId54"/>
        </a:buBlip>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Tx/>
        <a:buBlip>
          <a:blip r:embed="rId54"/>
        </a:buBlip>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54"/>
        </a:buBlip>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54"/>
        </a:buBlip>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54"/>
        </a:buBlip>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www.purplemash.com/app/lessonplans/y4_animation_lesson_4_activity" TargetMode="External"/><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9.xml"/><Relationship Id="rId5" Type="http://schemas.openxmlformats.org/officeDocument/2006/relationships/image" Target="../media/image11.jpg"/><Relationship Id="rId4" Type="http://schemas.openxmlformats.org/officeDocument/2006/relationships/image" Target="../media/image10.jpg"/></Relationships>
</file>

<file path=ppt/slides/_rels/slide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8.xml"/></Relationships>
</file>

<file path=ppt/slides/_rels/slide8.xml.rels><?xml version="1.0" encoding="UTF-8" standalone="yes"?>
<Relationships xmlns="http://schemas.openxmlformats.org/package/2006/relationships"><Relationship Id="rId3" Type="http://schemas.openxmlformats.org/officeDocument/2006/relationships/hyperlink" Target="https://www.purplemash.com/#app/tools/fossil_fuels_animation_csow" TargetMode="External"/><Relationship Id="rId2" Type="http://schemas.openxmlformats.org/officeDocument/2006/relationships/hyperlink" Target="https://www.purplemash.com/app/tools/fire_of_london_example_animation_csow" TargetMode="External"/><Relationship Id="rId1" Type="http://schemas.openxmlformats.org/officeDocument/2006/relationships/slideLayout" Target="../slideLayouts/slideLayout23.xml"/><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E8BA4470-4472-C8FC-1A4C-AE8BE59A0CE8}"/>
              </a:ext>
            </a:extLst>
          </p:cNvPr>
          <p:cNvSpPr>
            <a:spLocks noGrp="1"/>
          </p:cNvSpPr>
          <p:nvPr>
            <p:ph type="subTitle" idx="1"/>
          </p:nvPr>
        </p:nvSpPr>
        <p:spPr/>
        <p:txBody>
          <a:bodyPr/>
          <a:lstStyle/>
          <a:p>
            <a:r>
              <a:rPr lang="en-GB"/>
              <a:t>Storyboarding an Animation</a:t>
            </a:r>
          </a:p>
        </p:txBody>
      </p:sp>
      <p:sp>
        <p:nvSpPr>
          <p:cNvPr id="3" name="Title 2">
            <a:extLst>
              <a:ext uri="{FF2B5EF4-FFF2-40B4-BE49-F238E27FC236}">
                <a16:creationId xmlns:a16="http://schemas.microsoft.com/office/drawing/2014/main" id="{6427C6C8-89A7-F195-6466-886872617555}"/>
              </a:ext>
            </a:extLst>
          </p:cNvPr>
          <p:cNvSpPr>
            <a:spLocks noGrp="1"/>
          </p:cNvSpPr>
          <p:nvPr>
            <p:ph type="title"/>
          </p:nvPr>
        </p:nvSpPr>
        <p:spPr/>
        <p:txBody>
          <a:bodyPr/>
          <a:lstStyle/>
          <a:p>
            <a:r>
              <a:rPr lang="en-GB"/>
              <a:t>Lesson 4</a:t>
            </a:r>
          </a:p>
        </p:txBody>
      </p:sp>
      <p:sp>
        <p:nvSpPr>
          <p:cNvPr id="4" name="Footer Placeholder 3">
            <a:extLst>
              <a:ext uri="{FF2B5EF4-FFF2-40B4-BE49-F238E27FC236}">
                <a16:creationId xmlns:a16="http://schemas.microsoft.com/office/drawing/2014/main" id="{1E8A303B-7819-96C6-D4FD-E5D695502971}"/>
              </a:ext>
            </a:extLst>
          </p:cNvPr>
          <p:cNvSpPr txBox="1">
            <a:spLocks/>
          </p:cNvSpPr>
          <p:nvPr/>
        </p:nvSpPr>
        <p:spPr>
          <a:xfrm>
            <a:off x="7895288" y="6404783"/>
            <a:ext cx="4043283" cy="259383"/>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t>Need support? Visit www.2simple.com/contact</a:t>
            </a:r>
            <a:endParaRPr lang="en-GB" sz="1400" dirty="0"/>
          </a:p>
        </p:txBody>
      </p:sp>
    </p:spTree>
    <p:extLst>
      <p:ext uri="{BB962C8B-B14F-4D97-AF65-F5344CB8AC3E}">
        <p14:creationId xmlns:p14="http://schemas.microsoft.com/office/powerpoint/2010/main" val="41962475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79AAAA-CFA5-1530-5912-6621C6C24F44}"/>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B825016F-3A82-D3F9-E882-AD04E8E562EB}"/>
              </a:ext>
            </a:extLst>
          </p:cNvPr>
          <p:cNvSpPr>
            <a:spLocks noGrp="1"/>
          </p:cNvSpPr>
          <p:nvPr>
            <p:ph type="title"/>
          </p:nvPr>
        </p:nvSpPr>
        <p:spPr/>
        <p:txBody>
          <a:bodyPr/>
          <a:lstStyle/>
          <a:p>
            <a:r>
              <a:rPr lang="en-GB" dirty="0"/>
              <a:t>Colleting Ideas</a:t>
            </a:r>
          </a:p>
        </p:txBody>
      </p:sp>
      <p:sp>
        <p:nvSpPr>
          <p:cNvPr id="4" name="Text Placeholder 3">
            <a:extLst>
              <a:ext uri="{FF2B5EF4-FFF2-40B4-BE49-F238E27FC236}">
                <a16:creationId xmlns:a16="http://schemas.microsoft.com/office/drawing/2014/main" id="{FA0E3144-2A0B-8964-FD0A-BF321B43D86C}"/>
              </a:ext>
            </a:extLst>
          </p:cNvPr>
          <p:cNvSpPr>
            <a:spLocks noGrp="1"/>
          </p:cNvSpPr>
          <p:nvPr>
            <p:ph type="body" idx="14"/>
          </p:nvPr>
        </p:nvSpPr>
        <p:spPr>
          <a:xfrm>
            <a:off x="491047" y="1223230"/>
            <a:ext cx="11209905" cy="1109350"/>
          </a:xfrm>
        </p:spPr>
        <p:txBody>
          <a:bodyPr>
            <a:noAutofit/>
          </a:bodyPr>
          <a:lstStyle/>
          <a:p>
            <a:r>
              <a:rPr lang="en-GB" dirty="0"/>
              <a:t>The example animations were created from topic-based ideas.</a:t>
            </a:r>
          </a:p>
          <a:p>
            <a:r>
              <a:rPr lang="en-GB" dirty="0"/>
              <a:t>Any animation created should be formed from an idea that the animator already knows something about so that additional research doesn’t add too much time onto the production.</a:t>
            </a:r>
          </a:p>
        </p:txBody>
      </p:sp>
      <p:sp>
        <p:nvSpPr>
          <p:cNvPr id="2" name="TextBox 1">
            <a:extLst>
              <a:ext uri="{FF2B5EF4-FFF2-40B4-BE49-F238E27FC236}">
                <a16:creationId xmlns:a16="http://schemas.microsoft.com/office/drawing/2014/main" id="{AEA2CF57-B323-E86D-F287-67C020AC6B5C}"/>
              </a:ext>
            </a:extLst>
          </p:cNvPr>
          <p:cNvSpPr txBox="1"/>
          <p:nvPr/>
        </p:nvSpPr>
        <p:spPr>
          <a:xfrm>
            <a:off x="4059608" y="3406076"/>
            <a:ext cx="4183819" cy="684000"/>
          </a:xfrm>
          <a:prstGeom prst="roundRect">
            <a:avLst/>
          </a:prstGeom>
          <a:solidFill>
            <a:schemeClr val="tx2"/>
          </a:solidFill>
        </p:spPr>
        <p:txBody>
          <a:bodyPr wrap="square" rtlCol="0" anchor="ctr">
            <a:spAutoFit/>
          </a:bodyPr>
          <a:lstStyle/>
          <a:p>
            <a:pPr algn="ctr"/>
            <a:r>
              <a:rPr lang="en-GB" b="1" dirty="0">
                <a:solidFill>
                  <a:schemeClr val="bg1"/>
                </a:solidFill>
              </a:rPr>
              <a:t>Example themes for an animation</a:t>
            </a:r>
          </a:p>
        </p:txBody>
      </p:sp>
      <p:cxnSp>
        <p:nvCxnSpPr>
          <p:cNvPr id="6" name="Straight Arrow Connector 5">
            <a:extLst>
              <a:ext uri="{FF2B5EF4-FFF2-40B4-BE49-F238E27FC236}">
                <a16:creationId xmlns:a16="http://schemas.microsoft.com/office/drawing/2014/main" id="{23BB5C4C-FBA0-60C0-D2DB-DB1168444FCB}"/>
              </a:ext>
            </a:extLst>
          </p:cNvPr>
          <p:cNvCxnSpPr>
            <a:cxnSpLocks/>
          </p:cNvCxnSpPr>
          <p:nvPr/>
        </p:nvCxnSpPr>
        <p:spPr>
          <a:xfrm flipH="1" flipV="1">
            <a:off x="3242680" y="3073542"/>
            <a:ext cx="868094" cy="369691"/>
          </a:xfrm>
          <a:prstGeom prst="straightConnector1">
            <a:avLst/>
          </a:prstGeom>
          <a:ln w="76200">
            <a:solidFill>
              <a:srgbClr val="8E24AA"/>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C8827CBD-5199-4094-418C-FF3C12D88AA4}"/>
              </a:ext>
            </a:extLst>
          </p:cNvPr>
          <p:cNvSpPr txBox="1"/>
          <p:nvPr/>
        </p:nvSpPr>
        <p:spPr>
          <a:xfrm>
            <a:off x="831730" y="2514337"/>
            <a:ext cx="2652292" cy="1341136"/>
          </a:xfrm>
          <a:prstGeom prst="rect">
            <a:avLst/>
          </a:prstGeom>
          <a:noFill/>
        </p:spPr>
        <p:txBody>
          <a:bodyPr wrap="square" rtlCol="0">
            <a:spAutoFit/>
          </a:bodyPr>
          <a:lstStyle/>
          <a:p>
            <a:pPr algn="ctr"/>
            <a:r>
              <a:rPr lang="en-GB" b="1" dirty="0"/>
              <a:t>Teaching a concept</a:t>
            </a:r>
          </a:p>
          <a:p>
            <a:pPr marL="228600" lvl="0" indent="-228600" algn="ctr">
              <a:lnSpc>
                <a:spcPct val="90000"/>
              </a:lnSpc>
              <a:spcBef>
                <a:spcPts val="1000"/>
              </a:spcBef>
              <a:buBlip>
                <a:blip r:embed="rId2"/>
              </a:buBlip>
            </a:pPr>
            <a:r>
              <a:rPr lang="en-GB" sz="1400" dirty="0">
                <a:solidFill>
                  <a:prstClr val="black"/>
                </a:solidFill>
              </a:rPr>
              <a:t>A simple circuit</a:t>
            </a:r>
          </a:p>
          <a:p>
            <a:pPr marL="228600" lvl="0" indent="-228600" algn="ctr">
              <a:lnSpc>
                <a:spcPct val="90000"/>
              </a:lnSpc>
              <a:spcBef>
                <a:spcPts val="1000"/>
              </a:spcBef>
              <a:buBlip>
                <a:blip r:embed="rId2"/>
              </a:buBlip>
            </a:pPr>
            <a:r>
              <a:rPr lang="en-GB" sz="1400" dirty="0">
                <a:solidFill>
                  <a:prstClr val="black"/>
                </a:solidFill>
              </a:rPr>
              <a:t>The water cycle</a:t>
            </a:r>
          </a:p>
          <a:p>
            <a:pPr marL="228600" lvl="0" indent="-228600" algn="ctr">
              <a:lnSpc>
                <a:spcPct val="90000"/>
              </a:lnSpc>
              <a:spcBef>
                <a:spcPts val="1000"/>
              </a:spcBef>
              <a:buBlip>
                <a:blip r:embed="rId2"/>
              </a:buBlip>
            </a:pPr>
            <a:r>
              <a:rPr lang="en-GB" sz="1400" dirty="0">
                <a:solidFill>
                  <a:prstClr val="black"/>
                </a:solidFill>
              </a:rPr>
              <a:t>Deforestation </a:t>
            </a:r>
          </a:p>
        </p:txBody>
      </p:sp>
      <p:sp>
        <p:nvSpPr>
          <p:cNvPr id="12" name="TextBox 11">
            <a:extLst>
              <a:ext uri="{FF2B5EF4-FFF2-40B4-BE49-F238E27FC236}">
                <a16:creationId xmlns:a16="http://schemas.microsoft.com/office/drawing/2014/main" id="{D36BE467-30B6-94A8-5AED-58F56B2DE09F}"/>
              </a:ext>
            </a:extLst>
          </p:cNvPr>
          <p:cNvSpPr txBox="1"/>
          <p:nvPr/>
        </p:nvSpPr>
        <p:spPr>
          <a:xfrm>
            <a:off x="8855490" y="2572488"/>
            <a:ext cx="2652292" cy="1341136"/>
          </a:xfrm>
          <a:prstGeom prst="rect">
            <a:avLst/>
          </a:prstGeom>
          <a:noFill/>
        </p:spPr>
        <p:txBody>
          <a:bodyPr wrap="square" rtlCol="0">
            <a:spAutoFit/>
          </a:bodyPr>
          <a:lstStyle/>
          <a:p>
            <a:pPr algn="ctr"/>
            <a:r>
              <a:rPr lang="en-GB" b="1" dirty="0"/>
              <a:t>Retelling a story</a:t>
            </a:r>
          </a:p>
          <a:p>
            <a:pPr marL="228600" lvl="0" indent="-228600" algn="ctr">
              <a:lnSpc>
                <a:spcPct val="90000"/>
              </a:lnSpc>
              <a:spcBef>
                <a:spcPts val="1000"/>
              </a:spcBef>
              <a:buBlip>
                <a:blip r:embed="rId2"/>
              </a:buBlip>
            </a:pPr>
            <a:r>
              <a:rPr lang="en-GB" sz="1400" dirty="0">
                <a:solidFill>
                  <a:prstClr val="black"/>
                </a:solidFill>
              </a:rPr>
              <a:t>Goldilocks</a:t>
            </a:r>
          </a:p>
          <a:p>
            <a:pPr marL="228600" lvl="0" indent="-228600" algn="ctr">
              <a:lnSpc>
                <a:spcPct val="90000"/>
              </a:lnSpc>
              <a:spcBef>
                <a:spcPts val="1000"/>
              </a:spcBef>
              <a:buBlip>
                <a:blip r:embed="rId2"/>
              </a:buBlip>
            </a:pPr>
            <a:r>
              <a:rPr lang="en-GB" sz="1400" dirty="0">
                <a:solidFill>
                  <a:prstClr val="black"/>
                </a:solidFill>
              </a:rPr>
              <a:t>The Ugly Duckling</a:t>
            </a:r>
          </a:p>
          <a:p>
            <a:pPr marL="228600" lvl="0" indent="-228600" algn="ctr">
              <a:lnSpc>
                <a:spcPct val="90000"/>
              </a:lnSpc>
              <a:spcBef>
                <a:spcPts val="1000"/>
              </a:spcBef>
              <a:buBlip>
                <a:blip r:embed="rId2"/>
              </a:buBlip>
            </a:pPr>
            <a:r>
              <a:rPr lang="en-GB" sz="1400" dirty="0">
                <a:solidFill>
                  <a:prstClr val="black"/>
                </a:solidFill>
              </a:rPr>
              <a:t>Jack and the Beanstalk</a:t>
            </a:r>
          </a:p>
        </p:txBody>
      </p:sp>
      <p:sp>
        <p:nvSpPr>
          <p:cNvPr id="5" name="TextBox 4">
            <a:extLst>
              <a:ext uri="{FF2B5EF4-FFF2-40B4-BE49-F238E27FC236}">
                <a16:creationId xmlns:a16="http://schemas.microsoft.com/office/drawing/2014/main" id="{A837E5DA-263E-445D-0ECC-EA4BA34A6AB4}"/>
              </a:ext>
            </a:extLst>
          </p:cNvPr>
          <p:cNvSpPr txBox="1"/>
          <p:nvPr/>
        </p:nvSpPr>
        <p:spPr>
          <a:xfrm>
            <a:off x="8498144" y="4472691"/>
            <a:ext cx="3366985" cy="1341136"/>
          </a:xfrm>
          <a:prstGeom prst="rect">
            <a:avLst/>
          </a:prstGeom>
          <a:noFill/>
        </p:spPr>
        <p:txBody>
          <a:bodyPr wrap="square" rtlCol="0">
            <a:spAutoFit/>
          </a:bodyPr>
          <a:lstStyle/>
          <a:p>
            <a:pPr algn="ctr"/>
            <a:r>
              <a:rPr lang="en-GB" b="1" dirty="0"/>
              <a:t>Retelling a famous event</a:t>
            </a:r>
          </a:p>
          <a:p>
            <a:pPr marL="228600" lvl="0" indent="-228600" algn="ctr">
              <a:lnSpc>
                <a:spcPct val="90000"/>
              </a:lnSpc>
              <a:spcBef>
                <a:spcPts val="1000"/>
              </a:spcBef>
              <a:buBlip>
                <a:blip r:embed="rId2"/>
              </a:buBlip>
            </a:pPr>
            <a:r>
              <a:rPr lang="en-GB" sz="1400" dirty="0">
                <a:solidFill>
                  <a:prstClr val="black"/>
                </a:solidFill>
              </a:rPr>
              <a:t>The Moon landing</a:t>
            </a:r>
          </a:p>
          <a:p>
            <a:pPr marL="228600" lvl="0" indent="-228600" algn="ctr">
              <a:lnSpc>
                <a:spcPct val="90000"/>
              </a:lnSpc>
              <a:spcBef>
                <a:spcPts val="1000"/>
              </a:spcBef>
              <a:buBlip>
                <a:blip r:embed="rId2"/>
              </a:buBlip>
            </a:pPr>
            <a:r>
              <a:rPr lang="en-GB" sz="1400" dirty="0">
                <a:solidFill>
                  <a:prstClr val="black"/>
                </a:solidFill>
              </a:rPr>
              <a:t>Invention of the lightbulb</a:t>
            </a:r>
          </a:p>
          <a:p>
            <a:pPr marL="228600" lvl="0" indent="-228600" algn="ctr">
              <a:lnSpc>
                <a:spcPct val="90000"/>
              </a:lnSpc>
              <a:spcBef>
                <a:spcPts val="1000"/>
              </a:spcBef>
              <a:buBlip>
                <a:blip r:embed="rId2"/>
              </a:buBlip>
            </a:pPr>
            <a:r>
              <a:rPr lang="en-GB" sz="1400" dirty="0">
                <a:solidFill>
                  <a:prstClr val="black"/>
                </a:solidFill>
              </a:rPr>
              <a:t>The first manned flight</a:t>
            </a:r>
            <a:endParaRPr lang="en-GB" dirty="0"/>
          </a:p>
        </p:txBody>
      </p:sp>
      <p:sp>
        <p:nvSpPr>
          <p:cNvPr id="8" name="TextBox 7">
            <a:extLst>
              <a:ext uri="{FF2B5EF4-FFF2-40B4-BE49-F238E27FC236}">
                <a16:creationId xmlns:a16="http://schemas.microsoft.com/office/drawing/2014/main" id="{8A3D18FB-9D74-F581-1701-7108287D5FBB}"/>
              </a:ext>
            </a:extLst>
          </p:cNvPr>
          <p:cNvSpPr txBox="1"/>
          <p:nvPr/>
        </p:nvSpPr>
        <p:spPr>
          <a:xfrm>
            <a:off x="4175582" y="4472691"/>
            <a:ext cx="3840831" cy="1341136"/>
          </a:xfrm>
          <a:prstGeom prst="rect">
            <a:avLst/>
          </a:prstGeom>
          <a:noFill/>
        </p:spPr>
        <p:txBody>
          <a:bodyPr wrap="square" rtlCol="0">
            <a:spAutoFit/>
          </a:bodyPr>
          <a:lstStyle/>
          <a:p>
            <a:pPr algn="ctr"/>
            <a:r>
              <a:rPr lang="en-GB" b="1" dirty="0"/>
              <a:t>Spreading an important message</a:t>
            </a:r>
          </a:p>
          <a:p>
            <a:pPr marL="228600" lvl="0" indent="-228600" algn="ctr">
              <a:lnSpc>
                <a:spcPct val="90000"/>
              </a:lnSpc>
              <a:spcBef>
                <a:spcPts val="1000"/>
              </a:spcBef>
              <a:buBlip>
                <a:blip r:embed="rId2"/>
              </a:buBlip>
            </a:pPr>
            <a:r>
              <a:rPr lang="en-GB" sz="1400" dirty="0">
                <a:solidFill>
                  <a:prstClr val="black"/>
                </a:solidFill>
              </a:rPr>
              <a:t>Pick up litter</a:t>
            </a:r>
          </a:p>
          <a:p>
            <a:pPr marL="228600" lvl="0" indent="-228600" algn="ctr">
              <a:lnSpc>
                <a:spcPct val="90000"/>
              </a:lnSpc>
              <a:spcBef>
                <a:spcPts val="1000"/>
              </a:spcBef>
              <a:buBlip>
                <a:blip r:embed="rId2"/>
              </a:buBlip>
            </a:pPr>
            <a:r>
              <a:rPr lang="en-GB" sz="1400" dirty="0">
                <a:solidFill>
                  <a:prstClr val="black"/>
                </a:solidFill>
              </a:rPr>
              <a:t>Be kind</a:t>
            </a:r>
          </a:p>
          <a:p>
            <a:pPr marL="228600" lvl="0" indent="-228600" algn="ctr">
              <a:lnSpc>
                <a:spcPct val="90000"/>
              </a:lnSpc>
              <a:spcBef>
                <a:spcPts val="1000"/>
              </a:spcBef>
              <a:buBlip>
                <a:blip r:embed="rId2"/>
              </a:buBlip>
            </a:pPr>
            <a:r>
              <a:rPr lang="en-GB" sz="1400" dirty="0">
                <a:solidFill>
                  <a:prstClr val="black"/>
                </a:solidFill>
              </a:rPr>
              <a:t>Care for the environment</a:t>
            </a:r>
            <a:endParaRPr lang="en-GB" dirty="0"/>
          </a:p>
        </p:txBody>
      </p:sp>
      <p:sp>
        <p:nvSpPr>
          <p:cNvPr id="10" name="TextBox 9">
            <a:extLst>
              <a:ext uri="{FF2B5EF4-FFF2-40B4-BE49-F238E27FC236}">
                <a16:creationId xmlns:a16="http://schemas.microsoft.com/office/drawing/2014/main" id="{A9169CA4-A0EC-235D-6B0A-DDCE5FA0B417}"/>
              </a:ext>
            </a:extLst>
          </p:cNvPr>
          <p:cNvSpPr txBox="1"/>
          <p:nvPr/>
        </p:nvSpPr>
        <p:spPr>
          <a:xfrm>
            <a:off x="755332" y="4472691"/>
            <a:ext cx="2805088" cy="1341136"/>
          </a:xfrm>
          <a:prstGeom prst="rect">
            <a:avLst/>
          </a:prstGeom>
          <a:noFill/>
        </p:spPr>
        <p:txBody>
          <a:bodyPr wrap="square" rtlCol="0">
            <a:spAutoFit/>
          </a:bodyPr>
          <a:lstStyle/>
          <a:p>
            <a:pPr algn="ctr"/>
            <a:r>
              <a:rPr lang="en-GB" b="1" dirty="0"/>
              <a:t>Fictional</a:t>
            </a:r>
          </a:p>
          <a:p>
            <a:pPr marL="228600" lvl="0" indent="-228600" algn="ctr">
              <a:lnSpc>
                <a:spcPct val="90000"/>
              </a:lnSpc>
              <a:spcBef>
                <a:spcPts val="1000"/>
              </a:spcBef>
              <a:buBlip>
                <a:blip r:embed="rId2"/>
              </a:buBlip>
            </a:pPr>
            <a:r>
              <a:rPr lang="en-GB" sz="1400" dirty="0">
                <a:solidFill>
                  <a:prstClr val="black"/>
                </a:solidFill>
              </a:rPr>
              <a:t>A secret life of a pencil case</a:t>
            </a:r>
          </a:p>
          <a:p>
            <a:pPr marL="228600" lvl="0" indent="-228600" algn="ctr">
              <a:lnSpc>
                <a:spcPct val="90000"/>
              </a:lnSpc>
              <a:spcBef>
                <a:spcPts val="1000"/>
              </a:spcBef>
              <a:buBlip>
                <a:blip r:embed="rId2"/>
              </a:buBlip>
            </a:pPr>
            <a:r>
              <a:rPr lang="en-GB" sz="1400" dirty="0">
                <a:solidFill>
                  <a:prstClr val="black"/>
                </a:solidFill>
              </a:rPr>
              <a:t>A time-travelling lunchbox</a:t>
            </a:r>
          </a:p>
          <a:p>
            <a:pPr marL="228600" lvl="0" indent="-228600" algn="ctr">
              <a:lnSpc>
                <a:spcPct val="90000"/>
              </a:lnSpc>
              <a:spcBef>
                <a:spcPts val="1000"/>
              </a:spcBef>
              <a:buBlip>
                <a:blip r:embed="rId2"/>
              </a:buBlip>
            </a:pPr>
            <a:r>
              <a:rPr lang="en-GB" sz="1400" dirty="0">
                <a:solidFill>
                  <a:prstClr val="black"/>
                </a:solidFill>
              </a:rPr>
              <a:t>A magic bag</a:t>
            </a:r>
            <a:endParaRPr lang="en-GB" dirty="0">
              <a:solidFill>
                <a:prstClr val="black"/>
              </a:solidFill>
            </a:endParaRPr>
          </a:p>
        </p:txBody>
      </p:sp>
      <p:cxnSp>
        <p:nvCxnSpPr>
          <p:cNvPr id="16" name="Straight Arrow Connector 15">
            <a:extLst>
              <a:ext uri="{FF2B5EF4-FFF2-40B4-BE49-F238E27FC236}">
                <a16:creationId xmlns:a16="http://schemas.microsoft.com/office/drawing/2014/main" id="{38036B65-0A81-3FFF-587D-6D8EDC304DA8}"/>
              </a:ext>
            </a:extLst>
          </p:cNvPr>
          <p:cNvCxnSpPr>
            <a:cxnSpLocks/>
          </p:cNvCxnSpPr>
          <p:nvPr/>
        </p:nvCxnSpPr>
        <p:spPr>
          <a:xfrm flipH="1">
            <a:off x="3370297" y="3964043"/>
            <a:ext cx="805285" cy="342546"/>
          </a:xfrm>
          <a:prstGeom prst="straightConnector1">
            <a:avLst/>
          </a:prstGeom>
          <a:ln w="76200">
            <a:solidFill>
              <a:srgbClr val="8E24AA"/>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0F682D64-8A5A-D769-4070-0DB13A7B553B}"/>
              </a:ext>
            </a:extLst>
          </p:cNvPr>
          <p:cNvCxnSpPr>
            <a:cxnSpLocks/>
          </p:cNvCxnSpPr>
          <p:nvPr/>
        </p:nvCxnSpPr>
        <p:spPr>
          <a:xfrm>
            <a:off x="6095996" y="4076385"/>
            <a:ext cx="1" cy="396306"/>
          </a:xfrm>
          <a:prstGeom prst="straightConnector1">
            <a:avLst/>
          </a:prstGeom>
          <a:ln w="76200">
            <a:solidFill>
              <a:srgbClr val="8E24AA"/>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B00D3205-3299-2CA1-6516-56F0FA5A1367}"/>
              </a:ext>
            </a:extLst>
          </p:cNvPr>
          <p:cNvCxnSpPr>
            <a:cxnSpLocks/>
          </p:cNvCxnSpPr>
          <p:nvPr/>
        </p:nvCxnSpPr>
        <p:spPr>
          <a:xfrm flipV="1">
            <a:off x="8178619" y="3005804"/>
            <a:ext cx="676870" cy="445026"/>
          </a:xfrm>
          <a:prstGeom prst="straightConnector1">
            <a:avLst/>
          </a:prstGeom>
          <a:ln w="76200">
            <a:solidFill>
              <a:srgbClr val="8E24AA"/>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EE6695C2-9A6F-90CD-71AB-76C12B184074}"/>
              </a:ext>
            </a:extLst>
          </p:cNvPr>
          <p:cNvCxnSpPr>
            <a:cxnSpLocks/>
          </p:cNvCxnSpPr>
          <p:nvPr/>
        </p:nvCxnSpPr>
        <p:spPr>
          <a:xfrm>
            <a:off x="8178619" y="4009897"/>
            <a:ext cx="676870" cy="395056"/>
          </a:xfrm>
          <a:prstGeom prst="straightConnector1">
            <a:avLst/>
          </a:prstGeom>
          <a:ln w="76200">
            <a:solidFill>
              <a:srgbClr val="8E24AA"/>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7762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5" grpId="0"/>
      <p:bldP spid="8"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90B4A1-933D-41F3-3A80-F91B083451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667F223-C194-AE45-89FA-76BB2873D505}"/>
              </a:ext>
            </a:extLst>
          </p:cNvPr>
          <p:cNvSpPr>
            <a:spLocks noGrp="1"/>
          </p:cNvSpPr>
          <p:nvPr>
            <p:ph type="title"/>
          </p:nvPr>
        </p:nvSpPr>
        <p:spPr/>
        <p:txBody>
          <a:bodyPr/>
          <a:lstStyle/>
          <a:p>
            <a:r>
              <a:rPr lang="en-GB" dirty="0"/>
              <a:t>Storyboarding</a:t>
            </a:r>
          </a:p>
        </p:txBody>
      </p:sp>
      <p:sp>
        <p:nvSpPr>
          <p:cNvPr id="4" name="Text Placeholder 3">
            <a:extLst>
              <a:ext uri="{FF2B5EF4-FFF2-40B4-BE49-F238E27FC236}">
                <a16:creationId xmlns:a16="http://schemas.microsoft.com/office/drawing/2014/main" id="{17C8BDA8-E556-E778-0050-36957AC9A183}"/>
              </a:ext>
            </a:extLst>
          </p:cNvPr>
          <p:cNvSpPr>
            <a:spLocks noGrp="1"/>
          </p:cNvSpPr>
          <p:nvPr>
            <p:ph type="body" idx="13"/>
          </p:nvPr>
        </p:nvSpPr>
        <p:spPr>
          <a:xfrm>
            <a:off x="491045" y="3074069"/>
            <a:ext cx="5378127" cy="2848266"/>
          </a:xfrm>
        </p:spPr>
        <p:txBody>
          <a:bodyPr/>
          <a:lstStyle/>
          <a:p>
            <a:r>
              <a:rPr lang="en-GB" dirty="0"/>
              <a:t>It’s important to note that each frame doesn’t need to be decided on a storyboard.</a:t>
            </a:r>
          </a:p>
          <a:p>
            <a:r>
              <a:rPr lang="en-GB" dirty="0"/>
              <a:t>Only the main outline of what is going to happen in an animation needs to be planned. </a:t>
            </a:r>
          </a:p>
        </p:txBody>
      </p:sp>
      <p:sp>
        <p:nvSpPr>
          <p:cNvPr id="6" name="Text Placeholder 5">
            <a:extLst>
              <a:ext uri="{FF2B5EF4-FFF2-40B4-BE49-F238E27FC236}">
                <a16:creationId xmlns:a16="http://schemas.microsoft.com/office/drawing/2014/main" id="{8467390F-C936-2AFA-FD2A-5C597D0EF515}"/>
              </a:ext>
            </a:extLst>
          </p:cNvPr>
          <p:cNvSpPr>
            <a:spLocks noGrp="1"/>
          </p:cNvSpPr>
          <p:nvPr>
            <p:ph type="body" idx="14"/>
          </p:nvPr>
        </p:nvSpPr>
        <p:spPr/>
        <p:txBody>
          <a:bodyPr/>
          <a:lstStyle/>
          <a:p>
            <a:r>
              <a:rPr lang="en-GB" dirty="0"/>
              <a:t>Storyboarding involves taking an animation idea and planning it in a logical sequence. </a:t>
            </a:r>
          </a:p>
          <a:p>
            <a:r>
              <a:rPr lang="en-GB" dirty="0"/>
              <a:t>A </a:t>
            </a:r>
            <a:r>
              <a:rPr lang="en-GB" b="1" dirty="0"/>
              <a:t>storyboard </a:t>
            </a:r>
            <a:r>
              <a:rPr lang="en-GB" dirty="0"/>
              <a:t>is used to plan a clear beginning, build up, main event and resolution or ending.</a:t>
            </a:r>
          </a:p>
        </p:txBody>
      </p:sp>
      <p:pic>
        <p:nvPicPr>
          <p:cNvPr id="5" name="Picture 4" descr="A person drawing on paper&#10;&#10;AI-generated content may be incorrect.">
            <a:extLst>
              <a:ext uri="{FF2B5EF4-FFF2-40B4-BE49-F238E27FC236}">
                <a16:creationId xmlns:a16="http://schemas.microsoft.com/office/drawing/2014/main" id="{97A47DA9-DCB8-526B-B849-26EA09846E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51071" y="3181767"/>
            <a:ext cx="4249880" cy="2835210"/>
          </a:xfrm>
          <a:prstGeom prst="rect">
            <a:avLst/>
          </a:prstGeom>
        </p:spPr>
      </p:pic>
    </p:spTree>
    <p:extLst>
      <p:ext uri="{BB962C8B-B14F-4D97-AF65-F5344CB8AC3E}">
        <p14:creationId xmlns:p14="http://schemas.microsoft.com/office/powerpoint/2010/main" val="2793279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DD8009-BA37-68BA-5E31-ED19524ED89A}"/>
              </a:ext>
            </a:extLst>
          </p:cNvPr>
          <p:cNvSpPr>
            <a:spLocks noGrp="1"/>
          </p:cNvSpPr>
          <p:nvPr>
            <p:ph type="title"/>
          </p:nvPr>
        </p:nvSpPr>
        <p:spPr/>
        <p:txBody>
          <a:bodyPr/>
          <a:lstStyle/>
          <a:p>
            <a:r>
              <a:rPr lang="en-GB" dirty="0"/>
              <a:t>Creating a Storyboard</a:t>
            </a:r>
          </a:p>
        </p:txBody>
      </p:sp>
      <p:sp>
        <p:nvSpPr>
          <p:cNvPr id="4" name="Text Placeholder 3">
            <a:extLst>
              <a:ext uri="{FF2B5EF4-FFF2-40B4-BE49-F238E27FC236}">
                <a16:creationId xmlns:a16="http://schemas.microsoft.com/office/drawing/2014/main" id="{B58051EE-091E-764A-88AF-759CF2ECF109}"/>
              </a:ext>
            </a:extLst>
          </p:cNvPr>
          <p:cNvSpPr>
            <a:spLocks noGrp="1"/>
          </p:cNvSpPr>
          <p:nvPr>
            <p:ph type="body" idx="14"/>
          </p:nvPr>
        </p:nvSpPr>
        <p:spPr/>
        <p:txBody>
          <a:bodyPr>
            <a:normAutofit/>
          </a:bodyPr>
          <a:lstStyle/>
          <a:p>
            <a:r>
              <a:rPr lang="en-GB" dirty="0"/>
              <a:t>Below is an image of a partially completed storyboard. There are six spaces to sketch the key sequences of the animation as well as space to write underneath. </a:t>
            </a:r>
          </a:p>
        </p:txBody>
      </p:sp>
      <p:pic>
        <p:nvPicPr>
          <p:cNvPr id="6" name="Picture 5" descr="A close-up of a storyboard&#10;&#10;AI-generated content may be incorrect.">
            <a:extLst>
              <a:ext uri="{FF2B5EF4-FFF2-40B4-BE49-F238E27FC236}">
                <a16:creationId xmlns:a16="http://schemas.microsoft.com/office/drawing/2014/main" id="{F6564A27-2CAF-0A63-2C53-3B8EA6D5BC4E}"/>
              </a:ext>
            </a:extLst>
          </p:cNvPr>
          <p:cNvPicPr>
            <a:picLocks noChangeAspect="1"/>
          </p:cNvPicPr>
          <p:nvPr/>
        </p:nvPicPr>
        <p:blipFill>
          <a:blip r:embed="rId2">
            <a:extLst>
              <a:ext uri="{28A0092B-C50C-407E-A947-70E740481C1C}">
                <a14:useLocalDpi xmlns:a14="http://schemas.microsoft.com/office/drawing/2010/main" val="0"/>
              </a:ext>
            </a:extLst>
          </a:blip>
          <a:srcRect l="2845" t="11938" r="8944" b="7907"/>
          <a:stretch/>
        </p:blipFill>
        <p:spPr>
          <a:xfrm>
            <a:off x="3074544" y="2348468"/>
            <a:ext cx="6018029" cy="3864996"/>
          </a:xfrm>
          <a:prstGeom prst="rect">
            <a:avLst/>
          </a:prstGeom>
        </p:spPr>
      </p:pic>
    </p:spTree>
    <p:extLst>
      <p:ext uri="{BB962C8B-B14F-4D97-AF65-F5344CB8AC3E}">
        <p14:creationId xmlns:p14="http://schemas.microsoft.com/office/powerpoint/2010/main" val="32183578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35B9F-DB53-840E-460F-E7E4D96694FF}"/>
              </a:ext>
            </a:extLst>
          </p:cNvPr>
          <p:cNvSpPr>
            <a:spLocks noGrp="1"/>
          </p:cNvSpPr>
          <p:nvPr>
            <p:ph type="title"/>
          </p:nvPr>
        </p:nvSpPr>
        <p:spPr/>
        <p:txBody>
          <a:bodyPr/>
          <a:lstStyle/>
          <a:p>
            <a:r>
              <a:rPr lang="en-GB" dirty="0"/>
              <a:t>Activity 1: Storyboarding</a:t>
            </a:r>
          </a:p>
        </p:txBody>
      </p:sp>
      <p:pic>
        <p:nvPicPr>
          <p:cNvPr id="7" name="Picture Placeholder 6">
            <a:hlinkClick r:id="rId2"/>
            <a:extLst>
              <a:ext uri="{FF2B5EF4-FFF2-40B4-BE49-F238E27FC236}">
                <a16:creationId xmlns:a16="http://schemas.microsoft.com/office/drawing/2014/main" id="{16F6548F-F7DF-06B7-0112-2965EFF6DF57}"/>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15033" r="15033"/>
          <a:stretch/>
        </p:blipFill>
        <p:spPr>
          <a:xfrm>
            <a:off x="7394372" y="1275709"/>
            <a:ext cx="4306579" cy="4306582"/>
          </a:xfrm>
        </p:spPr>
      </p:pic>
      <p:sp>
        <p:nvSpPr>
          <p:cNvPr id="5" name="Content Placeholder 4">
            <a:extLst>
              <a:ext uri="{FF2B5EF4-FFF2-40B4-BE49-F238E27FC236}">
                <a16:creationId xmlns:a16="http://schemas.microsoft.com/office/drawing/2014/main" id="{57A2F7C0-5B19-39AC-723A-7F1729EB4095}"/>
              </a:ext>
            </a:extLst>
          </p:cNvPr>
          <p:cNvSpPr>
            <a:spLocks noGrp="1"/>
          </p:cNvSpPr>
          <p:nvPr>
            <p:ph idx="1"/>
          </p:nvPr>
        </p:nvSpPr>
        <p:spPr/>
        <p:txBody>
          <a:bodyPr/>
          <a:lstStyle/>
          <a:p>
            <a:r>
              <a:rPr lang="en-GB" dirty="0"/>
              <a:t>Use the </a:t>
            </a:r>
            <a:r>
              <a:rPr lang="en-GB" dirty="0">
                <a:hlinkClick r:id="rId2"/>
              </a:rPr>
              <a:t>storyboard</a:t>
            </a:r>
            <a:r>
              <a:rPr lang="en-GB" dirty="0"/>
              <a:t> from your teacher to plan an animation.</a:t>
            </a:r>
          </a:p>
          <a:p>
            <a:r>
              <a:rPr lang="en-GB" dirty="0"/>
              <a:t>Write down what your animation will be about (key idea).</a:t>
            </a:r>
          </a:p>
          <a:p>
            <a:r>
              <a:rPr lang="en-GB" dirty="0"/>
              <a:t>Sketch six key scenes for your animation. Also use the text boxes or arrows to help explain the actions. </a:t>
            </a:r>
          </a:p>
          <a:p>
            <a:r>
              <a:rPr lang="en-GB" dirty="0"/>
              <a:t>Don’t forget to record which backgrounds you might need for each key part of the sequence.</a:t>
            </a:r>
          </a:p>
        </p:txBody>
      </p:sp>
    </p:spTree>
    <p:extLst>
      <p:ext uri="{BB962C8B-B14F-4D97-AF65-F5344CB8AC3E}">
        <p14:creationId xmlns:p14="http://schemas.microsoft.com/office/powerpoint/2010/main" val="12120134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C8B1FF-C21E-7733-45DA-52992D3283F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1F5821D-733A-7CEA-42CE-B684EB07C219}"/>
              </a:ext>
            </a:extLst>
          </p:cNvPr>
          <p:cNvSpPr>
            <a:spLocks noGrp="1"/>
          </p:cNvSpPr>
          <p:nvPr>
            <p:ph type="title"/>
          </p:nvPr>
        </p:nvSpPr>
        <p:spPr/>
        <p:txBody>
          <a:bodyPr/>
          <a:lstStyle/>
          <a:p>
            <a:r>
              <a:rPr lang="en-GB" dirty="0"/>
              <a:t>Extension</a:t>
            </a:r>
          </a:p>
        </p:txBody>
      </p:sp>
      <p:pic>
        <p:nvPicPr>
          <p:cNvPr id="7" name="Picture Placeholder 6">
            <a:extLst>
              <a:ext uri="{FF2B5EF4-FFF2-40B4-BE49-F238E27FC236}">
                <a16:creationId xmlns:a16="http://schemas.microsoft.com/office/drawing/2014/main" id="{6D6A214C-F1EB-2AEA-E7F8-61B143ABE556}"/>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16644" r="16644"/>
          <a:stretch/>
        </p:blipFill>
        <p:spPr>
          <a:xfrm>
            <a:off x="7394372" y="1275709"/>
            <a:ext cx="4306579" cy="4306582"/>
          </a:xfrm>
        </p:spPr>
      </p:pic>
      <p:sp>
        <p:nvSpPr>
          <p:cNvPr id="5" name="Content Placeholder 4">
            <a:extLst>
              <a:ext uri="{FF2B5EF4-FFF2-40B4-BE49-F238E27FC236}">
                <a16:creationId xmlns:a16="http://schemas.microsoft.com/office/drawing/2014/main" id="{F894DA87-BCD2-2D0D-586F-E9706C4D060D}"/>
              </a:ext>
            </a:extLst>
          </p:cNvPr>
          <p:cNvSpPr>
            <a:spLocks noGrp="1"/>
          </p:cNvSpPr>
          <p:nvPr>
            <p:ph idx="1"/>
          </p:nvPr>
        </p:nvSpPr>
        <p:spPr/>
        <p:txBody>
          <a:bodyPr/>
          <a:lstStyle/>
          <a:p>
            <a:r>
              <a:rPr lang="en-GB" dirty="0"/>
              <a:t>Look at each of your key scenes and consider which sound effects or background music you might wish to add. </a:t>
            </a:r>
          </a:p>
          <a:p>
            <a:r>
              <a:rPr lang="en-GB" dirty="0"/>
              <a:t>Record your ideas in each of the text boxes or if you haven’t got space, use the back of the piece of paper. </a:t>
            </a:r>
          </a:p>
        </p:txBody>
      </p:sp>
    </p:spTree>
    <p:extLst>
      <p:ext uri="{BB962C8B-B14F-4D97-AF65-F5344CB8AC3E}">
        <p14:creationId xmlns:p14="http://schemas.microsoft.com/office/powerpoint/2010/main" val="37324391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last top left box">
            <a:extLst>
              <a:ext uri="{FF2B5EF4-FFF2-40B4-BE49-F238E27FC236}">
                <a16:creationId xmlns:a16="http://schemas.microsoft.com/office/drawing/2014/main" id="{7826159E-945A-F86C-E219-439FEBE20035}"/>
              </a:ext>
            </a:extLst>
          </p:cNvPr>
          <p:cNvSpPr txBox="1"/>
          <p:nvPr/>
        </p:nvSpPr>
        <p:spPr>
          <a:xfrm>
            <a:off x="3668769" y="2349271"/>
            <a:ext cx="4854457" cy="2160000"/>
          </a:xfrm>
          <a:prstGeom prst="roundRect">
            <a:avLst>
              <a:gd name="adj" fmla="val 7843"/>
            </a:avLst>
          </a:prstGeom>
          <a:solidFill>
            <a:srgbClr val="8E24AA"/>
          </a:solidFill>
          <a:effectLst>
            <a:outerShdw blurRad="63500" sx="102000" sy="102000" algn="ctr" rotWithShape="0">
              <a:prstClr val="black">
                <a:alpha val="40000"/>
              </a:prstClr>
            </a:outerShdw>
          </a:effectLst>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2800" b="1" dirty="0">
                <a:solidFill>
                  <a:schemeClr val="bg1"/>
                </a:solidFill>
              </a:rPr>
              <a:t>Storyboard: </a:t>
            </a:r>
            <a:r>
              <a:rPr lang="en-GB" sz="2800" dirty="0">
                <a:solidFill>
                  <a:schemeClr val="bg1"/>
                </a:solidFill>
              </a:rPr>
              <a:t>A visual planning tool used to map out the sequence of a narrative. </a:t>
            </a:r>
            <a:endParaRPr lang="en-GB" sz="2800" b="1" dirty="0">
              <a:solidFill>
                <a:schemeClr val="bg1"/>
              </a:solidFill>
            </a:endParaRPr>
          </a:p>
        </p:txBody>
      </p:sp>
      <p:sp>
        <p:nvSpPr>
          <p:cNvPr id="29" name="first top left box">
            <a:extLst>
              <a:ext uri="{FF2B5EF4-FFF2-40B4-BE49-F238E27FC236}">
                <a16:creationId xmlns:a16="http://schemas.microsoft.com/office/drawing/2014/main" id="{2093B9D2-75A7-9FD6-AA87-518A5116890E}"/>
              </a:ext>
            </a:extLst>
          </p:cNvPr>
          <p:cNvSpPr txBox="1"/>
          <p:nvPr/>
        </p:nvSpPr>
        <p:spPr>
          <a:xfrm>
            <a:off x="3668770" y="2349000"/>
            <a:ext cx="4854456" cy="2159999"/>
          </a:xfrm>
          <a:prstGeom prst="roundRect">
            <a:avLst>
              <a:gd name="adj" fmla="val 7843"/>
            </a:avLst>
          </a:prstGeom>
          <a:solidFill>
            <a:schemeClr val="bg1"/>
          </a:solidFill>
          <a:ln w="57150">
            <a:solidFill>
              <a:srgbClr val="BA68C8"/>
            </a:solidFill>
          </a:ln>
          <a:effectLst/>
        </p:spPr>
        <p:txBody>
          <a:bodyPr wrap="square" anchor="ctr">
            <a:noAutofit/>
          </a:bodyPr>
          <a:lstStyle>
            <a:defPPr>
              <a:defRPr lang="en-US"/>
            </a:defPPr>
            <a:lvl1pPr>
              <a:lnSpc>
                <a:spcPct val="100000"/>
              </a:lnSpc>
              <a:spcAft>
                <a:spcPts val="600"/>
              </a:spcAft>
              <a:buBlip>
                <a:blip r:embed="rId3"/>
              </a:buBlip>
              <a:defRPr b="1">
                <a:solidFill>
                  <a:schemeClr val="bg1"/>
                </a:solidFill>
                <a:latin typeface="Nunito" panose="00000500000000000000" pitchFamily="2" charset="0"/>
                <a:ea typeface="Times New Roman" panose="02020603050405020304" pitchFamily="18" charset="0"/>
                <a:cs typeface="Times New Roman" panose="02020603050405020304" pitchFamily="18" charset="0"/>
              </a:defRPr>
            </a:lvl1pPr>
          </a:lstStyle>
          <a:p>
            <a:pPr algn="ctr">
              <a:buNone/>
            </a:pPr>
            <a:r>
              <a:rPr lang="en-GB" sz="2800" dirty="0">
                <a:solidFill>
                  <a:srgbClr val="BA68C8"/>
                </a:solidFill>
              </a:rPr>
              <a:t>Storyboard</a:t>
            </a:r>
          </a:p>
        </p:txBody>
      </p:sp>
      <p:sp>
        <p:nvSpPr>
          <p:cNvPr id="12" name="title">
            <a:extLst>
              <a:ext uri="{FF2B5EF4-FFF2-40B4-BE49-F238E27FC236}">
                <a16:creationId xmlns:a16="http://schemas.microsoft.com/office/drawing/2014/main" id="{534D324D-1D95-9AF3-945C-91ED22043D9E}"/>
              </a:ext>
            </a:extLst>
          </p:cNvPr>
          <p:cNvSpPr>
            <a:spLocks noGrp="1" noRot="1" noMove="1" noResize="1" noEditPoints="1" noAdjustHandles="1" noChangeArrowheads="1" noChangeShapeType="1"/>
          </p:cNvSpPr>
          <p:nvPr>
            <p:ph type="title"/>
          </p:nvPr>
        </p:nvSpPr>
        <p:spPr/>
        <p:txBody>
          <a:bodyPr/>
          <a:lstStyle/>
          <a:p>
            <a:r>
              <a:rPr lang="en-GB" dirty="0"/>
              <a:t>Vocabulary Review</a:t>
            </a:r>
          </a:p>
        </p:txBody>
      </p:sp>
    </p:spTree>
    <p:extLst>
      <p:ext uri="{BB962C8B-B14F-4D97-AF65-F5344CB8AC3E}">
        <p14:creationId xmlns:p14="http://schemas.microsoft.com/office/powerpoint/2010/main" val="4063087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ppt_w</p:attrName>
                                        </p:attrNameLst>
                                      </p:cBhvr>
                                      <p:tavLst>
                                        <p:tav tm="0" fmla="#ppt_w*sin(2.5*pi*$)">
                                          <p:val>
                                            <p:fltVal val="0"/>
                                          </p:val>
                                        </p:tav>
                                        <p:tav tm="100000">
                                          <p:val>
                                            <p:fltVal val="1"/>
                                          </p:val>
                                        </p:tav>
                                      </p:tavLst>
                                    </p:anim>
                                    <p:anim calcmode="lin" valueType="num">
                                      <p:cBhvr>
                                        <p:cTn id="9" dur="500" fill="hold"/>
                                        <p:tgtEl>
                                          <p:spTgt spid="2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29"/>
                    </p:tgtEl>
                  </p:cond>
                </p:stCondLst>
                <p:endSync evt="end" delay="0">
                  <p:rtn val="all"/>
                </p:endSync>
                <p:childTnLst>
                  <p:par>
                    <p:cTn id="11" fill="hold">
                      <p:stCondLst>
                        <p:cond delay="0"/>
                      </p:stCondLst>
                      <p:childTnLst>
                        <p:par>
                          <p:cTn id="12" fill="hold">
                            <p:stCondLst>
                              <p:cond delay="0"/>
                            </p:stCondLst>
                            <p:childTnLst>
                              <p:par>
                                <p:cTn id="13" presetID="45" presetClass="exit" presetSubtype="0" fill="hold" grpId="1" nodeType="clickEffect">
                                  <p:stCondLst>
                                    <p:cond delay="0"/>
                                  </p:stCondLst>
                                  <p:childTnLst>
                                    <p:animEffect transition="out" filter="fade">
                                      <p:cBhvr>
                                        <p:cTn id="14" dur="500"/>
                                        <p:tgtEl>
                                          <p:spTgt spid="29"/>
                                        </p:tgtEl>
                                      </p:cBhvr>
                                    </p:animEffect>
                                    <p:anim calcmode="lin" valueType="num">
                                      <p:cBhvr>
                                        <p:cTn id="15" dur="500"/>
                                        <p:tgtEl>
                                          <p:spTgt spid="29"/>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16" dur="500"/>
                                        <p:tgtEl>
                                          <p:spTgt spid="29"/>
                                        </p:tgtEl>
                                        <p:attrNameLst>
                                          <p:attrName>ppt_h</p:attrName>
                                        </p:attrNameLst>
                                      </p:cBhvr>
                                      <p:tavLst>
                                        <p:tav tm="0">
                                          <p:val>
                                            <p:strVal val="ppt_h"/>
                                          </p:val>
                                        </p:tav>
                                        <p:tav tm="100000">
                                          <p:val>
                                            <p:strVal val="ppt_h"/>
                                          </p:val>
                                        </p:tav>
                                      </p:tavLst>
                                    </p:anim>
                                    <p:set>
                                      <p:cBhvr>
                                        <p:cTn id="17" dur="1" fill="hold">
                                          <p:stCondLst>
                                            <p:cond delay="499"/>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9"/>
                  </p:tgtEl>
                </p:cond>
              </p:nextCondLst>
            </p:seq>
          </p:childTnLst>
        </p:cTn>
      </p:par>
    </p:tnLst>
    <p:bldLst>
      <p:bldP spid="29" grpId="0" animBg="1"/>
      <p:bldP spid="29"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B4511B3-0AD8-2F0D-8523-063183F30E22}"/>
              </a:ext>
            </a:extLst>
          </p:cNvPr>
          <p:cNvSpPr>
            <a:spLocks noGrp="1"/>
          </p:cNvSpPr>
          <p:nvPr>
            <p:ph idx="1"/>
          </p:nvPr>
        </p:nvSpPr>
        <p:spPr/>
        <p:txBody>
          <a:bodyPr>
            <a:normAutofit/>
          </a:bodyPr>
          <a:lstStyle/>
          <a:p>
            <a:r>
              <a:rPr lang="en-GB" sz="1800" dirty="0"/>
              <a:t>What do you need to do before making an animation?</a:t>
            </a:r>
          </a:p>
          <a:p>
            <a:r>
              <a:rPr lang="en-GB" sz="1800" dirty="0"/>
              <a:t>What makes a successful animation?</a:t>
            </a:r>
          </a:p>
          <a:p>
            <a:r>
              <a:rPr lang="en-GB" sz="1800" dirty="0"/>
              <a:t>What is the purpose of a storyboard for animations?</a:t>
            </a:r>
          </a:p>
        </p:txBody>
      </p:sp>
      <p:sp>
        <p:nvSpPr>
          <p:cNvPr id="3" name="Title 2">
            <a:extLst>
              <a:ext uri="{FF2B5EF4-FFF2-40B4-BE49-F238E27FC236}">
                <a16:creationId xmlns:a16="http://schemas.microsoft.com/office/drawing/2014/main" id="{4F46C501-DFAE-5820-CA28-203CEF9B7674}"/>
              </a:ext>
            </a:extLst>
          </p:cNvPr>
          <p:cNvSpPr>
            <a:spLocks noGrp="1"/>
          </p:cNvSpPr>
          <p:nvPr>
            <p:ph type="title"/>
          </p:nvPr>
        </p:nvSpPr>
        <p:spPr/>
        <p:txBody>
          <a:bodyPr/>
          <a:lstStyle/>
          <a:p>
            <a:r>
              <a:rPr lang="en-GB" dirty="0"/>
              <a:t>Reflection</a:t>
            </a:r>
          </a:p>
        </p:txBody>
      </p:sp>
    </p:spTree>
    <p:extLst>
      <p:ext uri="{BB962C8B-B14F-4D97-AF65-F5344CB8AC3E}">
        <p14:creationId xmlns:p14="http://schemas.microsoft.com/office/powerpoint/2010/main" val="31849195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B4511B3-0AD8-2F0D-8523-063183F30E22}"/>
              </a:ext>
            </a:extLst>
          </p:cNvPr>
          <p:cNvSpPr>
            <a:spLocks noGrp="1"/>
          </p:cNvSpPr>
          <p:nvPr>
            <p:ph idx="1"/>
          </p:nvPr>
        </p:nvSpPr>
        <p:spPr/>
        <p:txBody>
          <a:bodyPr>
            <a:normAutofit/>
          </a:bodyPr>
          <a:lstStyle/>
          <a:p>
            <a:r>
              <a:rPr lang="en-GB" sz="1800" dirty="0"/>
              <a:t>To plan an animation. </a:t>
            </a:r>
          </a:p>
        </p:txBody>
      </p:sp>
      <p:sp>
        <p:nvSpPr>
          <p:cNvPr id="3" name="Title 2">
            <a:extLst>
              <a:ext uri="{FF2B5EF4-FFF2-40B4-BE49-F238E27FC236}">
                <a16:creationId xmlns:a16="http://schemas.microsoft.com/office/drawing/2014/main" id="{4F46C501-DFAE-5820-CA28-203CEF9B7674}"/>
              </a:ext>
            </a:extLst>
          </p:cNvPr>
          <p:cNvSpPr>
            <a:spLocks noGrp="1"/>
          </p:cNvSpPr>
          <p:nvPr>
            <p:ph type="title"/>
          </p:nvPr>
        </p:nvSpPr>
        <p:spPr/>
        <p:txBody>
          <a:bodyPr/>
          <a:lstStyle/>
          <a:p>
            <a:r>
              <a:rPr lang="en-GB"/>
              <a:t>Aim</a:t>
            </a:r>
          </a:p>
        </p:txBody>
      </p:sp>
    </p:spTree>
    <p:extLst>
      <p:ext uri="{BB962C8B-B14F-4D97-AF65-F5344CB8AC3E}">
        <p14:creationId xmlns:p14="http://schemas.microsoft.com/office/powerpoint/2010/main" val="9893614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B4511B3-0AD8-2F0D-8523-063183F30E22}"/>
              </a:ext>
            </a:extLst>
          </p:cNvPr>
          <p:cNvSpPr>
            <a:spLocks noGrp="1"/>
          </p:cNvSpPr>
          <p:nvPr>
            <p:ph idx="1"/>
          </p:nvPr>
        </p:nvSpPr>
        <p:spPr/>
        <p:txBody>
          <a:bodyPr>
            <a:normAutofit/>
          </a:bodyPr>
          <a:lstStyle/>
          <a:p>
            <a:r>
              <a:rPr lang="en-GB" sz="1800" kern="100" dirty="0">
                <a:effectLst/>
                <a:ea typeface="Aptos" panose="020B0004020202020204" pitchFamily="34" charset="0"/>
                <a:cs typeface="Times New Roman" panose="02020603050405020304" pitchFamily="18" charset="0"/>
              </a:rPr>
              <a:t>I can identify the features of a successful short animation.</a:t>
            </a:r>
          </a:p>
          <a:p>
            <a:r>
              <a:rPr lang="en-GB" sz="1800" kern="100" dirty="0">
                <a:cs typeface="Times New Roman" panose="02020603050405020304" pitchFamily="18" charset="0"/>
              </a:rPr>
              <a:t>I can explore example animations to gather ideas.</a:t>
            </a:r>
          </a:p>
          <a:p>
            <a:r>
              <a:rPr lang="en-GB" sz="1800" kern="100" dirty="0">
                <a:cs typeface="Times New Roman" panose="02020603050405020304" pitchFamily="18" charset="0"/>
              </a:rPr>
              <a:t>I can use a storyboard to plan a short animation.</a:t>
            </a:r>
            <a:endParaRPr lang="en-GB" sz="1800" dirty="0"/>
          </a:p>
        </p:txBody>
      </p:sp>
      <p:sp>
        <p:nvSpPr>
          <p:cNvPr id="3" name="Title 2">
            <a:extLst>
              <a:ext uri="{FF2B5EF4-FFF2-40B4-BE49-F238E27FC236}">
                <a16:creationId xmlns:a16="http://schemas.microsoft.com/office/drawing/2014/main" id="{4F46C501-DFAE-5820-CA28-203CEF9B7674}"/>
              </a:ext>
            </a:extLst>
          </p:cNvPr>
          <p:cNvSpPr>
            <a:spLocks noGrp="1"/>
          </p:cNvSpPr>
          <p:nvPr>
            <p:ph type="title"/>
          </p:nvPr>
        </p:nvSpPr>
        <p:spPr/>
        <p:txBody>
          <a:bodyPr/>
          <a:lstStyle/>
          <a:p>
            <a:r>
              <a:rPr lang="en-GB"/>
              <a:t>Success Criteria</a:t>
            </a:r>
          </a:p>
        </p:txBody>
      </p:sp>
    </p:spTree>
    <p:extLst>
      <p:ext uri="{BB962C8B-B14F-4D97-AF65-F5344CB8AC3E}">
        <p14:creationId xmlns:p14="http://schemas.microsoft.com/office/powerpoint/2010/main" val="28202993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E1141D-D174-F7E0-4BAA-5170EF9908F8}"/>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FA32F1DC-3245-06D0-681C-899C1A38D9A9}"/>
              </a:ext>
            </a:extLst>
          </p:cNvPr>
          <p:cNvSpPr/>
          <p:nvPr/>
        </p:nvSpPr>
        <p:spPr>
          <a:xfrm>
            <a:off x="423852" y="4644227"/>
            <a:ext cx="11426960" cy="1430340"/>
          </a:xfrm>
          <a:prstGeom prst="rect">
            <a:avLst/>
          </a:prstGeom>
          <a:solidFill>
            <a:schemeClr val="bg2">
              <a:lumMod val="95000"/>
            </a:schemeClr>
          </a:solidFill>
          <a:ln w="9525" cap="flat">
            <a:noFill/>
            <a:prstDash val="solid"/>
            <a:miter/>
          </a:ln>
        </p:spPr>
        <p:txBody>
          <a:bodyPr rtlCol="0" anchor="ctr"/>
          <a:lstStyle/>
          <a:p>
            <a:pPr algn="l"/>
            <a:endParaRPr lang="en-GB"/>
          </a:p>
        </p:txBody>
      </p:sp>
      <p:sp>
        <p:nvSpPr>
          <p:cNvPr id="7" name="Rectangle 6">
            <a:extLst>
              <a:ext uri="{FF2B5EF4-FFF2-40B4-BE49-F238E27FC236}">
                <a16:creationId xmlns:a16="http://schemas.microsoft.com/office/drawing/2014/main" id="{8C3A2C8C-73E7-CB8C-96EA-E57F3C5C9C17}"/>
              </a:ext>
            </a:extLst>
          </p:cNvPr>
          <p:cNvSpPr/>
          <p:nvPr/>
        </p:nvSpPr>
        <p:spPr>
          <a:xfrm>
            <a:off x="423852" y="2838597"/>
            <a:ext cx="11426960" cy="1554007"/>
          </a:xfrm>
          <a:prstGeom prst="rect">
            <a:avLst/>
          </a:prstGeom>
          <a:solidFill>
            <a:schemeClr val="bg2">
              <a:lumMod val="95000"/>
            </a:schemeClr>
          </a:solidFill>
          <a:ln w="9525" cap="flat">
            <a:noFill/>
            <a:prstDash val="solid"/>
            <a:miter/>
          </a:ln>
        </p:spPr>
        <p:txBody>
          <a:bodyPr rtlCol="0" anchor="ctr"/>
          <a:lstStyle/>
          <a:p>
            <a:pPr algn="l"/>
            <a:endParaRPr lang="en-GB"/>
          </a:p>
        </p:txBody>
      </p:sp>
      <p:sp>
        <p:nvSpPr>
          <p:cNvPr id="5" name="Rectangle 4">
            <a:extLst>
              <a:ext uri="{FF2B5EF4-FFF2-40B4-BE49-F238E27FC236}">
                <a16:creationId xmlns:a16="http://schemas.microsoft.com/office/drawing/2014/main" id="{8AA66C90-4F7E-AC74-D9F8-D7C9AA86BAE2}"/>
              </a:ext>
            </a:extLst>
          </p:cNvPr>
          <p:cNvSpPr/>
          <p:nvPr/>
        </p:nvSpPr>
        <p:spPr>
          <a:xfrm>
            <a:off x="423852" y="1163567"/>
            <a:ext cx="11426960" cy="1554007"/>
          </a:xfrm>
          <a:prstGeom prst="rect">
            <a:avLst/>
          </a:prstGeom>
          <a:solidFill>
            <a:schemeClr val="bg2">
              <a:lumMod val="95000"/>
            </a:schemeClr>
          </a:solidFill>
          <a:ln w="9525" cap="flat">
            <a:noFill/>
            <a:prstDash val="solid"/>
            <a:miter/>
          </a:ln>
        </p:spPr>
        <p:txBody>
          <a:bodyPr rtlCol="0" anchor="ctr"/>
          <a:lstStyle/>
          <a:p>
            <a:pPr algn="l"/>
            <a:endParaRPr lang="en-GB" dirty="0"/>
          </a:p>
        </p:txBody>
      </p:sp>
      <p:sp>
        <p:nvSpPr>
          <p:cNvPr id="4" name="Rectangle: Rounded Corners 3">
            <a:extLst>
              <a:ext uri="{FF2B5EF4-FFF2-40B4-BE49-F238E27FC236}">
                <a16:creationId xmlns:a16="http://schemas.microsoft.com/office/drawing/2014/main" id="{2115BC96-27B1-7D05-9928-12DC9F31DA20}"/>
              </a:ext>
            </a:extLst>
          </p:cNvPr>
          <p:cNvSpPr/>
          <p:nvPr/>
        </p:nvSpPr>
        <p:spPr>
          <a:xfrm>
            <a:off x="539667" y="1561071"/>
            <a:ext cx="4352196" cy="1049466"/>
          </a:xfrm>
          <a:prstGeom prst="roundRect">
            <a:avLst>
              <a:gd name="adj" fmla="val 5152"/>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bg1"/>
                </a:solidFill>
                <a:latin typeface="Nunito" pitchFamily="2" charset="0"/>
              </a:rPr>
              <a:t>What is a sound effect?</a:t>
            </a:r>
          </a:p>
        </p:txBody>
      </p:sp>
      <p:sp>
        <p:nvSpPr>
          <p:cNvPr id="6" name="Content Placeholder 2">
            <a:extLst>
              <a:ext uri="{FF2B5EF4-FFF2-40B4-BE49-F238E27FC236}">
                <a16:creationId xmlns:a16="http://schemas.microsoft.com/office/drawing/2014/main" id="{6A7AB686-742B-DD3A-9585-E848E37B5E4C}"/>
              </a:ext>
            </a:extLst>
          </p:cNvPr>
          <p:cNvSpPr txBox="1">
            <a:spLocks/>
          </p:cNvSpPr>
          <p:nvPr/>
        </p:nvSpPr>
        <p:spPr>
          <a:xfrm>
            <a:off x="5394308" y="1530376"/>
            <a:ext cx="6438320" cy="610172"/>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10000"/>
              </a:lnSpc>
              <a:spcAft>
                <a:spcPts val="600"/>
              </a:spcAft>
              <a:buBlip>
                <a:blip r:embed="rId3"/>
              </a:buBlip>
            </a:pPr>
            <a:r>
              <a:rPr lang="en-GB" sz="1800" dirty="0">
                <a:latin typeface="Nunito" panose="00000500000000000000" pitchFamily="2" charset="0"/>
              </a:rPr>
              <a:t>Any sound that is added to animation, including speech and music.</a:t>
            </a:r>
          </a:p>
        </p:txBody>
      </p:sp>
      <p:sp>
        <p:nvSpPr>
          <p:cNvPr id="2" name="Rectangle: Rounded Corners 1">
            <a:extLst>
              <a:ext uri="{FF2B5EF4-FFF2-40B4-BE49-F238E27FC236}">
                <a16:creationId xmlns:a16="http://schemas.microsoft.com/office/drawing/2014/main" id="{D35EDBDB-96B1-5641-8692-B23C7E08717B}"/>
              </a:ext>
            </a:extLst>
          </p:cNvPr>
          <p:cNvSpPr/>
          <p:nvPr/>
        </p:nvSpPr>
        <p:spPr>
          <a:xfrm>
            <a:off x="533052" y="3178115"/>
            <a:ext cx="4352196" cy="1051200"/>
          </a:xfrm>
          <a:prstGeom prst="roundRect">
            <a:avLst>
              <a:gd name="adj" fmla="val 5152"/>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latin typeface="Nunito" pitchFamily="2" charset="0"/>
              </a:rPr>
              <a:t>What is the difference between a custom background and premade? </a:t>
            </a:r>
          </a:p>
        </p:txBody>
      </p:sp>
      <p:sp>
        <p:nvSpPr>
          <p:cNvPr id="11" name="Content Placeholder 2">
            <a:extLst>
              <a:ext uri="{FF2B5EF4-FFF2-40B4-BE49-F238E27FC236}">
                <a16:creationId xmlns:a16="http://schemas.microsoft.com/office/drawing/2014/main" id="{15C9038E-C6D4-C524-3229-7FF9C66176C7}"/>
              </a:ext>
            </a:extLst>
          </p:cNvPr>
          <p:cNvSpPr txBox="1">
            <a:spLocks/>
          </p:cNvSpPr>
          <p:nvPr/>
        </p:nvSpPr>
        <p:spPr>
          <a:xfrm>
            <a:off x="5412491" y="2139601"/>
            <a:ext cx="6409746" cy="430572"/>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Aft>
                <a:spcPts val="600"/>
              </a:spcAft>
              <a:buBlip>
                <a:blip r:embed="rId3"/>
              </a:buBlip>
            </a:pPr>
            <a:r>
              <a:rPr lang="en-GB" sz="1800" dirty="0">
                <a:latin typeface="Nunito" panose="00000500000000000000" pitchFamily="2" charset="0"/>
              </a:rPr>
              <a:t>A sound other than speech or music.</a:t>
            </a:r>
          </a:p>
        </p:txBody>
      </p:sp>
      <p:sp>
        <p:nvSpPr>
          <p:cNvPr id="21" name="Rectangle: Rounded Corners 20">
            <a:extLst>
              <a:ext uri="{FF2B5EF4-FFF2-40B4-BE49-F238E27FC236}">
                <a16:creationId xmlns:a16="http://schemas.microsoft.com/office/drawing/2014/main" id="{D50F6605-24D8-8129-0EFB-E64DF0E35E98}"/>
              </a:ext>
            </a:extLst>
          </p:cNvPr>
          <p:cNvSpPr/>
          <p:nvPr/>
        </p:nvSpPr>
        <p:spPr>
          <a:xfrm>
            <a:off x="5386588" y="2115782"/>
            <a:ext cx="6343070" cy="536188"/>
          </a:xfrm>
          <a:prstGeom prst="roundRect">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veal answers">
            <a:extLst>
              <a:ext uri="{FF2B5EF4-FFF2-40B4-BE49-F238E27FC236}">
                <a16:creationId xmlns:a16="http://schemas.microsoft.com/office/drawing/2014/main" id="{A3B7AC1F-8611-C4E4-C214-E884FC475610}"/>
              </a:ext>
            </a:extLst>
          </p:cNvPr>
          <p:cNvSpPr/>
          <p:nvPr/>
        </p:nvSpPr>
        <p:spPr>
          <a:xfrm>
            <a:off x="7669822" y="5950201"/>
            <a:ext cx="2456722" cy="655601"/>
          </a:xfrm>
          <a:prstGeom prst="roundRect">
            <a:avLst>
              <a:gd name="adj" fmla="val 5152"/>
            </a:avLst>
          </a:prstGeom>
          <a:solidFill>
            <a:srgbClr val="8E24A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latin typeface="Nunito" pitchFamily="2" charset="0"/>
              </a:rPr>
              <a:t>Reveal Answers</a:t>
            </a:r>
            <a:endParaRPr lang="en-GB" sz="2000" b="1" i="1" dirty="0">
              <a:solidFill>
                <a:schemeClr val="tx1"/>
              </a:solidFill>
              <a:latin typeface="Nunito" pitchFamily="2" charset="0"/>
            </a:endParaRPr>
          </a:p>
        </p:txBody>
      </p:sp>
      <p:sp>
        <p:nvSpPr>
          <p:cNvPr id="8" name="Title 7">
            <a:extLst>
              <a:ext uri="{FF2B5EF4-FFF2-40B4-BE49-F238E27FC236}">
                <a16:creationId xmlns:a16="http://schemas.microsoft.com/office/drawing/2014/main" id="{0B554F48-88C4-D3C9-79FD-D13ED890FABB}"/>
              </a:ext>
            </a:extLst>
          </p:cNvPr>
          <p:cNvSpPr>
            <a:spLocks noGrp="1"/>
          </p:cNvSpPr>
          <p:nvPr>
            <p:ph type="title"/>
          </p:nvPr>
        </p:nvSpPr>
        <p:spPr/>
        <p:txBody>
          <a:bodyPr/>
          <a:lstStyle/>
          <a:p>
            <a:r>
              <a:rPr lang="en-GB" dirty="0"/>
              <a:t>Knowledge and Skills Check</a:t>
            </a:r>
          </a:p>
        </p:txBody>
      </p:sp>
      <p:sp>
        <p:nvSpPr>
          <p:cNvPr id="18" name="TextBox 17">
            <a:extLst>
              <a:ext uri="{FF2B5EF4-FFF2-40B4-BE49-F238E27FC236}">
                <a16:creationId xmlns:a16="http://schemas.microsoft.com/office/drawing/2014/main" id="{10A2B37C-8715-555D-0B2B-C2E8111943AB}"/>
              </a:ext>
            </a:extLst>
          </p:cNvPr>
          <p:cNvSpPr txBox="1"/>
          <p:nvPr/>
        </p:nvSpPr>
        <p:spPr>
          <a:xfrm>
            <a:off x="533052" y="1163568"/>
            <a:ext cx="2182713" cy="369332"/>
          </a:xfrm>
          <a:prstGeom prst="rect">
            <a:avLst/>
          </a:prstGeom>
          <a:noFill/>
        </p:spPr>
        <p:txBody>
          <a:bodyPr wrap="square" rtlCol="0">
            <a:spAutoFit/>
          </a:bodyPr>
          <a:lstStyle/>
          <a:p>
            <a:r>
              <a:rPr lang="en-GB" sz="1800" b="1" dirty="0">
                <a:latin typeface="Nunito" pitchFamily="2" charset="0"/>
              </a:rPr>
              <a:t>Definition</a:t>
            </a:r>
            <a:endParaRPr lang="en-GB" dirty="0"/>
          </a:p>
        </p:txBody>
      </p:sp>
      <p:sp>
        <p:nvSpPr>
          <p:cNvPr id="26" name="TextBox 25">
            <a:extLst>
              <a:ext uri="{FF2B5EF4-FFF2-40B4-BE49-F238E27FC236}">
                <a16:creationId xmlns:a16="http://schemas.microsoft.com/office/drawing/2014/main" id="{8D0F30FA-FA48-9146-2F53-AB5389BBF5B0}"/>
              </a:ext>
            </a:extLst>
          </p:cNvPr>
          <p:cNvSpPr txBox="1"/>
          <p:nvPr/>
        </p:nvSpPr>
        <p:spPr>
          <a:xfrm>
            <a:off x="491046" y="2794724"/>
            <a:ext cx="4038424" cy="369332"/>
          </a:xfrm>
          <a:prstGeom prst="rect">
            <a:avLst/>
          </a:prstGeom>
          <a:noFill/>
        </p:spPr>
        <p:txBody>
          <a:bodyPr wrap="square" rtlCol="0">
            <a:spAutoFit/>
          </a:bodyPr>
          <a:lstStyle/>
          <a:p>
            <a:r>
              <a:rPr lang="en-GB" sz="1800" b="1" dirty="0">
                <a:latin typeface="Nunito" pitchFamily="2" charset="0"/>
              </a:rPr>
              <a:t>Last lesson</a:t>
            </a:r>
          </a:p>
        </p:txBody>
      </p:sp>
      <p:sp>
        <p:nvSpPr>
          <p:cNvPr id="3" name="TextBox 2">
            <a:extLst>
              <a:ext uri="{FF2B5EF4-FFF2-40B4-BE49-F238E27FC236}">
                <a16:creationId xmlns:a16="http://schemas.microsoft.com/office/drawing/2014/main" id="{FFB5B531-B00E-1A4F-AC12-F2CE7D1E7C28}"/>
              </a:ext>
            </a:extLst>
          </p:cNvPr>
          <p:cNvSpPr txBox="1"/>
          <p:nvPr/>
        </p:nvSpPr>
        <p:spPr>
          <a:xfrm>
            <a:off x="539667" y="4586810"/>
            <a:ext cx="4038424" cy="369332"/>
          </a:xfrm>
          <a:prstGeom prst="rect">
            <a:avLst/>
          </a:prstGeom>
          <a:noFill/>
        </p:spPr>
        <p:txBody>
          <a:bodyPr wrap="square" rtlCol="0">
            <a:spAutoFit/>
          </a:bodyPr>
          <a:lstStyle/>
          <a:p>
            <a:r>
              <a:rPr lang="en-GB" sz="1800" b="1" dirty="0">
                <a:latin typeface="Nunito" pitchFamily="2" charset="0"/>
              </a:rPr>
              <a:t>Previous learning</a:t>
            </a:r>
          </a:p>
        </p:txBody>
      </p:sp>
      <p:sp>
        <p:nvSpPr>
          <p:cNvPr id="9" name="Rectangle: Rounded Corners 8">
            <a:extLst>
              <a:ext uri="{FF2B5EF4-FFF2-40B4-BE49-F238E27FC236}">
                <a16:creationId xmlns:a16="http://schemas.microsoft.com/office/drawing/2014/main" id="{B1837C4B-D9AC-F1AA-9192-E19774CD8DDA}"/>
              </a:ext>
            </a:extLst>
          </p:cNvPr>
          <p:cNvSpPr/>
          <p:nvPr/>
        </p:nvSpPr>
        <p:spPr>
          <a:xfrm>
            <a:off x="571976" y="4948935"/>
            <a:ext cx="4352196" cy="1051200"/>
          </a:xfrm>
          <a:prstGeom prst="roundRect">
            <a:avLst>
              <a:gd name="adj" fmla="val 5152"/>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latin typeface="Nunito" pitchFamily="2" charset="0"/>
              </a:rPr>
              <a:t>What is the purpose of a fill tool (discuss)?</a:t>
            </a:r>
          </a:p>
        </p:txBody>
      </p:sp>
      <p:sp>
        <p:nvSpPr>
          <p:cNvPr id="13" name="Content Placeholder 2">
            <a:extLst>
              <a:ext uri="{FF2B5EF4-FFF2-40B4-BE49-F238E27FC236}">
                <a16:creationId xmlns:a16="http://schemas.microsoft.com/office/drawing/2014/main" id="{55E075D8-1CF0-D018-B7F4-0E9542AC9C5F}"/>
              </a:ext>
            </a:extLst>
          </p:cNvPr>
          <p:cNvSpPr txBox="1">
            <a:spLocks/>
          </p:cNvSpPr>
          <p:nvPr/>
        </p:nvSpPr>
        <p:spPr>
          <a:xfrm>
            <a:off x="5412491" y="3201687"/>
            <a:ext cx="6438320" cy="548788"/>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10000"/>
              </a:lnSpc>
              <a:spcAft>
                <a:spcPts val="600"/>
              </a:spcAft>
              <a:buBlip>
                <a:blip r:embed="rId3"/>
              </a:buBlip>
            </a:pPr>
            <a:r>
              <a:rPr lang="en-GB" sz="1800" dirty="0">
                <a:latin typeface="Nunito" panose="00000500000000000000" pitchFamily="2" charset="0"/>
              </a:rPr>
              <a:t>A custom background is inserted into frames from another gallery.</a:t>
            </a:r>
          </a:p>
        </p:txBody>
      </p:sp>
      <p:sp>
        <p:nvSpPr>
          <p:cNvPr id="14" name="Content Placeholder 2">
            <a:extLst>
              <a:ext uri="{FF2B5EF4-FFF2-40B4-BE49-F238E27FC236}">
                <a16:creationId xmlns:a16="http://schemas.microsoft.com/office/drawing/2014/main" id="{310E54AE-2477-EFF1-99E9-ED39BB0466E8}"/>
              </a:ext>
            </a:extLst>
          </p:cNvPr>
          <p:cNvSpPr txBox="1">
            <a:spLocks/>
          </p:cNvSpPr>
          <p:nvPr/>
        </p:nvSpPr>
        <p:spPr>
          <a:xfrm>
            <a:off x="5422882" y="3647755"/>
            <a:ext cx="6409746" cy="812209"/>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Aft>
                <a:spcPts val="600"/>
              </a:spcAft>
              <a:buBlip>
                <a:blip r:embed="rId3"/>
              </a:buBlip>
            </a:pPr>
            <a:r>
              <a:rPr lang="en-GB" sz="1800" dirty="0">
                <a:latin typeface="Nunito" panose="00000500000000000000" pitchFamily="2" charset="0"/>
              </a:rPr>
              <a:t>A custom background is adapted from an existing background or created from new. </a:t>
            </a:r>
          </a:p>
        </p:txBody>
      </p:sp>
      <p:sp>
        <p:nvSpPr>
          <p:cNvPr id="15" name="Content Placeholder 2">
            <a:extLst>
              <a:ext uri="{FF2B5EF4-FFF2-40B4-BE49-F238E27FC236}">
                <a16:creationId xmlns:a16="http://schemas.microsoft.com/office/drawing/2014/main" id="{EFA98EDF-54DB-F4EC-7702-4F05AD84968C}"/>
              </a:ext>
            </a:extLst>
          </p:cNvPr>
          <p:cNvSpPr txBox="1">
            <a:spLocks/>
          </p:cNvSpPr>
          <p:nvPr/>
        </p:nvSpPr>
        <p:spPr>
          <a:xfrm>
            <a:off x="5412491" y="5091165"/>
            <a:ext cx="6409746" cy="655602"/>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Aft>
                <a:spcPts val="600"/>
              </a:spcAft>
              <a:buBlip>
                <a:blip r:embed="rId3"/>
              </a:buBlip>
            </a:pPr>
            <a:r>
              <a:rPr lang="en-GB" sz="1800" dirty="0">
                <a:latin typeface="Nunito" panose="00000500000000000000" pitchFamily="2" charset="0"/>
              </a:rPr>
              <a:t>A tool that will fill an enclosed shape with a selected colour.</a:t>
            </a:r>
          </a:p>
        </p:txBody>
      </p:sp>
      <p:sp>
        <p:nvSpPr>
          <p:cNvPr id="16" name="Rectangle: Rounded Corners 15">
            <a:extLst>
              <a:ext uri="{FF2B5EF4-FFF2-40B4-BE49-F238E27FC236}">
                <a16:creationId xmlns:a16="http://schemas.microsoft.com/office/drawing/2014/main" id="{4D0794F7-36D7-5D98-A179-C7947EE55F40}"/>
              </a:ext>
            </a:extLst>
          </p:cNvPr>
          <p:cNvSpPr/>
          <p:nvPr/>
        </p:nvSpPr>
        <p:spPr>
          <a:xfrm>
            <a:off x="5425078" y="3788054"/>
            <a:ext cx="6343070" cy="536188"/>
          </a:xfrm>
          <a:prstGeom prst="roundRect">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Rounded Corners 16">
            <a:extLst>
              <a:ext uri="{FF2B5EF4-FFF2-40B4-BE49-F238E27FC236}">
                <a16:creationId xmlns:a16="http://schemas.microsoft.com/office/drawing/2014/main" id="{12E45641-9E36-BA54-5A09-F10BCFE93906}"/>
              </a:ext>
            </a:extLst>
          </p:cNvPr>
          <p:cNvSpPr/>
          <p:nvPr/>
        </p:nvSpPr>
        <p:spPr>
          <a:xfrm>
            <a:off x="5456220" y="5150872"/>
            <a:ext cx="6343070" cy="536188"/>
          </a:xfrm>
          <a:prstGeom prst="roundRect">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738310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24"/>
                    </p:tgtEl>
                  </p:cond>
                </p:stCondLst>
                <p:endSync evt="end" delay="0">
                  <p:rtn val="all"/>
                </p:endSync>
                <p:childTnLst>
                  <p:par>
                    <p:cTn id="30" fill="hold">
                      <p:stCondLst>
                        <p:cond delay="0"/>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childTnLst>
                                </p:cTn>
                              </p:par>
                            </p:childTnLst>
                          </p:cTn>
                        </p:par>
                      </p:childTnLst>
                    </p:cTn>
                  </p:par>
                </p:childTnLst>
              </p:cTn>
              <p:nextCondLst>
                <p:cond evt="onClick" delay="0">
                  <p:tgtEl>
                    <p:spTgt spid="24"/>
                  </p:tgtEl>
                </p:cond>
              </p:nextCondLst>
            </p:seq>
          </p:childTnLst>
        </p:cTn>
      </p:par>
    </p:tnLst>
    <p:bldLst>
      <p:bldP spid="4" grpId="0" animBg="1"/>
      <p:bldP spid="6" grpId="0"/>
      <p:bldP spid="2" grpId="0" animBg="1"/>
      <p:bldP spid="11" grpId="0"/>
      <p:bldP spid="21" grpId="0" animBg="1"/>
      <p:bldP spid="24" grpId="0" animBg="1"/>
      <p:bldP spid="9" grpId="0" animBg="1"/>
      <p:bldP spid="13" grpId="0"/>
      <p:bldP spid="14" grpId="0"/>
      <p:bldP spid="15" grpId="0"/>
      <p:bldP spid="16" grpId="0" animBg="1"/>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E19BDE9-A10C-0153-6E96-954057B3ABB8}"/>
              </a:ext>
            </a:extLst>
          </p:cNvPr>
          <p:cNvSpPr>
            <a:spLocks noGrp="1"/>
          </p:cNvSpPr>
          <p:nvPr>
            <p:ph type="title"/>
          </p:nvPr>
        </p:nvSpPr>
        <p:spPr/>
        <p:txBody>
          <a:bodyPr/>
          <a:lstStyle/>
          <a:p>
            <a:r>
              <a:rPr lang="en-GB"/>
              <a:t>Vocabulary Overview</a:t>
            </a:r>
          </a:p>
        </p:txBody>
      </p:sp>
      <p:sp>
        <p:nvSpPr>
          <p:cNvPr id="8" name="Content Placeholder 7">
            <a:extLst>
              <a:ext uri="{FF2B5EF4-FFF2-40B4-BE49-F238E27FC236}">
                <a16:creationId xmlns:a16="http://schemas.microsoft.com/office/drawing/2014/main" id="{7622004C-611E-B8A8-50C2-B6F28C674875}"/>
              </a:ext>
            </a:extLst>
          </p:cNvPr>
          <p:cNvSpPr>
            <a:spLocks noGrp="1"/>
          </p:cNvSpPr>
          <p:nvPr>
            <p:ph idx="1"/>
          </p:nvPr>
        </p:nvSpPr>
        <p:spPr>
          <a:xfrm>
            <a:off x="6451936" y="2034540"/>
            <a:ext cx="5007796" cy="3857105"/>
          </a:xfrm>
        </p:spPr>
        <p:txBody>
          <a:bodyPr>
            <a:noAutofit/>
          </a:bodyPr>
          <a:lstStyle/>
          <a:p>
            <a:r>
              <a:rPr lang="en-GB" sz="1800" b="1" dirty="0"/>
              <a:t>Storyboard: </a:t>
            </a:r>
            <a:r>
              <a:rPr lang="en-GB" sz="1800" dirty="0"/>
              <a:t>A visual planning tool used to map out the sequence of a narrative</a:t>
            </a:r>
            <a:r>
              <a:rPr lang="en-GB" sz="1800"/>
              <a:t>. </a:t>
            </a:r>
            <a:endParaRPr lang="en-GB" sz="1800" dirty="0"/>
          </a:p>
        </p:txBody>
      </p:sp>
      <p:sp>
        <p:nvSpPr>
          <p:cNvPr id="9" name="Content Placeholder 8">
            <a:extLst>
              <a:ext uri="{FF2B5EF4-FFF2-40B4-BE49-F238E27FC236}">
                <a16:creationId xmlns:a16="http://schemas.microsoft.com/office/drawing/2014/main" id="{F715336C-F822-BC1D-EF34-A628F0562D85}"/>
              </a:ext>
            </a:extLst>
          </p:cNvPr>
          <p:cNvSpPr>
            <a:spLocks noGrp="1"/>
          </p:cNvSpPr>
          <p:nvPr>
            <p:ph idx="11"/>
          </p:nvPr>
        </p:nvSpPr>
        <p:spPr>
          <a:xfrm>
            <a:off x="702539" y="2020545"/>
            <a:ext cx="5007796" cy="3857105"/>
          </a:xfrm>
        </p:spPr>
        <p:txBody>
          <a:bodyPr>
            <a:normAutofit/>
          </a:bodyPr>
          <a:lstStyle/>
          <a:p>
            <a:r>
              <a:rPr lang="en-GB" sz="1800" b="1"/>
              <a:t>Background: </a:t>
            </a:r>
            <a:r>
              <a:rPr lang="en-GB" sz="1800"/>
              <a:t>An image on the frame that shows behind the animated objects.</a:t>
            </a:r>
          </a:p>
          <a:p>
            <a:r>
              <a:rPr lang="en-GB" sz="1800" b="1" dirty="0"/>
              <a:t>Frame: </a:t>
            </a:r>
            <a:r>
              <a:rPr lang="en-GB" sz="1800" dirty="0"/>
              <a:t>A single image in an animation. </a:t>
            </a:r>
          </a:p>
          <a:p>
            <a:r>
              <a:rPr lang="en-GB" sz="1800" b="1"/>
              <a:t>Sound Effect: </a:t>
            </a:r>
            <a:r>
              <a:rPr lang="en-GB" sz="1800"/>
              <a:t>A sound other than speech or music.</a:t>
            </a:r>
          </a:p>
        </p:txBody>
      </p:sp>
      <p:sp>
        <p:nvSpPr>
          <p:cNvPr id="6" name="Text Placeholder 5">
            <a:extLst>
              <a:ext uri="{FF2B5EF4-FFF2-40B4-BE49-F238E27FC236}">
                <a16:creationId xmlns:a16="http://schemas.microsoft.com/office/drawing/2014/main" id="{38A3686C-5ACD-0464-51FC-F5BDEC3D9E79}"/>
              </a:ext>
            </a:extLst>
          </p:cNvPr>
          <p:cNvSpPr>
            <a:spLocks noGrp="1"/>
          </p:cNvSpPr>
          <p:nvPr>
            <p:ph type="body" sz="quarter" idx="12"/>
          </p:nvPr>
        </p:nvSpPr>
        <p:spPr>
          <a:xfrm>
            <a:off x="608124" y="1234843"/>
            <a:ext cx="5196626" cy="447675"/>
          </a:xfrm>
        </p:spPr>
        <p:txBody>
          <a:bodyPr anchor="ctr"/>
          <a:lstStyle/>
          <a:p>
            <a:r>
              <a:rPr lang="en-GB"/>
              <a:t>Words encountered previously</a:t>
            </a:r>
          </a:p>
        </p:txBody>
      </p:sp>
      <p:sp>
        <p:nvSpPr>
          <p:cNvPr id="7" name="Text Placeholder 6">
            <a:extLst>
              <a:ext uri="{FF2B5EF4-FFF2-40B4-BE49-F238E27FC236}">
                <a16:creationId xmlns:a16="http://schemas.microsoft.com/office/drawing/2014/main" id="{D8237AA6-7ADB-B29F-81BB-9A573F181B79}"/>
              </a:ext>
            </a:extLst>
          </p:cNvPr>
          <p:cNvSpPr>
            <a:spLocks noGrp="1"/>
          </p:cNvSpPr>
          <p:nvPr>
            <p:ph type="body" sz="quarter" idx="13"/>
          </p:nvPr>
        </p:nvSpPr>
        <p:spPr/>
        <p:txBody>
          <a:bodyPr anchor="ctr"/>
          <a:lstStyle/>
          <a:p>
            <a:r>
              <a:rPr lang="en-GB"/>
              <a:t>New in this lesson</a:t>
            </a:r>
          </a:p>
        </p:txBody>
      </p:sp>
    </p:spTree>
    <p:extLst>
      <p:ext uri="{BB962C8B-B14F-4D97-AF65-F5344CB8AC3E}">
        <p14:creationId xmlns:p14="http://schemas.microsoft.com/office/powerpoint/2010/main" val="29409602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E0C318-8169-E5F6-3C62-BD923426B098}"/>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30CEA99E-AF0F-7BC9-7023-6556F0137802}"/>
              </a:ext>
            </a:extLst>
          </p:cNvPr>
          <p:cNvSpPr>
            <a:spLocks noGrp="1"/>
          </p:cNvSpPr>
          <p:nvPr>
            <p:ph type="title"/>
          </p:nvPr>
        </p:nvSpPr>
        <p:spPr/>
        <p:txBody>
          <a:bodyPr/>
          <a:lstStyle/>
          <a:p>
            <a:r>
              <a:rPr lang="en-GB" dirty="0"/>
              <a:t>Magic Ingredients for Successful Animations</a:t>
            </a:r>
          </a:p>
        </p:txBody>
      </p:sp>
      <p:sp>
        <p:nvSpPr>
          <p:cNvPr id="4" name="Text Placeholder 3">
            <a:extLst>
              <a:ext uri="{FF2B5EF4-FFF2-40B4-BE49-F238E27FC236}">
                <a16:creationId xmlns:a16="http://schemas.microsoft.com/office/drawing/2014/main" id="{59566B28-19D2-67B1-EC2E-0059BB60899C}"/>
              </a:ext>
            </a:extLst>
          </p:cNvPr>
          <p:cNvSpPr>
            <a:spLocks noGrp="1"/>
          </p:cNvSpPr>
          <p:nvPr>
            <p:ph type="body" idx="14"/>
          </p:nvPr>
        </p:nvSpPr>
        <p:spPr>
          <a:xfrm>
            <a:off x="491047" y="1223230"/>
            <a:ext cx="11209905" cy="1109350"/>
          </a:xfrm>
        </p:spPr>
        <p:txBody>
          <a:bodyPr>
            <a:noAutofit/>
          </a:bodyPr>
          <a:lstStyle/>
          <a:p>
            <a:r>
              <a:rPr lang="en-GB" dirty="0"/>
              <a:t>Animations that are enjoyable to watch and therefore very popular with many people will likely have several things in common. </a:t>
            </a:r>
          </a:p>
          <a:p>
            <a:r>
              <a:rPr lang="en-GB" dirty="0">
                <a:solidFill>
                  <a:srgbClr val="8E24AA"/>
                </a:solidFill>
              </a:rPr>
              <a:t>Can you think of an animation that you enjoyed and the things that made it enjoyable?</a:t>
            </a:r>
          </a:p>
        </p:txBody>
      </p:sp>
      <p:sp>
        <p:nvSpPr>
          <p:cNvPr id="2" name="TextBox 1">
            <a:extLst>
              <a:ext uri="{FF2B5EF4-FFF2-40B4-BE49-F238E27FC236}">
                <a16:creationId xmlns:a16="http://schemas.microsoft.com/office/drawing/2014/main" id="{C75FAD25-C620-FCFF-2CB1-6382F767CE89}"/>
              </a:ext>
            </a:extLst>
          </p:cNvPr>
          <p:cNvSpPr txBox="1"/>
          <p:nvPr/>
        </p:nvSpPr>
        <p:spPr>
          <a:xfrm>
            <a:off x="4101257" y="3802718"/>
            <a:ext cx="3802446" cy="442674"/>
          </a:xfrm>
          <a:prstGeom prst="roundRect">
            <a:avLst/>
          </a:prstGeom>
          <a:solidFill>
            <a:schemeClr val="tx2"/>
          </a:solidFill>
        </p:spPr>
        <p:txBody>
          <a:bodyPr wrap="square" rtlCol="0">
            <a:spAutoFit/>
          </a:bodyPr>
          <a:lstStyle/>
          <a:p>
            <a:pPr algn="ctr"/>
            <a:r>
              <a:rPr lang="en-GB" sz="2000" b="1" dirty="0">
                <a:solidFill>
                  <a:schemeClr val="bg1"/>
                </a:solidFill>
              </a:rPr>
              <a:t>Successful Animations</a:t>
            </a:r>
          </a:p>
        </p:txBody>
      </p:sp>
      <p:cxnSp>
        <p:nvCxnSpPr>
          <p:cNvPr id="6" name="Straight Arrow Connector 5">
            <a:extLst>
              <a:ext uri="{FF2B5EF4-FFF2-40B4-BE49-F238E27FC236}">
                <a16:creationId xmlns:a16="http://schemas.microsoft.com/office/drawing/2014/main" id="{1AC65884-26CF-C92B-647B-5985ED5F6967}"/>
              </a:ext>
            </a:extLst>
          </p:cNvPr>
          <p:cNvCxnSpPr>
            <a:cxnSpLocks/>
          </p:cNvCxnSpPr>
          <p:nvPr/>
        </p:nvCxnSpPr>
        <p:spPr>
          <a:xfrm flipH="1" flipV="1">
            <a:off x="3094689" y="3361378"/>
            <a:ext cx="1055217" cy="567698"/>
          </a:xfrm>
          <a:prstGeom prst="straightConnector1">
            <a:avLst/>
          </a:prstGeom>
          <a:ln w="76200">
            <a:solidFill>
              <a:srgbClr val="8E24AA"/>
            </a:solidFill>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F1618578-93AD-9210-8A71-4B7165820087}"/>
              </a:ext>
            </a:extLst>
          </p:cNvPr>
          <p:cNvSpPr txBox="1"/>
          <p:nvPr/>
        </p:nvSpPr>
        <p:spPr>
          <a:xfrm>
            <a:off x="491045" y="2814230"/>
            <a:ext cx="2652292" cy="369332"/>
          </a:xfrm>
          <a:prstGeom prst="rect">
            <a:avLst/>
          </a:prstGeom>
          <a:noFill/>
        </p:spPr>
        <p:txBody>
          <a:bodyPr wrap="square" rtlCol="0">
            <a:spAutoFit/>
          </a:bodyPr>
          <a:lstStyle/>
          <a:p>
            <a:pPr algn="ctr"/>
            <a:r>
              <a:rPr lang="en-GB" dirty="0"/>
              <a:t>A strong narrative</a:t>
            </a:r>
          </a:p>
        </p:txBody>
      </p:sp>
      <p:sp>
        <p:nvSpPr>
          <p:cNvPr id="8" name="TextBox 7">
            <a:extLst>
              <a:ext uri="{FF2B5EF4-FFF2-40B4-BE49-F238E27FC236}">
                <a16:creationId xmlns:a16="http://schemas.microsoft.com/office/drawing/2014/main" id="{BBB10FAC-8E3E-9979-DA24-DEAF80F86568}"/>
              </a:ext>
            </a:extLst>
          </p:cNvPr>
          <p:cNvSpPr txBox="1"/>
          <p:nvPr/>
        </p:nvSpPr>
        <p:spPr>
          <a:xfrm>
            <a:off x="491045" y="4370844"/>
            <a:ext cx="2652292" cy="646331"/>
          </a:xfrm>
          <a:prstGeom prst="rect">
            <a:avLst/>
          </a:prstGeom>
          <a:noFill/>
        </p:spPr>
        <p:txBody>
          <a:bodyPr wrap="square" rtlCol="0">
            <a:spAutoFit/>
          </a:bodyPr>
          <a:lstStyle/>
          <a:p>
            <a:pPr algn="ctr"/>
            <a:r>
              <a:rPr lang="en-GB" dirty="0"/>
              <a:t>Effective music or sound</a:t>
            </a:r>
          </a:p>
        </p:txBody>
      </p:sp>
      <p:sp>
        <p:nvSpPr>
          <p:cNvPr id="9" name="TextBox 8">
            <a:extLst>
              <a:ext uri="{FF2B5EF4-FFF2-40B4-BE49-F238E27FC236}">
                <a16:creationId xmlns:a16="http://schemas.microsoft.com/office/drawing/2014/main" id="{8EA8E075-439F-1DC7-602D-81088124D83C}"/>
              </a:ext>
            </a:extLst>
          </p:cNvPr>
          <p:cNvSpPr txBox="1"/>
          <p:nvPr/>
        </p:nvSpPr>
        <p:spPr>
          <a:xfrm>
            <a:off x="8861623" y="4509344"/>
            <a:ext cx="2652292" cy="369332"/>
          </a:xfrm>
          <a:prstGeom prst="rect">
            <a:avLst/>
          </a:prstGeom>
          <a:noFill/>
        </p:spPr>
        <p:txBody>
          <a:bodyPr wrap="square" rtlCol="0">
            <a:spAutoFit/>
          </a:bodyPr>
          <a:lstStyle/>
          <a:p>
            <a:pPr algn="ctr"/>
            <a:r>
              <a:rPr lang="en-GB" dirty="0"/>
              <a:t>Animation Effects</a:t>
            </a:r>
          </a:p>
        </p:txBody>
      </p:sp>
      <p:sp>
        <p:nvSpPr>
          <p:cNvPr id="10" name="TextBox 9">
            <a:extLst>
              <a:ext uri="{FF2B5EF4-FFF2-40B4-BE49-F238E27FC236}">
                <a16:creationId xmlns:a16="http://schemas.microsoft.com/office/drawing/2014/main" id="{37AA40F8-F880-0106-6B1B-E3EB977277C8}"/>
              </a:ext>
            </a:extLst>
          </p:cNvPr>
          <p:cNvSpPr txBox="1"/>
          <p:nvPr/>
        </p:nvSpPr>
        <p:spPr>
          <a:xfrm>
            <a:off x="8763626" y="2678049"/>
            <a:ext cx="2652292" cy="646331"/>
          </a:xfrm>
          <a:prstGeom prst="rect">
            <a:avLst/>
          </a:prstGeom>
          <a:noFill/>
        </p:spPr>
        <p:txBody>
          <a:bodyPr wrap="square" rtlCol="0">
            <a:spAutoFit/>
          </a:bodyPr>
          <a:lstStyle/>
          <a:p>
            <a:pPr algn="ctr"/>
            <a:r>
              <a:rPr lang="en-GB" dirty="0"/>
              <a:t>Fun or interesting characters</a:t>
            </a:r>
          </a:p>
        </p:txBody>
      </p:sp>
      <p:cxnSp>
        <p:nvCxnSpPr>
          <p:cNvPr id="12" name="Straight Arrow Connector 11">
            <a:extLst>
              <a:ext uri="{FF2B5EF4-FFF2-40B4-BE49-F238E27FC236}">
                <a16:creationId xmlns:a16="http://schemas.microsoft.com/office/drawing/2014/main" id="{C7332AA3-3314-8D1B-CB4F-0F97E880C6AD}"/>
              </a:ext>
            </a:extLst>
          </p:cNvPr>
          <p:cNvCxnSpPr>
            <a:cxnSpLocks/>
          </p:cNvCxnSpPr>
          <p:nvPr/>
        </p:nvCxnSpPr>
        <p:spPr>
          <a:xfrm flipH="1">
            <a:off x="3143337" y="4195326"/>
            <a:ext cx="1006569" cy="544807"/>
          </a:xfrm>
          <a:prstGeom prst="straightConnector1">
            <a:avLst/>
          </a:prstGeom>
          <a:ln w="76200">
            <a:solidFill>
              <a:srgbClr val="8E24AA"/>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6D64F1CB-8E2B-7B50-82AB-FD99ABC04402}"/>
              </a:ext>
            </a:extLst>
          </p:cNvPr>
          <p:cNvCxnSpPr>
            <a:cxnSpLocks/>
          </p:cNvCxnSpPr>
          <p:nvPr/>
        </p:nvCxnSpPr>
        <p:spPr>
          <a:xfrm flipV="1">
            <a:off x="7808767" y="3361378"/>
            <a:ext cx="1052856" cy="514297"/>
          </a:xfrm>
          <a:prstGeom prst="straightConnector1">
            <a:avLst/>
          </a:prstGeom>
          <a:ln w="76200">
            <a:solidFill>
              <a:srgbClr val="8E24AA"/>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92ACC23D-25AE-4020-3555-EC3B15115283}"/>
              </a:ext>
            </a:extLst>
          </p:cNvPr>
          <p:cNvCxnSpPr>
            <a:cxnSpLocks/>
          </p:cNvCxnSpPr>
          <p:nvPr/>
        </p:nvCxnSpPr>
        <p:spPr>
          <a:xfrm>
            <a:off x="7855055" y="4179951"/>
            <a:ext cx="1055216" cy="506781"/>
          </a:xfrm>
          <a:prstGeom prst="straightConnector1">
            <a:avLst/>
          </a:prstGeom>
          <a:ln w="76200">
            <a:solidFill>
              <a:srgbClr val="8E24AA"/>
            </a:solidFill>
            <a:tailEnd type="triangle"/>
          </a:ln>
        </p:spPr>
        <p:style>
          <a:lnRef idx="1">
            <a:schemeClr val="accent1"/>
          </a:lnRef>
          <a:fillRef idx="0">
            <a:schemeClr val="accent1"/>
          </a:fillRef>
          <a:effectRef idx="0">
            <a:schemeClr val="accent1"/>
          </a:effectRef>
          <a:fontRef idx="minor">
            <a:schemeClr val="tx1"/>
          </a:fontRef>
        </p:style>
      </p:cxnSp>
      <p:pic>
        <p:nvPicPr>
          <p:cNvPr id="20" name="Picture 19" descr="A book with a landscape and a path&#10;&#10;AI-generated content may be incorrect.">
            <a:extLst>
              <a:ext uri="{FF2B5EF4-FFF2-40B4-BE49-F238E27FC236}">
                <a16:creationId xmlns:a16="http://schemas.microsoft.com/office/drawing/2014/main" id="{07D607F1-9D19-4544-166F-89C5A05344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6893" y="3159367"/>
            <a:ext cx="798323" cy="1030144"/>
          </a:xfrm>
          <a:prstGeom prst="rect">
            <a:avLst/>
          </a:prstGeom>
        </p:spPr>
      </p:pic>
      <p:pic>
        <p:nvPicPr>
          <p:cNvPr id="22" name="Picture 21" descr="A person sitting at a computer&#10;&#10;AI-generated content may be incorrect.">
            <a:extLst>
              <a:ext uri="{FF2B5EF4-FFF2-40B4-BE49-F238E27FC236}">
                <a16:creationId xmlns:a16="http://schemas.microsoft.com/office/drawing/2014/main" id="{B3F889AB-831E-A4F3-2FFE-B29ABB226639}"/>
              </a:ext>
            </a:extLst>
          </p:cNvPr>
          <p:cNvPicPr>
            <a:picLocks noChangeAspect="1"/>
          </p:cNvPicPr>
          <p:nvPr/>
        </p:nvPicPr>
        <p:blipFill>
          <a:blip r:embed="rId3">
            <a:extLst>
              <a:ext uri="{28A0092B-C50C-407E-A947-70E740481C1C}">
                <a14:useLocalDpi xmlns:a14="http://schemas.microsoft.com/office/drawing/2010/main" val="0"/>
              </a:ext>
            </a:extLst>
          </a:blip>
          <a:srcRect t="13841"/>
          <a:stretch/>
        </p:blipFill>
        <p:spPr>
          <a:xfrm>
            <a:off x="9162294" y="4904571"/>
            <a:ext cx="2253624" cy="1129944"/>
          </a:xfrm>
          <a:prstGeom prst="rect">
            <a:avLst/>
          </a:prstGeom>
        </p:spPr>
      </p:pic>
      <p:pic>
        <p:nvPicPr>
          <p:cNvPr id="24" name="Picture 23" descr="A cartoon of a dragon&#10;&#10;AI-generated content may be incorrect.">
            <a:extLst>
              <a:ext uri="{FF2B5EF4-FFF2-40B4-BE49-F238E27FC236}">
                <a16:creationId xmlns:a16="http://schemas.microsoft.com/office/drawing/2014/main" id="{01F3FDEB-0B6C-5CE8-750C-F541321A8241}"/>
              </a:ext>
            </a:extLst>
          </p:cNvPr>
          <p:cNvPicPr>
            <a:picLocks noChangeAspect="1"/>
          </p:cNvPicPr>
          <p:nvPr/>
        </p:nvPicPr>
        <p:blipFill>
          <a:blip r:embed="rId4">
            <a:extLst>
              <a:ext uri="{28A0092B-C50C-407E-A947-70E740481C1C}">
                <a14:useLocalDpi xmlns:a14="http://schemas.microsoft.com/office/drawing/2010/main" val="0"/>
              </a:ext>
            </a:extLst>
          </a:blip>
          <a:srcRect l="15808" t="12007" r="18093" b="9091"/>
          <a:stretch/>
        </p:blipFill>
        <p:spPr>
          <a:xfrm>
            <a:off x="9627376" y="3297969"/>
            <a:ext cx="924791" cy="1103913"/>
          </a:xfrm>
          <a:prstGeom prst="rect">
            <a:avLst/>
          </a:prstGeom>
        </p:spPr>
      </p:pic>
      <p:pic>
        <p:nvPicPr>
          <p:cNvPr id="26" name="Picture 25" descr="A black sound wave logo&#10;&#10;AI-generated content may be incorrect.">
            <a:extLst>
              <a:ext uri="{FF2B5EF4-FFF2-40B4-BE49-F238E27FC236}">
                <a16:creationId xmlns:a16="http://schemas.microsoft.com/office/drawing/2014/main" id="{D5B7BA0C-089B-D4FD-9EF5-915B3DB981B8}"/>
              </a:ext>
            </a:extLst>
          </p:cNvPr>
          <p:cNvPicPr>
            <a:picLocks noChangeAspect="1"/>
          </p:cNvPicPr>
          <p:nvPr/>
        </p:nvPicPr>
        <p:blipFill>
          <a:blip r:embed="rId5">
            <a:extLst>
              <a:ext uri="{28A0092B-C50C-407E-A947-70E740481C1C}">
                <a14:useLocalDpi xmlns:a14="http://schemas.microsoft.com/office/drawing/2010/main" val="0"/>
              </a:ext>
            </a:extLst>
          </a:blip>
          <a:srcRect l="23368" t="25945" r="22541" b="25945"/>
          <a:stretch/>
        </p:blipFill>
        <p:spPr>
          <a:xfrm>
            <a:off x="1231828" y="5017175"/>
            <a:ext cx="1268451" cy="752650"/>
          </a:xfrm>
          <a:prstGeom prst="rect">
            <a:avLst/>
          </a:prstGeom>
        </p:spPr>
      </p:pic>
    </p:spTree>
    <p:extLst>
      <p:ext uri="{BB962C8B-B14F-4D97-AF65-F5344CB8AC3E}">
        <p14:creationId xmlns:p14="http://schemas.microsoft.com/office/powerpoint/2010/main" val="2376061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Placeholder 15">
            <a:extLst>
              <a:ext uri="{FF2B5EF4-FFF2-40B4-BE49-F238E27FC236}">
                <a16:creationId xmlns:a16="http://schemas.microsoft.com/office/drawing/2014/main" id="{E04C6C34-D1CE-4EB2-20D5-72F148A7E022}"/>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7190" t="16878" r="6269" b="209"/>
          <a:stretch/>
        </p:blipFill>
        <p:spPr>
          <a:xfrm>
            <a:off x="594459" y="2740212"/>
            <a:ext cx="4804938" cy="3071103"/>
          </a:xfrm>
        </p:spPr>
      </p:pic>
      <p:sp>
        <p:nvSpPr>
          <p:cNvPr id="4" name="Title 3">
            <a:extLst>
              <a:ext uri="{FF2B5EF4-FFF2-40B4-BE49-F238E27FC236}">
                <a16:creationId xmlns:a16="http://schemas.microsoft.com/office/drawing/2014/main" id="{38B8094E-E6AE-9D92-1BBB-6DA1C88261A0}"/>
              </a:ext>
            </a:extLst>
          </p:cNvPr>
          <p:cNvSpPr>
            <a:spLocks noGrp="1"/>
          </p:cNvSpPr>
          <p:nvPr>
            <p:ph type="title"/>
          </p:nvPr>
        </p:nvSpPr>
        <p:spPr/>
        <p:txBody>
          <a:bodyPr/>
          <a:lstStyle/>
          <a:p>
            <a:r>
              <a:rPr lang="en-GB" dirty="0"/>
              <a:t>Preproduction Tasks for an Animation</a:t>
            </a:r>
          </a:p>
        </p:txBody>
      </p:sp>
      <p:sp>
        <p:nvSpPr>
          <p:cNvPr id="5" name="Text Placeholder 4">
            <a:extLst>
              <a:ext uri="{FF2B5EF4-FFF2-40B4-BE49-F238E27FC236}">
                <a16:creationId xmlns:a16="http://schemas.microsoft.com/office/drawing/2014/main" id="{3881ABD3-07F6-0BDB-C877-C028954E0649}"/>
              </a:ext>
            </a:extLst>
          </p:cNvPr>
          <p:cNvSpPr>
            <a:spLocks noGrp="1"/>
          </p:cNvSpPr>
          <p:nvPr>
            <p:ph type="body" idx="1"/>
          </p:nvPr>
        </p:nvSpPr>
        <p:spPr>
          <a:xfrm>
            <a:off x="491045" y="1122205"/>
            <a:ext cx="11228194" cy="821217"/>
          </a:xfrm>
        </p:spPr>
        <p:txBody>
          <a:bodyPr>
            <a:normAutofit/>
          </a:bodyPr>
          <a:lstStyle/>
          <a:p>
            <a:r>
              <a:rPr lang="en-GB" dirty="0"/>
              <a:t>Animations from well known companies like Disney Pixar involve lots of people from start to finish. Their aim is to produce animations that their audience will enjoy. </a:t>
            </a:r>
          </a:p>
        </p:txBody>
      </p:sp>
      <p:sp>
        <p:nvSpPr>
          <p:cNvPr id="6" name="Text Placeholder 5">
            <a:extLst>
              <a:ext uri="{FF2B5EF4-FFF2-40B4-BE49-F238E27FC236}">
                <a16:creationId xmlns:a16="http://schemas.microsoft.com/office/drawing/2014/main" id="{BA4F21B5-3EF9-A76B-2660-216AECD2612E}"/>
              </a:ext>
            </a:extLst>
          </p:cNvPr>
          <p:cNvSpPr>
            <a:spLocks noGrp="1"/>
          </p:cNvSpPr>
          <p:nvPr>
            <p:ph type="body" idx="12"/>
          </p:nvPr>
        </p:nvSpPr>
        <p:spPr>
          <a:xfrm>
            <a:off x="596334" y="1973146"/>
            <a:ext cx="4821351" cy="739634"/>
          </a:xfrm>
        </p:spPr>
        <p:txBody>
          <a:bodyPr anchor="ctr"/>
          <a:lstStyle/>
          <a:p>
            <a:r>
              <a:rPr lang="en-GB" dirty="0">
                <a:solidFill>
                  <a:srgbClr val="8E24AA"/>
                </a:solidFill>
              </a:rPr>
              <a:t>Before work on creating an animation begins, what tasks do you think need to happen?</a:t>
            </a:r>
          </a:p>
        </p:txBody>
      </p:sp>
      <p:sp>
        <p:nvSpPr>
          <p:cNvPr id="7" name="Text Placeholder 6">
            <a:extLst>
              <a:ext uri="{FF2B5EF4-FFF2-40B4-BE49-F238E27FC236}">
                <a16:creationId xmlns:a16="http://schemas.microsoft.com/office/drawing/2014/main" id="{43AA93BD-F51A-3D8C-83BE-A9A06AB76556}"/>
              </a:ext>
            </a:extLst>
          </p:cNvPr>
          <p:cNvSpPr>
            <a:spLocks noGrp="1"/>
          </p:cNvSpPr>
          <p:nvPr>
            <p:ph type="body" idx="13"/>
          </p:nvPr>
        </p:nvSpPr>
        <p:spPr>
          <a:xfrm>
            <a:off x="5661767" y="2197085"/>
            <a:ext cx="6057472" cy="899406"/>
          </a:xfrm>
        </p:spPr>
        <p:txBody>
          <a:bodyPr>
            <a:normAutofit/>
          </a:bodyPr>
          <a:lstStyle/>
          <a:p>
            <a:r>
              <a:rPr lang="en-GB" sz="1800" b="1" dirty="0"/>
              <a:t>Produce a Brief: </a:t>
            </a:r>
            <a:r>
              <a:rPr lang="en-GB" sz="1800" dirty="0"/>
              <a:t>A set of guidelines such as the intended audience and length of animation.</a:t>
            </a:r>
          </a:p>
        </p:txBody>
      </p:sp>
      <p:sp>
        <p:nvSpPr>
          <p:cNvPr id="17" name="Text Placeholder 6">
            <a:extLst>
              <a:ext uri="{FF2B5EF4-FFF2-40B4-BE49-F238E27FC236}">
                <a16:creationId xmlns:a16="http://schemas.microsoft.com/office/drawing/2014/main" id="{1D4CCD02-724E-5E9F-D0FC-286A823FB60A}"/>
              </a:ext>
            </a:extLst>
          </p:cNvPr>
          <p:cNvSpPr txBox="1">
            <a:spLocks/>
          </p:cNvSpPr>
          <p:nvPr/>
        </p:nvSpPr>
        <p:spPr>
          <a:xfrm>
            <a:off x="5661767" y="3172977"/>
            <a:ext cx="6057472" cy="899406"/>
          </a:xfrm>
          <a:prstGeom prst="rect">
            <a:avLst/>
          </a:prstGeom>
        </p:spPr>
        <p:txBody>
          <a:bodyPr vert="horz" wrap="square" lIns="180000" tIns="108000" rIns="180000" bIns="108000" rtlCol="0" anchor="ctr" anchorCtr="0">
            <a:normAutofit/>
          </a:bodyPr>
          <a:lstStyle>
            <a:lvl1pPr marL="0" indent="0" algn="l" defTabSz="914400" rtl="0" eaLnBrk="1" latinLnBrk="0" hangingPunct="1">
              <a:lnSpc>
                <a:spcPct val="100000"/>
              </a:lnSpc>
              <a:spcBef>
                <a:spcPts val="1000"/>
              </a:spcBef>
              <a:buFontTx/>
              <a:buNone/>
              <a:defRPr sz="1600" b="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GB" sz="1800" b="1" dirty="0"/>
              <a:t>Thought Shower Ideas: </a:t>
            </a:r>
            <a:r>
              <a:rPr lang="en-GB" sz="1800" dirty="0"/>
              <a:t>Collect ideas that meet the brief.</a:t>
            </a:r>
          </a:p>
        </p:txBody>
      </p:sp>
      <p:sp>
        <p:nvSpPr>
          <p:cNvPr id="18" name="Text Placeholder 6">
            <a:extLst>
              <a:ext uri="{FF2B5EF4-FFF2-40B4-BE49-F238E27FC236}">
                <a16:creationId xmlns:a16="http://schemas.microsoft.com/office/drawing/2014/main" id="{83C2BBD5-999B-C69A-A9E4-16BD95AB1342}"/>
              </a:ext>
            </a:extLst>
          </p:cNvPr>
          <p:cNvSpPr txBox="1">
            <a:spLocks/>
          </p:cNvSpPr>
          <p:nvPr/>
        </p:nvSpPr>
        <p:spPr>
          <a:xfrm>
            <a:off x="5643479" y="4167249"/>
            <a:ext cx="6057472" cy="899406"/>
          </a:xfrm>
          <a:prstGeom prst="rect">
            <a:avLst/>
          </a:prstGeom>
        </p:spPr>
        <p:txBody>
          <a:bodyPr vert="horz" wrap="square" lIns="180000" tIns="108000" rIns="180000" bIns="108000" rtlCol="0" anchor="ctr" anchorCtr="0">
            <a:normAutofit/>
          </a:bodyPr>
          <a:lstStyle>
            <a:lvl1pPr marL="0" indent="0" algn="l" defTabSz="914400" rtl="0" eaLnBrk="1" latinLnBrk="0" hangingPunct="1">
              <a:lnSpc>
                <a:spcPct val="100000"/>
              </a:lnSpc>
              <a:spcBef>
                <a:spcPts val="1000"/>
              </a:spcBef>
              <a:buFontTx/>
              <a:buNone/>
              <a:defRPr sz="1600" b="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GB" sz="1800" b="1" dirty="0"/>
              <a:t>Finalise Chosen Idea: </a:t>
            </a:r>
            <a:r>
              <a:rPr lang="en-GB" sz="1800" dirty="0"/>
              <a:t>Decide on one of the ideas and add some more detail to it.</a:t>
            </a:r>
          </a:p>
        </p:txBody>
      </p:sp>
      <p:sp>
        <p:nvSpPr>
          <p:cNvPr id="19" name="Text Placeholder 6">
            <a:extLst>
              <a:ext uri="{FF2B5EF4-FFF2-40B4-BE49-F238E27FC236}">
                <a16:creationId xmlns:a16="http://schemas.microsoft.com/office/drawing/2014/main" id="{2369B69D-1B54-52F5-84BE-5A41C2EBCCBD}"/>
              </a:ext>
            </a:extLst>
          </p:cNvPr>
          <p:cNvSpPr txBox="1">
            <a:spLocks/>
          </p:cNvSpPr>
          <p:nvPr/>
        </p:nvSpPr>
        <p:spPr>
          <a:xfrm>
            <a:off x="5661767" y="5143637"/>
            <a:ext cx="6057472" cy="899406"/>
          </a:xfrm>
          <a:prstGeom prst="rect">
            <a:avLst/>
          </a:prstGeom>
        </p:spPr>
        <p:txBody>
          <a:bodyPr vert="horz" wrap="square" lIns="180000" tIns="108000" rIns="180000" bIns="108000" rtlCol="0" anchor="ctr" anchorCtr="0">
            <a:normAutofit/>
          </a:bodyPr>
          <a:lstStyle>
            <a:lvl1pPr marL="0" indent="0" algn="l" defTabSz="914400" rtl="0" eaLnBrk="1" latinLnBrk="0" hangingPunct="1">
              <a:lnSpc>
                <a:spcPct val="100000"/>
              </a:lnSpc>
              <a:spcBef>
                <a:spcPts val="1000"/>
              </a:spcBef>
              <a:buFontTx/>
              <a:buNone/>
              <a:defRPr sz="1600" b="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GB" sz="1800" b="1" dirty="0"/>
              <a:t>Storyboard:</a:t>
            </a:r>
            <a:r>
              <a:rPr lang="en-GB" sz="1800" dirty="0"/>
              <a:t> Plan out the story and therefore sequence of the animation using a storyboard. </a:t>
            </a:r>
          </a:p>
        </p:txBody>
      </p:sp>
    </p:spTree>
    <p:extLst>
      <p:ext uri="{BB962C8B-B14F-4D97-AF65-F5344CB8AC3E}">
        <p14:creationId xmlns:p14="http://schemas.microsoft.com/office/powerpoint/2010/main" val="2568247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15D51-B9EB-E85A-E417-012B5441B4EB}"/>
              </a:ext>
            </a:extLst>
          </p:cNvPr>
          <p:cNvSpPr>
            <a:spLocks noGrp="1"/>
          </p:cNvSpPr>
          <p:nvPr>
            <p:ph type="title"/>
          </p:nvPr>
        </p:nvSpPr>
        <p:spPr/>
        <p:txBody>
          <a:bodyPr/>
          <a:lstStyle/>
          <a:p>
            <a:r>
              <a:rPr lang="en-GB" dirty="0"/>
              <a:t>Example Animations</a:t>
            </a:r>
          </a:p>
        </p:txBody>
      </p:sp>
      <p:sp>
        <p:nvSpPr>
          <p:cNvPr id="4" name="Text Placeholder 3">
            <a:extLst>
              <a:ext uri="{FF2B5EF4-FFF2-40B4-BE49-F238E27FC236}">
                <a16:creationId xmlns:a16="http://schemas.microsoft.com/office/drawing/2014/main" id="{8E051363-3A86-0826-4043-86C8615AAF78}"/>
              </a:ext>
            </a:extLst>
          </p:cNvPr>
          <p:cNvSpPr>
            <a:spLocks noGrp="1"/>
          </p:cNvSpPr>
          <p:nvPr>
            <p:ph type="body" idx="13"/>
          </p:nvPr>
        </p:nvSpPr>
        <p:spPr>
          <a:xfrm>
            <a:off x="491046" y="1244009"/>
            <a:ext cx="4814602" cy="4667693"/>
          </a:xfrm>
        </p:spPr>
        <p:txBody>
          <a:bodyPr/>
          <a:lstStyle/>
          <a:p>
            <a:pPr marL="0" marR="0" lvl="0" indent="0" algn="l" defTabSz="914400" rtl="0" eaLnBrk="1" fontAlgn="auto" latinLnBrk="0" hangingPunct="1">
              <a:lnSpc>
                <a:spcPct val="100000"/>
              </a:lnSpc>
              <a:spcBef>
                <a:spcPts val="1000"/>
              </a:spcBef>
              <a:spcAft>
                <a:spcPts val="0"/>
              </a:spcAft>
              <a:buClrTx/>
              <a:buSzTx/>
              <a:buFontTx/>
              <a:buNone/>
              <a:tabLst/>
              <a:defRPr/>
            </a:pPr>
            <a:r>
              <a:rPr lang="en-GB" dirty="0">
                <a:latin typeface="Nunito"/>
              </a:rPr>
              <a:t>Think about the following questions as you explore the two example animations:</a:t>
            </a:r>
          </a:p>
          <a:p>
            <a:pPr marL="0" marR="0" lvl="0" indent="0" algn="l" defTabSz="914400" rtl="0" eaLnBrk="1" fontAlgn="auto" latinLnBrk="0" hangingPunct="1">
              <a:lnSpc>
                <a:spcPct val="100000"/>
              </a:lnSpc>
              <a:spcBef>
                <a:spcPts val="1000"/>
              </a:spcBef>
              <a:spcAft>
                <a:spcPts val="0"/>
              </a:spcAft>
              <a:buClrTx/>
              <a:buSzTx/>
              <a:buFontTx/>
              <a:buNone/>
              <a:tabLst/>
              <a:defRPr/>
            </a:pPr>
            <a:endParaRPr kumimoji="0" lang="en-GB" sz="1800" b="0" i="0" u="none" strike="noStrike" kern="1200" cap="none" spc="0" normalizeH="0" baseline="0" noProof="0" dirty="0">
              <a:ln>
                <a:noFill/>
              </a:ln>
              <a:solidFill>
                <a:srgbClr val="8E24AA"/>
              </a:solidFill>
              <a:effectLst/>
              <a:uLnTx/>
              <a:uFillTx/>
              <a:latin typeface="Nunito"/>
              <a:ea typeface="+mn-ea"/>
              <a:cs typeface="+mn-cs"/>
            </a:endParaRPr>
          </a:p>
          <a:p>
            <a:pPr marL="0" marR="0" lvl="0" indent="0" algn="l" defTabSz="914400" rtl="0" eaLnBrk="1" fontAlgn="auto" latinLnBrk="0" hangingPunct="1">
              <a:lnSpc>
                <a:spcPct val="100000"/>
              </a:lnSpc>
              <a:spcBef>
                <a:spcPts val="1000"/>
              </a:spcBef>
              <a:spcAft>
                <a:spcPts val="0"/>
              </a:spcAft>
              <a:buClrTx/>
              <a:buSzTx/>
              <a:buFontTx/>
              <a:buNone/>
              <a:tabLst/>
              <a:defRPr/>
            </a:pPr>
            <a:r>
              <a:rPr kumimoji="0" lang="en-GB" sz="1800" b="0" i="0" u="none" strike="noStrike" kern="1200" cap="none" spc="0" normalizeH="0" baseline="0" noProof="0" dirty="0">
                <a:ln>
                  <a:noFill/>
                </a:ln>
                <a:solidFill>
                  <a:srgbClr val="8E24AA"/>
                </a:solidFill>
                <a:effectLst/>
                <a:uLnTx/>
                <a:uFillTx/>
                <a:latin typeface="Nunito"/>
                <a:ea typeface="+mn-ea"/>
                <a:cs typeface="+mn-cs"/>
              </a:rPr>
              <a:t>What is the narrative for each one (what are they trying to show the audience)? </a:t>
            </a:r>
          </a:p>
          <a:p>
            <a:pPr marL="0" marR="0" lvl="0" indent="0" algn="l" defTabSz="914400" rtl="0" eaLnBrk="1" fontAlgn="auto" latinLnBrk="0" hangingPunct="1">
              <a:lnSpc>
                <a:spcPct val="100000"/>
              </a:lnSpc>
              <a:spcBef>
                <a:spcPts val="1000"/>
              </a:spcBef>
              <a:spcAft>
                <a:spcPts val="0"/>
              </a:spcAft>
              <a:buClrTx/>
              <a:buSzTx/>
              <a:buFontTx/>
              <a:buNone/>
              <a:tabLst/>
              <a:defRPr/>
            </a:pPr>
            <a:r>
              <a:rPr lang="en-GB" dirty="0">
                <a:solidFill>
                  <a:srgbClr val="8E24AA"/>
                </a:solidFill>
                <a:latin typeface="Nunito"/>
              </a:rPr>
              <a:t>Do both examples have complete narratives?</a:t>
            </a:r>
            <a:endParaRPr kumimoji="0" lang="en-GB" sz="1800" b="0" i="0" u="none" strike="noStrike" kern="1200" cap="none" spc="0" normalizeH="0" baseline="0" noProof="0" dirty="0">
              <a:ln>
                <a:noFill/>
              </a:ln>
              <a:solidFill>
                <a:srgbClr val="8E24AA"/>
              </a:solidFill>
              <a:effectLst/>
              <a:uLnTx/>
              <a:uFillTx/>
              <a:latin typeface="Nunito"/>
              <a:ea typeface="+mn-ea"/>
              <a:cs typeface="+mn-cs"/>
            </a:endParaRPr>
          </a:p>
          <a:p>
            <a:pPr marL="0" marR="0" lvl="0" indent="0" algn="l" defTabSz="914400" rtl="0" eaLnBrk="1" fontAlgn="auto" latinLnBrk="0" hangingPunct="1">
              <a:lnSpc>
                <a:spcPct val="100000"/>
              </a:lnSpc>
              <a:spcBef>
                <a:spcPts val="1000"/>
              </a:spcBef>
              <a:spcAft>
                <a:spcPts val="0"/>
              </a:spcAft>
              <a:buClrTx/>
              <a:buSzTx/>
              <a:buFontTx/>
              <a:buNone/>
              <a:tabLst/>
              <a:defRPr/>
            </a:pPr>
            <a:r>
              <a:rPr kumimoji="0" lang="en-GB" sz="1800" b="0" i="0" u="none" strike="noStrike" kern="1200" cap="none" spc="0" normalizeH="0" baseline="0" noProof="0" dirty="0">
                <a:ln>
                  <a:noFill/>
                </a:ln>
                <a:solidFill>
                  <a:srgbClr val="8E24AA"/>
                </a:solidFill>
                <a:effectLst/>
                <a:uLnTx/>
                <a:uFillTx/>
                <a:latin typeface="Nunito"/>
                <a:ea typeface="+mn-ea"/>
                <a:cs typeface="+mn-cs"/>
              </a:rPr>
              <a:t>How do any sound effects and backgrounds enhance the animation? </a:t>
            </a:r>
          </a:p>
          <a:p>
            <a:r>
              <a:rPr kumimoji="0" lang="en-GB" sz="1800" b="0" i="0" u="none" strike="noStrike" kern="1200" cap="none" spc="0" normalizeH="0" baseline="0" noProof="0" dirty="0">
                <a:ln>
                  <a:noFill/>
                </a:ln>
                <a:solidFill>
                  <a:srgbClr val="8E24AA"/>
                </a:solidFill>
                <a:effectLst/>
                <a:uLnTx/>
                <a:uFillTx/>
                <a:latin typeface="Nunito"/>
                <a:ea typeface="+mn-ea"/>
                <a:cs typeface="+mn-cs"/>
              </a:rPr>
              <a:t>Could they be improved and if so, how?</a:t>
            </a:r>
            <a:r>
              <a:rPr lang="en-GB" dirty="0">
                <a:hlinkClick r:id="rId2"/>
              </a:rPr>
              <a:t> </a:t>
            </a:r>
            <a:endParaRPr lang="en-GB" dirty="0"/>
          </a:p>
        </p:txBody>
      </p:sp>
      <p:pic>
        <p:nvPicPr>
          <p:cNvPr id="8" name="Picture 7">
            <a:hlinkClick r:id="rId3"/>
            <a:extLst>
              <a:ext uri="{FF2B5EF4-FFF2-40B4-BE49-F238E27FC236}">
                <a16:creationId xmlns:a16="http://schemas.microsoft.com/office/drawing/2014/main" id="{FC30DA03-C3B2-3A81-0CEE-3BF494F3C25F}"/>
              </a:ext>
            </a:extLst>
          </p:cNvPr>
          <p:cNvPicPr>
            <a:picLocks noChangeAspect="1"/>
          </p:cNvPicPr>
          <p:nvPr/>
        </p:nvPicPr>
        <p:blipFill>
          <a:blip r:embed="rId4"/>
          <a:stretch>
            <a:fillRect/>
          </a:stretch>
        </p:blipFill>
        <p:spPr>
          <a:xfrm>
            <a:off x="9016009" y="2439575"/>
            <a:ext cx="2684941" cy="2319428"/>
          </a:xfrm>
          <a:prstGeom prst="rect">
            <a:avLst/>
          </a:prstGeom>
        </p:spPr>
      </p:pic>
      <p:pic>
        <p:nvPicPr>
          <p:cNvPr id="12" name="Picture 11">
            <a:hlinkClick r:id="rId2"/>
            <a:extLst>
              <a:ext uri="{FF2B5EF4-FFF2-40B4-BE49-F238E27FC236}">
                <a16:creationId xmlns:a16="http://schemas.microsoft.com/office/drawing/2014/main" id="{35B50DD4-352B-9551-6D8A-59427593B757}"/>
              </a:ext>
            </a:extLst>
          </p:cNvPr>
          <p:cNvPicPr>
            <a:picLocks noChangeAspect="1"/>
          </p:cNvPicPr>
          <p:nvPr/>
        </p:nvPicPr>
        <p:blipFill>
          <a:blip r:embed="rId5"/>
          <a:stretch>
            <a:fillRect/>
          </a:stretch>
        </p:blipFill>
        <p:spPr>
          <a:xfrm>
            <a:off x="5699463" y="2433737"/>
            <a:ext cx="2684941" cy="2325266"/>
          </a:xfrm>
          <a:prstGeom prst="rect">
            <a:avLst/>
          </a:prstGeom>
        </p:spPr>
      </p:pic>
      <p:sp>
        <p:nvSpPr>
          <p:cNvPr id="16" name="TextBox 15">
            <a:extLst>
              <a:ext uri="{FF2B5EF4-FFF2-40B4-BE49-F238E27FC236}">
                <a16:creationId xmlns:a16="http://schemas.microsoft.com/office/drawing/2014/main" id="{00545A66-61F2-EAFE-63F8-F048A5D72671}"/>
              </a:ext>
            </a:extLst>
          </p:cNvPr>
          <p:cNvSpPr txBox="1"/>
          <p:nvPr/>
        </p:nvSpPr>
        <p:spPr>
          <a:xfrm>
            <a:off x="6354805" y="5000729"/>
            <a:ext cx="1374258" cy="369332"/>
          </a:xfrm>
          <a:prstGeom prst="rect">
            <a:avLst/>
          </a:prstGeom>
          <a:noFill/>
        </p:spPr>
        <p:txBody>
          <a:bodyPr wrap="square">
            <a:spAutoFit/>
          </a:bodyPr>
          <a:lstStyle/>
          <a:p>
            <a:r>
              <a:rPr lang="en-GB" dirty="0">
                <a:hlinkClick r:id="rId2"/>
              </a:rPr>
              <a:t>Example 1</a:t>
            </a:r>
            <a:endParaRPr lang="en-GB" dirty="0"/>
          </a:p>
        </p:txBody>
      </p:sp>
      <p:sp>
        <p:nvSpPr>
          <p:cNvPr id="18" name="TextBox 17">
            <a:extLst>
              <a:ext uri="{FF2B5EF4-FFF2-40B4-BE49-F238E27FC236}">
                <a16:creationId xmlns:a16="http://schemas.microsoft.com/office/drawing/2014/main" id="{FAA5DA12-3BFD-C4F4-72A8-7CDF5F6D506A}"/>
              </a:ext>
            </a:extLst>
          </p:cNvPr>
          <p:cNvSpPr txBox="1"/>
          <p:nvPr/>
        </p:nvSpPr>
        <p:spPr>
          <a:xfrm>
            <a:off x="9713881" y="5004332"/>
            <a:ext cx="1289198" cy="369332"/>
          </a:xfrm>
          <a:prstGeom prst="rect">
            <a:avLst/>
          </a:prstGeom>
          <a:noFill/>
        </p:spPr>
        <p:txBody>
          <a:bodyPr wrap="square">
            <a:spAutoFit/>
          </a:bodyPr>
          <a:lstStyle/>
          <a:p>
            <a:r>
              <a:rPr lang="en-GB" dirty="0">
                <a:hlinkClick r:id="rId3"/>
              </a:rPr>
              <a:t>Example 2</a:t>
            </a:r>
            <a:endParaRPr lang="en-GB" dirty="0"/>
          </a:p>
        </p:txBody>
      </p:sp>
    </p:spTree>
    <p:extLst>
      <p:ext uri="{BB962C8B-B14F-4D97-AF65-F5344CB8AC3E}">
        <p14:creationId xmlns:p14="http://schemas.microsoft.com/office/powerpoint/2010/main" val="1719761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E41851-FE6D-9370-95E4-21738F1CA5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4913C5F-123F-B520-5E22-A0A8D42F4B3E}"/>
              </a:ext>
            </a:extLst>
          </p:cNvPr>
          <p:cNvSpPr>
            <a:spLocks noGrp="1"/>
          </p:cNvSpPr>
          <p:nvPr>
            <p:ph type="title"/>
          </p:nvPr>
        </p:nvSpPr>
        <p:spPr/>
        <p:txBody>
          <a:bodyPr/>
          <a:lstStyle/>
          <a:p>
            <a:r>
              <a:rPr lang="en-GB" dirty="0"/>
              <a:t>Producing a Brief for an Animation in 2Animate</a:t>
            </a:r>
          </a:p>
        </p:txBody>
      </p:sp>
      <p:sp>
        <p:nvSpPr>
          <p:cNvPr id="4" name="Text Placeholder 3">
            <a:extLst>
              <a:ext uri="{FF2B5EF4-FFF2-40B4-BE49-F238E27FC236}">
                <a16:creationId xmlns:a16="http://schemas.microsoft.com/office/drawing/2014/main" id="{413616F3-4986-3E88-3941-CD8D8076D970}"/>
              </a:ext>
            </a:extLst>
          </p:cNvPr>
          <p:cNvSpPr>
            <a:spLocks noGrp="1"/>
          </p:cNvSpPr>
          <p:nvPr>
            <p:ph type="body" idx="13"/>
          </p:nvPr>
        </p:nvSpPr>
        <p:spPr/>
        <p:txBody>
          <a:bodyPr/>
          <a:lstStyle/>
          <a:p>
            <a:r>
              <a:rPr lang="en-GB" dirty="0"/>
              <a:t>The example animations were made using a brief. As they were created in 2Animate and made by one person, there were a few things that needed to be initially considered.</a:t>
            </a:r>
            <a:endParaRPr lang="en-GB" sz="1800" dirty="0"/>
          </a:p>
        </p:txBody>
      </p:sp>
      <p:sp>
        <p:nvSpPr>
          <p:cNvPr id="6" name="Text Placeholder 5">
            <a:extLst>
              <a:ext uri="{FF2B5EF4-FFF2-40B4-BE49-F238E27FC236}">
                <a16:creationId xmlns:a16="http://schemas.microsoft.com/office/drawing/2014/main" id="{82BB9CE4-0DCA-2F96-C0F7-FA8FD1CB2743}"/>
              </a:ext>
            </a:extLst>
          </p:cNvPr>
          <p:cNvSpPr>
            <a:spLocks noGrp="1"/>
          </p:cNvSpPr>
          <p:nvPr>
            <p:ph type="body" idx="14"/>
          </p:nvPr>
        </p:nvSpPr>
        <p:spPr/>
        <p:txBody>
          <a:bodyPr/>
          <a:lstStyle/>
          <a:p>
            <a:endParaRPr lang="en-GB" dirty="0"/>
          </a:p>
          <a:p>
            <a:r>
              <a:rPr lang="en-GB" b="1" dirty="0"/>
              <a:t>Length: </a:t>
            </a:r>
            <a:r>
              <a:rPr lang="en-GB" dirty="0"/>
              <a:t>The length of any animation in 2Animate should be kept to under one minute. Both example animations followed this brief in order to keep the time needed to create them manageable. </a:t>
            </a:r>
          </a:p>
          <a:p>
            <a:r>
              <a:rPr lang="en-GB" b="1" dirty="0"/>
              <a:t>Audience: </a:t>
            </a:r>
            <a:r>
              <a:rPr lang="en-GB" dirty="0"/>
              <a:t>Any animation created in 2Animate should carefully consider the audience. Both example animations were aimed at children between the ages of 7 and 10.</a:t>
            </a:r>
          </a:p>
          <a:p>
            <a:endParaRPr lang="en-GB" dirty="0"/>
          </a:p>
        </p:txBody>
      </p:sp>
      <p:pic>
        <p:nvPicPr>
          <p:cNvPr id="8" name="Picture 7" descr="A red and white striped popcorn container with arms and arms and a question mark&#10;&#10;AI-generated content may be incorrect.">
            <a:extLst>
              <a:ext uri="{FF2B5EF4-FFF2-40B4-BE49-F238E27FC236}">
                <a16:creationId xmlns:a16="http://schemas.microsoft.com/office/drawing/2014/main" id="{DEDF2311-365C-82C5-0F63-790ED68FD3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5388" y="2296462"/>
            <a:ext cx="4951012" cy="3711447"/>
          </a:xfrm>
          <a:prstGeom prst="rect">
            <a:avLst/>
          </a:prstGeom>
        </p:spPr>
      </p:pic>
    </p:spTree>
    <p:extLst>
      <p:ext uri="{BB962C8B-B14F-4D97-AF65-F5344CB8AC3E}">
        <p14:creationId xmlns:p14="http://schemas.microsoft.com/office/powerpoint/2010/main" val="4215941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FOLDER" val="C:\Users\James\Downloads\Unit 6.3 Spreadsheets_Slideshow_lesson 1\"/>
  <p:tag name="ISPRING_PRESENTATION_PATH" val="C:\Users\James\Downloads\Unit 6.3 Spreadsheets_Slideshow_lesson 1.pptx"/>
  <p:tag name="ISPRING_PROJECT_VERSION" val="9.3"/>
  <p:tag name="ISPRING_PROJECT_FOLDER_UPDATED" val="1"/>
  <p:tag name="ISPRING_UUID" val="{1176B23B-2E26-4E50-B7B2-92ED6D81C9CE}"/>
</p:tagLst>
</file>

<file path=ppt/theme/theme1.xml><?xml version="1.0" encoding="utf-8"?>
<a:theme xmlns:a="http://schemas.openxmlformats.org/drawingml/2006/main" name="Theme1">
  <a:themeElements>
    <a:clrScheme name="2simple-purplemash">
      <a:dk1>
        <a:sysClr val="windowText" lastClr="000000"/>
      </a:dk1>
      <a:lt1>
        <a:sysClr val="window" lastClr="FFFFFF"/>
      </a:lt1>
      <a:dk2>
        <a:srgbClr val="8E24AA"/>
      </a:dk2>
      <a:lt2>
        <a:srgbClr val="FFFFFF"/>
      </a:lt2>
      <a:accent1>
        <a:srgbClr val="AB47BC"/>
      </a:accent1>
      <a:accent2>
        <a:srgbClr val="7B1FA2"/>
      </a:accent2>
      <a:accent3>
        <a:srgbClr val="F57C00"/>
      </a:accent3>
      <a:accent4>
        <a:srgbClr val="43A047"/>
      </a:accent4>
      <a:accent5>
        <a:srgbClr val="BDBDBD"/>
      </a:accent5>
      <a:accent6>
        <a:srgbClr val="E8E8E7"/>
      </a:accent6>
      <a:hlink>
        <a:srgbClr val="1976D2"/>
      </a:hlink>
      <a:folHlink>
        <a:srgbClr val="2196F3"/>
      </a:folHlink>
    </a:clrScheme>
    <a:fontScheme name="2simple-standard">
      <a:majorFont>
        <a:latin typeface="Palanquin"/>
        <a:ea typeface=""/>
        <a:cs typeface=""/>
      </a:majorFont>
      <a:minorFont>
        <a:latin typeface="Nuni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8E24AA"/>
        </a:solidFill>
        <a:ln w="9525" cap="flat">
          <a:noFill/>
          <a:prstDash val="solid"/>
          <a:miter/>
        </a:ln>
      </a:spPr>
      <a:bodyPr rtlCol="0" anchor="ctr"/>
      <a:lstStyle>
        <a:defPPr algn="l">
          <a:defRPr/>
        </a:defPPr>
      </a:lst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urplemash-slideshow-template" id="{B0921EAE-32CE-4566-9922-6A57C8BCDBD5}" vid="{891E02D0-8709-4CAA-AAED-A05549DCD1D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Override1.xml><?xml version="1.0" encoding="utf-8"?>
<a:themeOverride xmlns:a="http://schemas.openxmlformats.org/drawingml/2006/main">
  <a:clrScheme name="2simple-purplemash">
    <a:dk1>
      <a:sysClr val="windowText" lastClr="000000"/>
    </a:dk1>
    <a:lt1>
      <a:sysClr val="window" lastClr="FFFFFF"/>
    </a:lt1>
    <a:dk2>
      <a:srgbClr val="8E24AA"/>
    </a:dk2>
    <a:lt2>
      <a:srgbClr val="FFFFFF"/>
    </a:lt2>
    <a:accent1>
      <a:srgbClr val="AB47BC"/>
    </a:accent1>
    <a:accent2>
      <a:srgbClr val="7B1FA2"/>
    </a:accent2>
    <a:accent3>
      <a:srgbClr val="F57C00"/>
    </a:accent3>
    <a:accent4>
      <a:srgbClr val="43A047"/>
    </a:accent4>
    <a:accent5>
      <a:srgbClr val="BDBDBD"/>
    </a:accent5>
    <a:accent6>
      <a:srgbClr val="E8E8E7"/>
    </a:accent6>
    <a:hlink>
      <a:srgbClr val="1976D2"/>
    </a:hlink>
    <a:folHlink>
      <a:srgbClr val="2196F3"/>
    </a:folHlink>
  </a:clrScheme>
</a:themeOverride>
</file>

<file path=ppt/theme/themeOverride2.xml><?xml version="1.0" encoding="utf-8"?>
<a:themeOverride xmlns:a="http://schemas.openxmlformats.org/drawingml/2006/main">
  <a:clrScheme name="2simple-purplemash">
    <a:dk1>
      <a:sysClr val="windowText" lastClr="000000"/>
    </a:dk1>
    <a:lt1>
      <a:sysClr val="window" lastClr="FFFFFF"/>
    </a:lt1>
    <a:dk2>
      <a:srgbClr val="8E24AA"/>
    </a:dk2>
    <a:lt2>
      <a:srgbClr val="FFFFFF"/>
    </a:lt2>
    <a:accent1>
      <a:srgbClr val="AB47BC"/>
    </a:accent1>
    <a:accent2>
      <a:srgbClr val="7B1FA2"/>
    </a:accent2>
    <a:accent3>
      <a:srgbClr val="F57C00"/>
    </a:accent3>
    <a:accent4>
      <a:srgbClr val="43A047"/>
    </a:accent4>
    <a:accent5>
      <a:srgbClr val="BDBDBD"/>
    </a:accent5>
    <a:accent6>
      <a:srgbClr val="E8E8E7"/>
    </a:accent6>
    <a:hlink>
      <a:srgbClr val="1976D2"/>
    </a:hlink>
    <a:folHlink>
      <a:srgbClr val="2196F3"/>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13d5997a-e98d-49c4-b2de-b6e4809b0311" xsi:nil="true"/>
    <lcf76f155ced4ddcb4097134ff3c332f xmlns="13450042-f009-418d-a922-a3175eeea887">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29A8F9B8A978A47A35AB74DB814E8C0" ma:contentTypeVersion="20" ma:contentTypeDescription="Create a new document." ma:contentTypeScope="" ma:versionID="6ed8770a002ddebba5fbea651c821372">
  <xsd:schema xmlns:xsd="http://www.w3.org/2001/XMLSchema" xmlns:xs="http://www.w3.org/2001/XMLSchema" xmlns:p="http://schemas.microsoft.com/office/2006/metadata/properties" xmlns:ns2="13450042-f009-418d-a922-a3175eeea887" xmlns:ns3="13d5997a-e98d-49c4-b2de-b6e4809b0311" targetNamespace="http://schemas.microsoft.com/office/2006/metadata/properties" ma:root="true" ma:fieldsID="e8fe8fc572689b1aeff4491027492a6a" ns2:_="" ns3:_="">
    <xsd:import namespace="13450042-f009-418d-a922-a3175eeea887"/>
    <xsd:import namespace="13d5997a-e98d-49c4-b2de-b6e4809b031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DateTaken" minOccurs="0"/>
                <xsd:element ref="ns2:MediaLengthInSeconds" minOccurs="0"/>
                <xsd:element ref="ns3:SharedWithUsers" minOccurs="0"/>
                <xsd:element ref="ns3:SharedWithDetails" minOccurs="0"/>
                <xsd:element ref="ns2:MediaServiceLocation" minOccurs="0"/>
                <xsd:element ref="ns3:TaxCatchAll" minOccurs="0"/>
                <xsd:element ref="ns2:lcf76f155ced4ddcb4097134ff3c332f"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3450042-f009-418d-a922-a3175eeea88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b40093be-0ba5-4de6-a682-6a7f395e3b0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3d5997a-e98d-49c4-b2de-b6e4809b0311"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c6cd323c-74db-4a3e-9a3c-ea14a676a1f7}" ma:internalName="TaxCatchAll" ma:showField="CatchAllData" ma:web="13d5997a-e98d-49c4-b2de-b6e4809b031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963F61E-650D-4EC9-9AA3-CD6C03C4BDE1}">
  <ds:schemaRefs>
    <ds:schemaRef ds:uri="13d5997a-e98d-49c4-b2de-b6e4809b0311"/>
    <ds:schemaRef ds:uri="http://schemas.microsoft.com/office/infopath/2007/PartnerControls"/>
    <ds:schemaRef ds:uri="http://purl.org/dc/dcmitype/"/>
    <ds:schemaRef ds:uri="http://purl.org/dc/elements/1.1/"/>
    <ds:schemaRef ds:uri="http://schemas.microsoft.com/office/2006/documentManagement/types"/>
    <ds:schemaRef ds:uri="http://purl.org/dc/terms/"/>
    <ds:schemaRef ds:uri="http://www.w3.org/XML/1998/namespace"/>
    <ds:schemaRef ds:uri="http://schemas.openxmlformats.org/package/2006/metadata/core-properties"/>
    <ds:schemaRef ds:uri="13450042-f009-418d-a922-a3175eeea887"/>
    <ds:schemaRef ds:uri="http://schemas.microsoft.com/office/2006/metadata/properties"/>
  </ds:schemaRefs>
</ds:datastoreItem>
</file>

<file path=customXml/itemProps2.xml><?xml version="1.0" encoding="utf-8"?>
<ds:datastoreItem xmlns:ds="http://schemas.openxmlformats.org/officeDocument/2006/customXml" ds:itemID="{6FF2F33F-5076-4400-BB2A-AEDD9CA959DD}">
  <ds:schemaRefs>
    <ds:schemaRef ds:uri="http://schemas.microsoft.com/sharepoint/v3/contenttype/forms"/>
  </ds:schemaRefs>
</ds:datastoreItem>
</file>

<file path=customXml/itemProps3.xml><?xml version="1.0" encoding="utf-8"?>
<ds:datastoreItem xmlns:ds="http://schemas.openxmlformats.org/officeDocument/2006/customXml" ds:itemID="{59DDD66C-4032-40F6-86C4-AB2EE5C15020}">
  <ds:schemaRefs>
    <ds:schemaRef ds:uri="13450042-f009-418d-a922-a3175eeea887"/>
    <ds:schemaRef ds:uri="13d5997a-e98d-49c4-b2de-b6e4809b031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d981ff36-dea8-48fe-8bfc-7c502049a010}" enabled="0" method="" siteId="{d981ff36-dea8-48fe-8bfc-7c502049a010}" removed="1"/>
</clbl:labelList>
</file>

<file path=docProps/app.xml><?xml version="1.0" encoding="utf-8"?>
<Properties xmlns="http://schemas.openxmlformats.org/officeDocument/2006/extended-properties" xmlns:vt="http://schemas.openxmlformats.org/officeDocument/2006/docPropsVTypes">
  <Template>purplemash-slideshow-template-file</Template>
  <TotalTime>333</TotalTime>
  <Words>924</Words>
  <Application>Microsoft Office PowerPoint</Application>
  <PresentationFormat>Widescreen</PresentationFormat>
  <Paragraphs>107</Paragraphs>
  <Slides>16</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Nunito</vt:lpstr>
      <vt:lpstr>Palanquin</vt:lpstr>
      <vt:lpstr>Times New Roman</vt:lpstr>
      <vt:lpstr>Arial</vt:lpstr>
      <vt:lpstr>Calibri</vt:lpstr>
      <vt:lpstr>Aptos</vt:lpstr>
      <vt:lpstr>Theme1</vt:lpstr>
      <vt:lpstr>Lesson 4</vt:lpstr>
      <vt:lpstr>Aim</vt:lpstr>
      <vt:lpstr>Success Criteria</vt:lpstr>
      <vt:lpstr>Knowledge and Skills Check</vt:lpstr>
      <vt:lpstr>Vocabulary Overview</vt:lpstr>
      <vt:lpstr>Magic Ingredients for Successful Animations</vt:lpstr>
      <vt:lpstr>Preproduction Tasks for an Animation</vt:lpstr>
      <vt:lpstr>Example Animations</vt:lpstr>
      <vt:lpstr>Producing a Brief for an Animation in 2Animate</vt:lpstr>
      <vt:lpstr>Colleting Ideas</vt:lpstr>
      <vt:lpstr>Storyboarding</vt:lpstr>
      <vt:lpstr>Creating a Storyboard</vt:lpstr>
      <vt:lpstr>Activity 1: Storyboarding</vt:lpstr>
      <vt:lpstr>Extension</vt:lpstr>
      <vt:lpstr>Vocabulary Review</vt:lpstr>
      <vt:lpstr>Reflection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Brett Gowlett</dc:creator>
  <cp:lastModifiedBy>Alban Squires</cp:lastModifiedBy>
  <cp:revision>1</cp:revision>
  <dcterms:created xsi:type="dcterms:W3CDTF">2024-04-03T14:27:17Z</dcterms:created>
  <dcterms:modified xsi:type="dcterms:W3CDTF">2025-06-23T13:27:02Z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0x010100F29A8F9B8A978A47A35AB74DB814E8C0</vt:lpwstr>
  </property>
  <property fmtid="{D5CDD505-2E9C-101B-9397-08002B2CF9AE}" pid="3" name="MediaServiceImageTags">
    <vt:lpwstr/>
  </property>
</Properties>
</file>