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7"/>
  </p:notesMasterIdLst>
  <p:handoutMasterIdLst>
    <p:handoutMasterId r:id="rId28"/>
  </p:handoutMasterIdLst>
  <p:sldIdLst>
    <p:sldId id="326" r:id="rId5"/>
    <p:sldId id="327" r:id="rId6"/>
    <p:sldId id="328" r:id="rId7"/>
    <p:sldId id="334" r:id="rId8"/>
    <p:sldId id="329" r:id="rId9"/>
    <p:sldId id="335" r:id="rId10"/>
    <p:sldId id="356" r:id="rId11"/>
    <p:sldId id="357" r:id="rId12"/>
    <p:sldId id="348" r:id="rId13"/>
    <p:sldId id="336" r:id="rId14"/>
    <p:sldId id="337" r:id="rId15"/>
    <p:sldId id="341" r:id="rId16"/>
    <p:sldId id="338" r:id="rId17"/>
    <p:sldId id="344" r:id="rId18"/>
    <p:sldId id="359" r:id="rId19"/>
    <p:sldId id="358" r:id="rId20"/>
    <p:sldId id="346" r:id="rId21"/>
    <p:sldId id="332" r:id="rId22"/>
    <p:sldId id="349" r:id="rId23"/>
    <p:sldId id="350" r:id="rId24"/>
    <p:sldId id="323" r:id="rId25"/>
    <p:sldId id="330" r:id="rId26"/>
  </p:sldIdLst>
  <p:sldSz cx="12192000" cy="6858000"/>
  <p:notesSz cx="6858000" cy="9144000"/>
  <p:embeddedFontLst>
    <p:embeddedFont>
      <p:font typeface="Nunito" panose="00000500000000000000" pitchFamily="2" charset="0"/>
      <p:regular r:id="rId29"/>
      <p:bold r:id="rId30"/>
      <p:italic r:id="rId31"/>
      <p:boldItalic r:id="rId32"/>
    </p:embeddedFont>
    <p:embeddedFont>
      <p:font typeface="Palanquin" panose="020B0004020203020204" pitchFamily="34" charset="0"/>
      <p:regular r:id="rId33"/>
      <p:bold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E6E0BC9-92CD-1DF1-88E6-058FC4489DFD}" name="Mark Burrows" initials="MB" userId="S::Mark@2simple.com::6f861ed5-3dbc-48c5-8b13-dd14015e8b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540"/>
    <a:srgbClr val="E8E8E7"/>
    <a:srgbClr val="BA68C8"/>
    <a:srgbClr val="8E24AA"/>
    <a:srgbClr val="EEEEEE"/>
    <a:srgbClr val="BDBDBD"/>
    <a:srgbClr val="F5F5F5"/>
    <a:srgbClr val="B987F1"/>
    <a:srgbClr val="DECFF9"/>
    <a:srgbClr val="E4B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4" autoAdjust="0"/>
    <p:restoredTop sz="82491" autoAdjust="0"/>
  </p:normalViewPr>
  <p:slideViewPr>
    <p:cSldViewPr snapToGrid="0">
      <p:cViewPr varScale="1">
        <p:scale>
          <a:sx n="87" d="100"/>
          <a:sy n="87" d="100"/>
        </p:scale>
        <p:origin x="115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405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 Salisbury" userId="b64cd180-038e-4743-8e05-afde79732230" providerId="ADAL" clId="{38CD445C-7EB1-46AD-B8BE-A96761AB1A63}"/>
    <pc:docChg chg="undo custSel addSld delSld modSld sldOrd">
      <pc:chgData name="Kat Salisbury" userId="b64cd180-038e-4743-8e05-afde79732230" providerId="ADAL" clId="{38CD445C-7EB1-46AD-B8BE-A96761AB1A63}" dt="2024-04-03T16:05:14.793" v="258" actId="2696"/>
      <pc:docMkLst>
        <pc:docMk/>
      </pc:docMkLst>
      <pc:sldChg chg="modSp mod">
        <pc:chgData name="Kat Salisbury" userId="b64cd180-038e-4743-8e05-afde79732230" providerId="ADAL" clId="{38CD445C-7EB1-46AD-B8BE-A96761AB1A63}" dt="2024-04-03T16:02:58.866" v="251" actId="1076"/>
        <pc:sldMkLst>
          <pc:docMk/>
          <pc:sldMk cId="4063087291" sldId="294"/>
        </pc:sldMkLst>
      </pc:sldChg>
      <pc:sldChg chg="modSp mod">
        <pc:chgData name="Kat Salisbury" userId="b64cd180-038e-4743-8e05-afde79732230" providerId="ADAL" clId="{38CD445C-7EB1-46AD-B8BE-A96761AB1A63}" dt="2024-04-03T15:53:22.710" v="188" actId="20577"/>
        <pc:sldMkLst>
          <pc:docMk/>
          <pc:sldMk cId="707636351" sldId="323"/>
        </pc:sldMkLst>
      </pc:sldChg>
      <pc:sldChg chg="modSp mod">
        <pc:chgData name="Kat Salisbury" userId="b64cd180-038e-4743-8e05-afde79732230" providerId="ADAL" clId="{38CD445C-7EB1-46AD-B8BE-A96761AB1A63}" dt="2024-04-03T15:53:29.581" v="205" actId="20577"/>
        <pc:sldMkLst>
          <pc:docMk/>
          <pc:sldMk cId="822690961" sldId="324"/>
        </pc:sldMkLst>
      </pc:sldChg>
      <pc:sldChg chg="modSp mod ord">
        <pc:chgData name="Kat Salisbury" userId="b64cd180-038e-4743-8e05-afde79732230" providerId="ADAL" clId="{38CD445C-7EB1-46AD-B8BE-A96761AB1A63}" dt="2024-04-03T16:03:32.193" v="254" actId="1076"/>
        <pc:sldMkLst>
          <pc:docMk/>
          <pc:sldMk cId="2294019312" sldId="325"/>
        </pc:sldMkLst>
      </pc:sldChg>
      <pc:sldChg chg="modSp new mod ord">
        <pc:chgData name="Kat Salisbury" userId="b64cd180-038e-4743-8e05-afde79732230" providerId="ADAL" clId="{38CD445C-7EB1-46AD-B8BE-A96761AB1A63}" dt="2024-04-03T16:02:33.452" v="249" actId="1076"/>
        <pc:sldMkLst>
          <pc:docMk/>
          <pc:sldMk cId="4196247511" sldId="326"/>
        </pc:sldMkLst>
      </pc:sldChg>
      <pc:sldChg chg="modSp new mod">
        <pc:chgData name="Kat Salisbury" userId="b64cd180-038e-4743-8e05-afde79732230" providerId="ADAL" clId="{38CD445C-7EB1-46AD-B8BE-A96761AB1A63}" dt="2024-04-03T15:46:46.652" v="23" actId="20577"/>
        <pc:sldMkLst>
          <pc:docMk/>
          <pc:sldMk cId="989361444" sldId="327"/>
        </pc:sldMkLst>
      </pc:sldChg>
      <pc:sldChg chg="modSp add mod">
        <pc:chgData name="Kat Salisbury" userId="b64cd180-038e-4743-8e05-afde79732230" providerId="ADAL" clId="{38CD445C-7EB1-46AD-B8BE-A96761AB1A63}" dt="2024-04-03T15:47:05.728" v="56" actId="20577"/>
        <pc:sldMkLst>
          <pc:docMk/>
          <pc:sldMk cId="2820299366" sldId="328"/>
        </pc:sldMkLst>
      </pc:sldChg>
      <pc:sldChg chg="modSp new mod ord">
        <pc:chgData name="Kat Salisbury" userId="b64cd180-038e-4743-8e05-afde79732230" providerId="ADAL" clId="{38CD445C-7EB1-46AD-B8BE-A96761AB1A63}" dt="2024-04-03T15:51:48.652" v="127"/>
        <pc:sldMkLst>
          <pc:docMk/>
          <pc:sldMk cId="2940960241" sldId="329"/>
        </pc:sldMkLst>
      </pc:sldChg>
      <pc:sldChg chg="modSp add mod ord">
        <pc:chgData name="Kat Salisbury" userId="b64cd180-038e-4743-8e05-afde79732230" providerId="ADAL" clId="{38CD445C-7EB1-46AD-B8BE-A96761AB1A63}" dt="2024-04-03T15:53:43.413" v="218" actId="20577"/>
        <pc:sldMkLst>
          <pc:docMk/>
          <pc:sldMk cId="3184919501" sldId="330"/>
        </pc:sldMkLst>
      </pc:sldChg>
      <pc:sldChg chg="addSp modSp new mod">
        <pc:chgData name="Kat Salisbury" userId="b64cd180-038e-4743-8e05-afde79732230" providerId="ADAL" clId="{38CD445C-7EB1-46AD-B8BE-A96761AB1A63}" dt="2024-04-03T15:54:15.346" v="247" actId="20577"/>
        <pc:sldMkLst>
          <pc:docMk/>
          <pc:sldMk cId="1365744743" sldId="331"/>
        </pc:sldMkLst>
      </pc:sldChg>
      <pc:sldChg chg="new del">
        <pc:chgData name="Kat Salisbury" userId="b64cd180-038e-4743-8e05-afde79732230" providerId="ADAL" clId="{38CD445C-7EB1-46AD-B8BE-A96761AB1A63}" dt="2024-04-03T16:05:12.709" v="257" actId="2696"/>
        <pc:sldMkLst>
          <pc:docMk/>
          <pc:sldMk cId="4093622132" sldId="332"/>
        </pc:sldMkLst>
      </pc:sldChg>
      <pc:sldChg chg="new del">
        <pc:chgData name="Kat Salisbury" userId="b64cd180-038e-4743-8e05-afde79732230" providerId="ADAL" clId="{38CD445C-7EB1-46AD-B8BE-A96761AB1A63}" dt="2024-04-03T16:05:14.793" v="258" actId="2696"/>
        <pc:sldMkLst>
          <pc:docMk/>
          <pc:sldMk cId="1624415432" sldId="333"/>
        </pc:sldMkLst>
      </pc:sldChg>
    </pc:docChg>
  </pc:docChgLst>
  <pc:docChgLst>
    <pc:chgData name="Kat Salisbury" userId="b64cd180-038e-4743-8e05-afde79732230" providerId="ADAL" clId="{6916CC9E-9B1E-4F48-9C1E-0EC81A4A0153}"/>
    <pc:docChg chg="custSel modSld modMainMaster">
      <pc:chgData name="Kat Salisbury" userId="b64cd180-038e-4743-8e05-afde79732230" providerId="ADAL" clId="{6916CC9E-9B1E-4F48-9C1E-0EC81A4A0153}" dt="2025-06-23T11:43:30.859" v="22" actId="478"/>
      <pc:docMkLst>
        <pc:docMk/>
      </pc:docMkLst>
      <pc:sldChg chg="delSp mod">
        <pc:chgData name="Kat Salisbury" userId="b64cd180-038e-4743-8e05-afde79732230" providerId="ADAL" clId="{6916CC9E-9B1E-4F48-9C1E-0EC81A4A0153}" dt="2025-06-23T11:43:28.863" v="21" actId="478"/>
        <pc:sldMkLst>
          <pc:docMk/>
          <pc:sldMk cId="707636351" sldId="323"/>
        </pc:sldMkLst>
      </pc:sldChg>
      <pc:sldChg chg="addSp modSp">
        <pc:chgData name="Kat Salisbury" userId="b64cd180-038e-4743-8e05-afde79732230" providerId="ADAL" clId="{6916CC9E-9B1E-4F48-9C1E-0EC81A4A0153}" dt="2025-06-23T11:42:36.319" v="0"/>
        <pc:sldMkLst>
          <pc:docMk/>
          <pc:sldMk cId="4196247511" sldId="326"/>
        </pc:sldMkLst>
        <pc:spChg chg="add mod">
          <ac:chgData name="Kat Salisbury" userId="b64cd180-038e-4743-8e05-afde79732230" providerId="ADAL" clId="{6916CC9E-9B1E-4F48-9C1E-0EC81A4A0153}" dt="2025-06-23T11:42:36.319" v="0"/>
          <ac:spMkLst>
            <pc:docMk/>
            <pc:sldMk cId="4196247511" sldId="326"/>
            <ac:spMk id="4" creationId="{8F9A433C-5FE9-1A05-86D8-01371918A051}"/>
          </ac:spMkLst>
        </pc:spChg>
      </pc:sldChg>
      <pc:sldChg chg="delSp mod">
        <pc:chgData name="Kat Salisbury" userId="b64cd180-038e-4743-8e05-afde79732230" providerId="ADAL" clId="{6916CC9E-9B1E-4F48-9C1E-0EC81A4A0153}" dt="2025-06-23T11:42:39.513" v="1" actId="478"/>
        <pc:sldMkLst>
          <pc:docMk/>
          <pc:sldMk cId="989361444" sldId="327"/>
        </pc:sldMkLst>
      </pc:sldChg>
      <pc:sldChg chg="delSp mod">
        <pc:chgData name="Kat Salisbury" userId="b64cd180-038e-4743-8e05-afde79732230" providerId="ADAL" clId="{6916CC9E-9B1E-4F48-9C1E-0EC81A4A0153}" dt="2025-06-23T11:42:51.111" v="3" actId="478"/>
        <pc:sldMkLst>
          <pc:docMk/>
          <pc:sldMk cId="2820299366" sldId="328"/>
        </pc:sldMkLst>
      </pc:sldChg>
      <pc:sldChg chg="delSp mod">
        <pc:chgData name="Kat Salisbury" userId="b64cd180-038e-4743-8e05-afde79732230" providerId="ADAL" clId="{6916CC9E-9B1E-4F48-9C1E-0EC81A4A0153}" dt="2025-06-23T11:42:53.388" v="4" actId="478"/>
        <pc:sldMkLst>
          <pc:docMk/>
          <pc:sldMk cId="2940960241" sldId="329"/>
        </pc:sldMkLst>
      </pc:sldChg>
      <pc:sldChg chg="delSp mod">
        <pc:chgData name="Kat Salisbury" userId="b64cd180-038e-4743-8e05-afde79732230" providerId="ADAL" clId="{6916CC9E-9B1E-4F48-9C1E-0EC81A4A0153}" dt="2025-06-23T11:43:30.859" v="22" actId="478"/>
        <pc:sldMkLst>
          <pc:docMk/>
          <pc:sldMk cId="3184919501" sldId="330"/>
        </pc:sldMkLst>
      </pc:sldChg>
      <pc:sldChg chg="delSp mod">
        <pc:chgData name="Kat Salisbury" userId="b64cd180-038e-4743-8e05-afde79732230" providerId="ADAL" clId="{6916CC9E-9B1E-4F48-9C1E-0EC81A4A0153}" dt="2025-06-23T11:43:23.014" v="18" actId="478"/>
        <pc:sldMkLst>
          <pc:docMk/>
          <pc:sldMk cId="3738951083" sldId="332"/>
        </pc:sldMkLst>
      </pc:sldChg>
      <pc:sldChg chg="delSp modSp mod">
        <pc:chgData name="Kat Salisbury" userId="b64cd180-038e-4743-8e05-afde79732230" providerId="ADAL" clId="{6916CC9E-9B1E-4F48-9C1E-0EC81A4A0153}" dt="2025-06-23T11:42:57.864" v="6" actId="478"/>
        <pc:sldMkLst>
          <pc:docMk/>
          <pc:sldMk cId="1426625912" sldId="335"/>
        </pc:sldMkLst>
      </pc:sldChg>
      <pc:sldChg chg="delSp mod">
        <pc:chgData name="Kat Salisbury" userId="b64cd180-038e-4743-8e05-afde79732230" providerId="ADAL" clId="{6916CC9E-9B1E-4F48-9C1E-0EC81A4A0153}" dt="2025-06-23T11:43:05.766" v="10" actId="478"/>
        <pc:sldMkLst>
          <pc:docMk/>
          <pc:sldMk cId="1703411408" sldId="336"/>
        </pc:sldMkLst>
      </pc:sldChg>
      <pc:sldChg chg="delSp mod">
        <pc:chgData name="Kat Salisbury" userId="b64cd180-038e-4743-8e05-afde79732230" providerId="ADAL" clId="{6916CC9E-9B1E-4F48-9C1E-0EC81A4A0153}" dt="2025-06-23T11:43:09.152" v="11" actId="478"/>
        <pc:sldMkLst>
          <pc:docMk/>
          <pc:sldMk cId="3054225701" sldId="337"/>
        </pc:sldMkLst>
      </pc:sldChg>
      <pc:sldChg chg="delSp mod">
        <pc:chgData name="Kat Salisbury" userId="b64cd180-038e-4743-8e05-afde79732230" providerId="ADAL" clId="{6916CC9E-9B1E-4F48-9C1E-0EC81A4A0153}" dt="2025-06-23T11:43:13.056" v="13" actId="478"/>
        <pc:sldMkLst>
          <pc:docMk/>
          <pc:sldMk cId="3413739695" sldId="338"/>
        </pc:sldMkLst>
      </pc:sldChg>
      <pc:sldChg chg="delSp mod">
        <pc:chgData name="Kat Salisbury" userId="b64cd180-038e-4743-8e05-afde79732230" providerId="ADAL" clId="{6916CC9E-9B1E-4F48-9C1E-0EC81A4A0153}" dt="2025-06-23T11:43:10.775" v="12" actId="478"/>
        <pc:sldMkLst>
          <pc:docMk/>
          <pc:sldMk cId="2055795678" sldId="341"/>
        </pc:sldMkLst>
      </pc:sldChg>
      <pc:sldChg chg="delSp mod">
        <pc:chgData name="Kat Salisbury" userId="b64cd180-038e-4743-8e05-afde79732230" providerId="ADAL" clId="{6916CC9E-9B1E-4F48-9C1E-0EC81A4A0153}" dt="2025-06-23T11:43:14.731" v="14" actId="478"/>
        <pc:sldMkLst>
          <pc:docMk/>
          <pc:sldMk cId="2413346406" sldId="344"/>
        </pc:sldMkLst>
      </pc:sldChg>
      <pc:sldChg chg="delSp mod">
        <pc:chgData name="Kat Salisbury" userId="b64cd180-038e-4743-8e05-afde79732230" providerId="ADAL" clId="{6916CC9E-9B1E-4F48-9C1E-0EC81A4A0153}" dt="2025-06-23T11:43:20.482" v="17" actId="478"/>
        <pc:sldMkLst>
          <pc:docMk/>
          <pc:sldMk cId="4090905698" sldId="346"/>
        </pc:sldMkLst>
      </pc:sldChg>
      <pc:sldChg chg="delSp mod">
        <pc:chgData name="Kat Salisbury" userId="b64cd180-038e-4743-8e05-afde79732230" providerId="ADAL" clId="{6916CC9E-9B1E-4F48-9C1E-0EC81A4A0153}" dt="2025-06-23T11:43:03.756" v="9" actId="478"/>
        <pc:sldMkLst>
          <pc:docMk/>
          <pc:sldMk cId="1829301591" sldId="348"/>
        </pc:sldMkLst>
      </pc:sldChg>
      <pc:sldChg chg="delSp mod">
        <pc:chgData name="Kat Salisbury" userId="b64cd180-038e-4743-8e05-afde79732230" providerId="ADAL" clId="{6916CC9E-9B1E-4F48-9C1E-0EC81A4A0153}" dt="2025-06-23T11:43:24.424" v="19" actId="478"/>
        <pc:sldMkLst>
          <pc:docMk/>
          <pc:sldMk cId="1708986242" sldId="349"/>
        </pc:sldMkLst>
      </pc:sldChg>
      <pc:sldChg chg="delSp mod">
        <pc:chgData name="Kat Salisbury" userId="b64cd180-038e-4743-8e05-afde79732230" providerId="ADAL" clId="{6916CC9E-9B1E-4F48-9C1E-0EC81A4A0153}" dt="2025-06-23T11:43:26.256" v="20" actId="478"/>
        <pc:sldMkLst>
          <pc:docMk/>
          <pc:sldMk cId="484105956" sldId="350"/>
        </pc:sldMkLst>
      </pc:sldChg>
      <pc:sldChg chg="delSp mod">
        <pc:chgData name="Kat Salisbury" userId="b64cd180-038e-4743-8e05-afde79732230" providerId="ADAL" clId="{6916CC9E-9B1E-4F48-9C1E-0EC81A4A0153}" dt="2025-06-23T11:43:16.559" v="15" actId="478"/>
        <pc:sldMkLst>
          <pc:docMk/>
          <pc:sldMk cId="1296471901" sldId="352"/>
        </pc:sldMkLst>
      </pc:sldChg>
      <pc:sldChg chg="delSp mod">
        <pc:chgData name="Kat Salisbury" userId="b64cd180-038e-4743-8e05-afde79732230" providerId="ADAL" clId="{6916CC9E-9B1E-4F48-9C1E-0EC81A4A0153}" dt="2025-06-23T11:42:59.895" v="7" actId="478"/>
        <pc:sldMkLst>
          <pc:docMk/>
          <pc:sldMk cId="2675431238" sldId="356"/>
        </pc:sldMkLst>
      </pc:sldChg>
      <pc:sldChg chg="delSp mod">
        <pc:chgData name="Kat Salisbury" userId="b64cd180-038e-4743-8e05-afde79732230" providerId="ADAL" clId="{6916CC9E-9B1E-4F48-9C1E-0EC81A4A0153}" dt="2025-06-23T11:43:01.858" v="8" actId="478"/>
        <pc:sldMkLst>
          <pc:docMk/>
          <pc:sldMk cId="689080599" sldId="357"/>
        </pc:sldMkLst>
      </pc:sldChg>
      <pc:sldChg chg="delSp mod">
        <pc:chgData name="Kat Salisbury" userId="b64cd180-038e-4743-8e05-afde79732230" providerId="ADAL" clId="{6916CC9E-9B1E-4F48-9C1E-0EC81A4A0153}" dt="2025-06-23T11:43:19.173" v="16" actId="478"/>
        <pc:sldMkLst>
          <pc:docMk/>
          <pc:sldMk cId="3421337944" sldId="358"/>
        </pc:sldMkLst>
      </pc:sldChg>
      <pc:sldMasterChg chg="modSp mod">
        <pc:chgData name="Kat Salisbury" userId="b64cd180-038e-4743-8e05-afde79732230" providerId="ADAL" clId="{6916CC9E-9B1E-4F48-9C1E-0EC81A4A0153}" dt="2025-06-23T11:42:46.637" v="2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6916CC9E-9B1E-4F48-9C1E-0EC81A4A0153}" dt="2025-06-23T11:42:46.637" v="2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Kat Salisbury" userId="S::kat@2simple.com::b64cd180-038e-4743-8e05-afde79732230" providerId="AD" clId="Web-{4201CB7D-5146-5FF8-F75B-F0998105968D}"/>
    <pc:docChg chg="modSld">
      <pc:chgData name="Kat Salisbury" userId="S::kat@2simple.com::b64cd180-038e-4743-8e05-afde79732230" providerId="AD" clId="Web-{4201CB7D-5146-5FF8-F75B-F0998105968D}" dt="2025-02-14T12:50:12.617" v="2" actId="20577"/>
      <pc:docMkLst>
        <pc:docMk/>
      </pc:docMkLst>
      <pc:sldChg chg="modSp">
        <pc:chgData name="Kat Salisbury" userId="S::kat@2simple.com::b64cd180-038e-4743-8e05-afde79732230" providerId="AD" clId="Web-{4201CB7D-5146-5FF8-F75B-F0998105968D}" dt="2025-02-14T12:50:12.617" v="2" actId="20577"/>
        <pc:sldMkLst>
          <pc:docMk/>
          <pc:sldMk cId="2062476382" sldId="299"/>
        </pc:sldMkLst>
      </pc:sldChg>
    </pc:docChg>
  </pc:docChgLst>
  <pc:docChgLst>
    <pc:chgData name="Mark Burrows" userId="6f861ed5-3dbc-48c5-8b13-dd14015e8b7f" providerId="ADAL" clId="{3BB0338B-1CA4-4EB3-AAEF-F721822E815B}"/>
    <pc:docChg chg="modSld">
      <pc:chgData name="Mark Burrows" userId="6f861ed5-3dbc-48c5-8b13-dd14015e8b7f" providerId="ADAL" clId="{3BB0338B-1CA4-4EB3-AAEF-F721822E815B}" dt="2025-05-15T14:04:46.756" v="5" actId="404"/>
      <pc:docMkLst>
        <pc:docMk/>
      </pc:docMkLst>
      <pc:sldChg chg="modSp mod">
        <pc:chgData name="Mark Burrows" userId="6f861ed5-3dbc-48c5-8b13-dd14015e8b7f" providerId="ADAL" clId="{3BB0338B-1CA4-4EB3-AAEF-F721822E815B}" dt="2025-05-15T14:04:26.959" v="0" actId="403"/>
        <pc:sldMkLst>
          <pc:docMk/>
          <pc:sldMk cId="989361444" sldId="327"/>
        </pc:sldMkLst>
        <pc:spChg chg="mod">
          <ac:chgData name="Mark Burrows" userId="6f861ed5-3dbc-48c5-8b13-dd14015e8b7f" providerId="ADAL" clId="{3BB0338B-1CA4-4EB3-AAEF-F721822E815B}" dt="2025-05-15T14:04:26.959" v="0" actId="403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BB0338B-1CA4-4EB3-AAEF-F721822E815B}" dt="2025-05-15T14:04:30.248" v="1" actId="403"/>
        <pc:sldMkLst>
          <pc:docMk/>
          <pc:sldMk cId="2820299366" sldId="328"/>
        </pc:sldMkLst>
        <pc:spChg chg="mod">
          <ac:chgData name="Mark Burrows" userId="6f861ed5-3dbc-48c5-8b13-dd14015e8b7f" providerId="ADAL" clId="{3BB0338B-1CA4-4EB3-AAEF-F721822E815B}" dt="2025-05-15T14:04:30.248" v="1" actId="403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BB0338B-1CA4-4EB3-AAEF-F721822E815B}" dt="2025-05-15T14:04:42.033" v="3" actId="403"/>
        <pc:sldMkLst>
          <pc:docMk/>
          <pc:sldMk cId="2940960241" sldId="329"/>
        </pc:sldMkLst>
        <pc:spChg chg="mod">
          <ac:chgData name="Mark Burrows" userId="6f861ed5-3dbc-48c5-8b13-dd14015e8b7f" providerId="ADAL" clId="{3BB0338B-1CA4-4EB3-AAEF-F721822E815B}" dt="2025-05-15T14:04:42.033" v="3" actId="403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Mark Burrows" userId="6f861ed5-3dbc-48c5-8b13-dd14015e8b7f" providerId="ADAL" clId="{3BB0338B-1CA4-4EB3-AAEF-F721822E815B}" dt="2025-05-15T14:04:39.140" v="2" actId="40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Mark Burrows" userId="6f861ed5-3dbc-48c5-8b13-dd14015e8b7f" providerId="ADAL" clId="{3BB0338B-1CA4-4EB3-AAEF-F721822E815B}" dt="2025-05-15T14:04:46.756" v="5" actId="404"/>
        <pc:sldMkLst>
          <pc:docMk/>
          <pc:sldMk cId="923256929" sldId="333"/>
        </pc:sldMkLst>
      </pc:sldChg>
    </pc:docChg>
  </pc:docChgLst>
  <pc:docChgLst>
    <pc:chgData name="Rebecca Summer" userId="fb5c2836-fb10-433a-9b94-1447f06d1cbf" providerId="ADAL" clId="{63429A19-763A-420D-9AFB-CBF55CA5F013}"/>
    <pc:docChg chg="undo custSel addSld modSld modMainMaster">
      <pc:chgData name="Rebecca Summer" userId="fb5c2836-fb10-433a-9b94-1447f06d1cbf" providerId="ADAL" clId="{63429A19-763A-420D-9AFB-CBF55CA5F013}" dt="2024-11-26T10:00:24.639" v="264" actId="403"/>
      <pc:docMkLst>
        <pc:docMk/>
      </pc:docMkLst>
      <pc:sldChg chg="modSp add">
        <pc:chgData name="Rebecca Summer" userId="fb5c2836-fb10-433a-9b94-1447f06d1cbf" providerId="ADAL" clId="{63429A19-763A-420D-9AFB-CBF55CA5F013}" dt="2024-11-26T09:34:11.469" v="76" actId="20577"/>
        <pc:sldMkLst>
          <pc:docMk/>
          <pc:sldMk cId="2062476382" sldId="299"/>
        </pc:sldMkLst>
      </pc:sldChg>
      <pc:sldChg chg="modSp mod">
        <pc:chgData name="Rebecca Summer" userId="fb5c2836-fb10-433a-9b94-1447f06d1cbf" providerId="ADAL" clId="{63429A19-763A-420D-9AFB-CBF55CA5F013}" dt="2024-11-26T09:36:05.459" v="92" actId="20577"/>
        <pc:sldMkLst>
          <pc:docMk/>
          <pc:sldMk cId="989361444" sldId="327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1T10:40:39.436" v="4" actId="700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63429A19-763A-420D-9AFB-CBF55CA5F013}" dt="2024-11-26T09:35:48.095" v="89" actId="20577"/>
        <pc:sldMkLst>
          <pc:docMk/>
          <pc:sldMk cId="3184919501" sldId="330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6T09:35:12.481" v="78" actId="478"/>
        <pc:sldMkLst>
          <pc:docMk/>
          <pc:sldMk cId="1365744743" sldId="331"/>
        </pc:sldMkLst>
      </pc:sldChg>
      <pc:sldChg chg="new">
        <pc:chgData name="Rebecca Summer" userId="fb5c2836-fb10-433a-9b94-1447f06d1cbf" providerId="ADAL" clId="{63429A19-763A-420D-9AFB-CBF55CA5F013}" dt="2024-11-26T09:35:33.579" v="79" actId="680"/>
        <pc:sldMkLst>
          <pc:docMk/>
          <pc:sldMk cId="3738951083" sldId="332"/>
        </pc:sldMkLst>
      </pc:sldChg>
      <pc:sldMasterChg chg="modSldLayout sldLayoutOrd">
        <pc:chgData name="Rebecca Summer" userId="fb5c2836-fb10-433a-9b94-1447f06d1cbf" providerId="ADAL" clId="{63429A19-763A-420D-9AFB-CBF55CA5F013}" dt="2024-11-26T10:00:24.639" v="264" actId="403"/>
        <pc:sldMasterMkLst>
          <pc:docMk/>
          <pc:sldMasterMk cId="1690898850" sldId="2147483696"/>
        </pc:sldMasterMkLst>
        <pc:sldLayoutChg chg="ord">
          <pc:chgData name="Rebecca Summer" userId="fb5c2836-fb10-433a-9b94-1447f06d1cbf" providerId="ADAL" clId="{63429A19-763A-420D-9AFB-CBF55CA5F013}" dt="2024-11-21T10:39:18.297" v="2" actId="20578"/>
          <pc:sldLayoutMkLst>
            <pc:docMk/>
            <pc:sldMasterMk cId="1690898850" sldId="2147483696"/>
            <pc:sldLayoutMk cId="2385172189" sldId="2147483699"/>
          </pc:sldLayoutMkLst>
        </pc:sldLayoutChg>
        <pc:sldLayoutChg chg="ord">
          <pc:chgData name="Rebecca Summer" userId="fb5c2836-fb10-433a-9b94-1447f06d1cbf" providerId="ADAL" clId="{63429A19-763A-420D-9AFB-CBF55CA5F013}" dt="2024-11-21T10:39:31.606" v="3" actId="20578"/>
          <pc:sldLayoutMkLst>
            <pc:docMk/>
            <pc:sldMasterMk cId="1690898850" sldId="2147483696"/>
            <pc:sldLayoutMk cId="705660097" sldId="2147483700"/>
          </pc:sldLayoutMkLst>
        </pc:sldLayoutChg>
        <pc:sldLayoutChg chg="ord">
          <pc:chgData name="Rebecca Summer" userId="fb5c2836-fb10-433a-9b94-1447f06d1cbf" providerId="ADAL" clId="{63429A19-763A-420D-9AFB-CBF55CA5F013}" dt="2024-11-26T09:37:37.417" v="100" actId="20578"/>
          <pc:sldLayoutMkLst>
            <pc:docMk/>
            <pc:sldMasterMk cId="1690898850" sldId="2147483696"/>
            <pc:sldLayoutMk cId="1385028057" sldId="2147483703"/>
          </pc:sldLayoutMkLst>
        </pc:sldLayoutChg>
        <pc:sldLayoutChg chg="modSp mod">
          <pc:chgData name="Rebecca Summer" userId="fb5c2836-fb10-433a-9b94-1447f06d1cbf" providerId="ADAL" clId="{63429A19-763A-420D-9AFB-CBF55CA5F013}" dt="2024-11-26T09:58:39.829" v="252" actId="14100"/>
          <pc:sldLayoutMkLst>
            <pc:docMk/>
            <pc:sldMasterMk cId="1690898850" sldId="2147483696"/>
            <pc:sldLayoutMk cId="1339372183" sldId="214748370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17.046" v="256" actId="403"/>
          <pc:sldLayoutMkLst>
            <pc:docMk/>
            <pc:sldMasterMk cId="1690898850" sldId="2147483696"/>
            <pc:sldLayoutMk cId="3280014696" sldId="2147483711"/>
          </pc:sldLayoutMkLst>
        </pc:sldLayoutChg>
        <pc:sldLayoutChg chg="modSp mod">
          <pc:chgData name="Rebecca Summer" userId="fb5c2836-fb10-433a-9b94-1447f06d1cbf" providerId="ADAL" clId="{63429A19-763A-420D-9AFB-CBF55CA5F013}" dt="2024-11-26T09:59:05.554" v="254" actId="403"/>
          <pc:sldLayoutMkLst>
            <pc:docMk/>
            <pc:sldMasterMk cId="1690898850" sldId="2147483696"/>
            <pc:sldLayoutMk cId="1955951635" sldId="2147483713"/>
          </pc:sldLayoutMkLst>
        </pc:sldLayoutChg>
        <pc:sldLayoutChg chg="ord">
          <pc:chgData name="Rebecca Summer" userId="fb5c2836-fb10-433a-9b94-1447f06d1cbf" providerId="ADAL" clId="{63429A19-763A-420D-9AFB-CBF55CA5F013}" dt="2024-11-21T10:46:57.575" v="17" actId="20578"/>
          <pc:sldLayoutMkLst>
            <pc:docMk/>
            <pc:sldMasterMk cId="1690898850" sldId="2147483696"/>
            <pc:sldLayoutMk cId="2223886054" sldId="214748371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13.327" v="161" actId="108"/>
          <pc:sldLayoutMkLst>
            <pc:docMk/>
            <pc:sldMasterMk cId="1690898850" sldId="2147483696"/>
            <pc:sldLayoutMk cId="3990650843" sldId="2147483718"/>
          </pc:sldLayoutMkLst>
        </pc:sldLayoutChg>
        <pc:sldLayoutChg chg="modSp mod">
          <pc:chgData name="Rebecca Summer" userId="fb5c2836-fb10-433a-9b94-1447f06d1cbf" providerId="ADAL" clId="{63429A19-763A-420D-9AFB-CBF55CA5F013}" dt="2024-11-26T09:59:41.436" v="258" actId="403"/>
          <pc:sldLayoutMkLst>
            <pc:docMk/>
            <pc:sldMasterMk cId="1690898850" sldId="2147483696"/>
            <pc:sldLayoutMk cId="508205614" sldId="214748371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57.922" v="260" actId="403"/>
          <pc:sldLayoutMkLst>
            <pc:docMk/>
            <pc:sldMasterMk cId="1690898850" sldId="2147483696"/>
            <pc:sldLayoutMk cId="159496892" sldId="2147483720"/>
          </pc:sldLayoutMkLst>
        </pc:sldLayoutChg>
        <pc:sldLayoutChg chg="modSp mod">
          <pc:chgData name="Rebecca Summer" userId="fb5c2836-fb10-433a-9b94-1447f06d1cbf" providerId="ADAL" clId="{63429A19-763A-420D-9AFB-CBF55CA5F013}" dt="2024-11-26T10:00:08.428" v="262" actId="403"/>
          <pc:sldLayoutMkLst>
            <pc:docMk/>
            <pc:sldMasterMk cId="1690898850" sldId="2147483696"/>
            <pc:sldLayoutMk cId="1831260908" sldId="2147483722"/>
          </pc:sldLayoutMkLst>
        </pc:sldLayoutChg>
        <pc:sldLayoutChg chg="modSp mod ord">
          <pc:chgData name="Rebecca Summer" userId="fb5c2836-fb10-433a-9b94-1447f06d1cbf" providerId="ADAL" clId="{63429A19-763A-420D-9AFB-CBF55CA5F013}" dt="2024-11-26T10:00:24.639" v="264" actId="403"/>
          <pc:sldLayoutMkLst>
            <pc:docMk/>
            <pc:sldMasterMk cId="1690898850" sldId="2147483696"/>
            <pc:sldLayoutMk cId="2229172821" sldId="214748372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7:20.719" v="176" actId="478"/>
          <pc:sldLayoutMkLst>
            <pc:docMk/>
            <pc:sldMasterMk cId="1690898850" sldId="2147483696"/>
            <pc:sldLayoutMk cId="4178841148" sldId="2147483728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8:21.472" v="185" actId="242"/>
          <pc:sldLayoutMkLst>
            <pc:docMk/>
            <pc:sldMasterMk cId="1690898850" sldId="2147483696"/>
            <pc:sldLayoutMk cId="190797053" sldId="2147483731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5:42.594" v="165" actId="242"/>
          <pc:sldLayoutMkLst>
            <pc:docMk/>
            <pc:sldMasterMk cId="1690898850" sldId="2147483696"/>
            <pc:sldLayoutMk cId="2920592147" sldId="2147483739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07.052" v="167" actId="242"/>
          <pc:sldLayoutMkLst>
            <pc:docMk/>
            <pc:sldMasterMk cId="1690898850" sldId="2147483696"/>
            <pc:sldLayoutMk cId="528185703" sldId="2147483740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2:33.934" v="210" actId="403"/>
          <pc:sldLayoutMkLst>
            <pc:docMk/>
            <pc:sldMasterMk cId="1690898850" sldId="2147483696"/>
            <pc:sldLayoutMk cId="4036194745" sldId="2147483742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3:13.213" v="216" actId="255"/>
          <pc:sldLayoutMkLst>
            <pc:docMk/>
            <pc:sldMasterMk cId="1690898850" sldId="2147483696"/>
            <pc:sldLayoutMk cId="1948139008" sldId="2147483743"/>
          </pc:sldLayoutMkLst>
        </pc:sldLayoutChg>
        <pc:sldLayoutChg chg="modSp mod">
          <pc:chgData name="Rebecca Summer" userId="fb5c2836-fb10-433a-9b94-1447f06d1cbf" providerId="ADAL" clId="{63429A19-763A-420D-9AFB-CBF55CA5F013}" dt="2024-11-26T09:54:04.057" v="220" actId="403"/>
          <pc:sldLayoutMkLst>
            <pc:docMk/>
            <pc:sldMasterMk cId="1690898850" sldId="2147483696"/>
            <pc:sldLayoutMk cId="1094031876" sldId="2147483744"/>
          </pc:sldLayoutMkLst>
        </pc:sldLayoutChg>
        <pc:sldLayoutChg chg="modSp mod">
          <pc:chgData name="Rebecca Summer" userId="fb5c2836-fb10-433a-9b94-1447f06d1cbf" providerId="ADAL" clId="{63429A19-763A-420D-9AFB-CBF55CA5F013}" dt="2024-11-26T09:54:45.540" v="222" actId="403"/>
          <pc:sldLayoutMkLst>
            <pc:docMk/>
            <pc:sldMasterMk cId="1690898850" sldId="2147483696"/>
            <pc:sldLayoutMk cId="4051201318" sldId="2147483745"/>
          </pc:sldLayoutMkLst>
        </pc:sldLayoutChg>
        <pc:sldLayoutChg chg="modSp mod">
          <pc:chgData name="Rebecca Summer" userId="fb5c2836-fb10-433a-9b94-1447f06d1cbf" providerId="ADAL" clId="{63429A19-763A-420D-9AFB-CBF55CA5F013}" dt="2024-11-26T09:55:31.783" v="226" actId="403"/>
          <pc:sldLayoutMkLst>
            <pc:docMk/>
            <pc:sldMasterMk cId="1690898850" sldId="2147483696"/>
            <pc:sldLayoutMk cId="4040189174" sldId="2147483746"/>
          </pc:sldLayoutMkLst>
        </pc:sldLayoutChg>
        <pc:sldLayoutChg chg="modSp mod">
          <pc:chgData name="Rebecca Summer" userId="fb5c2836-fb10-433a-9b94-1447f06d1cbf" providerId="ADAL" clId="{63429A19-763A-420D-9AFB-CBF55CA5F013}" dt="2024-11-26T09:55:51.505" v="228" actId="403"/>
          <pc:sldLayoutMkLst>
            <pc:docMk/>
            <pc:sldMasterMk cId="1690898850" sldId="2147483696"/>
            <pc:sldLayoutMk cId="1676261065" sldId="2147483747"/>
          </pc:sldLayoutMkLst>
        </pc:sldLayoutChg>
        <pc:sldLayoutChg chg="modSp mod">
          <pc:chgData name="Rebecca Summer" userId="fb5c2836-fb10-433a-9b94-1447f06d1cbf" providerId="ADAL" clId="{63429A19-763A-420D-9AFB-CBF55CA5F013}" dt="2024-11-26T09:56:17.016" v="230" actId="403"/>
          <pc:sldLayoutMkLst>
            <pc:docMk/>
            <pc:sldMasterMk cId="1690898850" sldId="2147483696"/>
            <pc:sldLayoutMk cId="460131459" sldId="2147483748"/>
          </pc:sldLayoutMkLst>
        </pc:sldLayoutChg>
        <pc:sldLayoutChg chg="modSp mod ord setBg">
          <pc:chgData name="Rebecca Summer" userId="fb5c2836-fb10-433a-9b94-1447f06d1cbf" providerId="ADAL" clId="{63429A19-763A-420D-9AFB-CBF55CA5F013}" dt="2024-11-26T09:42:51.959" v="158"/>
          <pc:sldLayoutMkLst>
            <pc:docMk/>
            <pc:sldMasterMk cId="1690898850" sldId="2147483696"/>
            <pc:sldLayoutMk cId="2716429683" sldId="2147483754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6:40.184" v="233" actId="403"/>
          <pc:sldLayoutMkLst>
            <pc:docMk/>
            <pc:sldMasterMk cId="1690898850" sldId="2147483696"/>
            <pc:sldLayoutMk cId="3655183623" sldId="214748375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7:01.438" v="239" actId="403"/>
          <pc:sldLayoutMkLst>
            <pc:docMk/>
            <pc:sldMasterMk cId="1690898850" sldId="2147483696"/>
            <pc:sldLayoutMk cId="1286460874" sldId="2147483757"/>
          </pc:sldLayoutMkLst>
        </pc:sldLayoutChg>
        <pc:sldLayoutChg chg="modSp mod">
          <pc:chgData name="Rebecca Summer" userId="fb5c2836-fb10-433a-9b94-1447f06d1cbf" providerId="ADAL" clId="{63429A19-763A-420D-9AFB-CBF55CA5F013}" dt="2024-11-26T09:57:20.613" v="241" actId="403"/>
          <pc:sldLayoutMkLst>
            <pc:docMk/>
            <pc:sldMasterMk cId="1690898850" sldId="2147483696"/>
            <pc:sldLayoutMk cId="1277178700" sldId="2147483758"/>
          </pc:sldLayoutMkLst>
        </pc:sldLayoutChg>
        <pc:sldLayoutChg chg="modSp mod">
          <pc:chgData name="Rebecca Summer" userId="fb5c2836-fb10-433a-9b94-1447f06d1cbf" providerId="ADAL" clId="{63429A19-763A-420D-9AFB-CBF55CA5F013}" dt="2024-11-26T09:58:00.560" v="248" actId="403"/>
          <pc:sldLayoutMkLst>
            <pc:docMk/>
            <pc:sldMasterMk cId="1690898850" sldId="2147483696"/>
            <pc:sldLayoutMk cId="2078172487" sldId="2147483761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07.006" v="160" actId="108"/>
          <pc:sldLayoutMkLst>
            <pc:docMk/>
            <pc:sldMasterMk cId="1690898850" sldId="2147483696"/>
            <pc:sldLayoutMk cId="1444146335" sldId="2147483763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1:14.496" v="149" actId="108"/>
          <pc:sldLayoutMkLst>
            <pc:docMk/>
            <pc:sldMasterMk cId="1690898850" sldId="2147483696"/>
            <pc:sldLayoutMk cId="3906087080" sldId="2147483764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6:40.033" v="172" actId="403"/>
          <pc:sldLayoutMkLst>
            <pc:docMk/>
            <pc:sldMasterMk cId="1690898850" sldId="2147483696"/>
            <pc:sldLayoutMk cId="1988456205" sldId="214748376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20.303" v="169" actId="242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1:30.759" v="151" actId="1076"/>
          <pc:sldLayoutMkLst>
            <pc:docMk/>
            <pc:sldMasterMk cId="1690898850" sldId="2147483696"/>
            <pc:sldLayoutMk cId="2771265589" sldId="2147483768"/>
          </pc:sldLayoutMkLst>
        </pc:sldLayoutChg>
        <pc:sldLayoutChg chg="modSp mod">
          <pc:chgData name="Rebecca Summer" userId="fb5c2836-fb10-433a-9b94-1447f06d1cbf" providerId="ADAL" clId="{63429A19-763A-420D-9AFB-CBF55CA5F013}" dt="2024-11-26T09:41:45.681" v="153" actId="1076"/>
          <pc:sldLayoutMkLst>
            <pc:docMk/>
            <pc:sldMasterMk cId="1690898850" sldId="2147483696"/>
            <pc:sldLayoutMk cId="3408281495" sldId="2147483769"/>
          </pc:sldLayoutMkLst>
        </pc:sldLayoutChg>
        <pc:sldLayoutChg chg="modSp mod">
          <pc:chgData name="Rebecca Summer" userId="fb5c2836-fb10-433a-9b94-1447f06d1cbf" providerId="ADAL" clId="{63429A19-763A-420D-9AFB-CBF55CA5F013}" dt="2024-11-26T09:39:44.148" v="124" actId="403"/>
          <pc:sldLayoutMkLst>
            <pc:docMk/>
            <pc:sldMasterMk cId="1690898850" sldId="2147483696"/>
            <pc:sldLayoutMk cId="507195368" sldId="2147483770"/>
          </pc:sldLayoutMkLst>
        </pc:sldLayoutChg>
        <pc:sldLayoutChg chg="modSp mod">
          <pc:chgData name="Rebecca Summer" userId="fb5c2836-fb10-433a-9b94-1447f06d1cbf" providerId="ADAL" clId="{63429A19-763A-420D-9AFB-CBF55CA5F013}" dt="2024-11-26T09:42:14.934" v="154" actId="108"/>
          <pc:sldLayoutMkLst>
            <pc:docMk/>
            <pc:sldMasterMk cId="1690898850" sldId="2147483696"/>
            <pc:sldLayoutMk cId="2163711259" sldId="2147483771"/>
          </pc:sldLayoutMkLst>
        </pc:sldLayoutChg>
        <pc:sldLayoutChg chg="modSp mod">
          <pc:chgData name="Rebecca Summer" userId="fb5c2836-fb10-433a-9b94-1447f06d1cbf" providerId="ADAL" clId="{63429A19-763A-420D-9AFB-CBF55CA5F013}" dt="2024-11-26T09:42:33.419" v="155" actId="108"/>
          <pc:sldLayoutMkLst>
            <pc:docMk/>
            <pc:sldMasterMk cId="1690898850" sldId="2147483696"/>
            <pc:sldLayoutMk cId="2658464279" sldId="2147483772"/>
          </pc:sldLayoutMkLst>
        </pc:sldLayoutChg>
        <pc:sldLayoutChg chg="modSp mod">
          <pc:chgData name="Rebecca Summer" userId="fb5c2836-fb10-433a-9b94-1447f06d1cbf" providerId="ADAL" clId="{63429A19-763A-420D-9AFB-CBF55CA5F013}" dt="2024-11-26T09:42:47.010" v="157" actId="108"/>
          <pc:sldLayoutMkLst>
            <pc:docMk/>
            <pc:sldMasterMk cId="1690898850" sldId="2147483696"/>
            <pc:sldLayoutMk cId="358450551" sldId="2147483773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5:09.638" v="224" actId="403"/>
          <pc:sldLayoutMkLst>
            <pc:docMk/>
            <pc:sldMasterMk cId="1690898850" sldId="2147483696"/>
            <pc:sldLayoutMk cId="338115150" sldId="2147483774"/>
          </pc:sldLayoutMkLst>
        </pc:sldLayoutChg>
        <pc:sldLayoutChg chg="modSp mod">
          <pc:chgData name="Rebecca Summer" userId="fb5c2836-fb10-433a-9b94-1447f06d1cbf" providerId="ADAL" clId="{63429A19-763A-420D-9AFB-CBF55CA5F013}" dt="2024-11-26T09:46:50.815" v="174" actId="403"/>
          <pc:sldLayoutMkLst>
            <pc:docMk/>
            <pc:sldMasterMk cId="1690898850" sldId="2147483696"/>
            <pc:sldLayoutMk cId="488613334" sldId="2147483775"/>
          </pc:sldLayoutMkLst>
        </pc:sldLayoutChg>
        <pc:sldLayoutChg chg="ord">
          <pc:chgData name="Rebecca Summer" userId="fb5c2836-fb10-433a-9b94-1447f06d1cbf" providerId="ADAL" clId="{63429A19-763A-420D-9AFB-CBF55CA5F013}" dt="2024-11-26T09:38:43.799" v="116" actId="20578"/>
          <pc:sldLayoutMkLst>
            <pc:docMk/>
            <pc:sldMasterMk cId="1690898850" sldId="2147483696"/>
            <pc:sldLayoutMk cId="1797423718" sldId="2147483776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0:13.210" v="198" actId="14100"/>
          <pc:sldLayoutMkLst>
            <pc:docMk/>
            <pc:sldMasterMk cId="1690898850" sldId="2147483696"/>
            <pc:sldLayoutMk cId="2084177649" sldId="2147483777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1:34.646" v="207" actId="14100"/>
          <pc:sldLayoutMkLst>
            <pc:docMk/>
            <pc:sldMasterMk cId="1690898850" sldId="2147483696"/>
            <pc:sldLayoutMk cId="641174286" sldId="2147483778"/>
          </pc:sldLayoutMkLst>
        </pc:sldLayoutChg>
      </pc:sldMasterChg>
    </pc:docChg>
  </pc:docChgLst>
  <pc:docChgLst>
    <pc:chgData name="Kat Salisbury" userId="b64cd180-038e-4743-8e05-afde79732230" providerId="ADAL" clId="{5B2852F1-343B-43CF-B9F9-ED467ABB03B7}"/>
    <pc:docChg chg="custSel addSld delSld modSld sldOrd">
      <pc:chgData name="Kat Salisbury" userId="b64cd180-038e-4743-8e05-afde79732230" providerId="ADAL" clId="{5B2852F1-343B-43CF-B9F9-ED467ABB03B7}" dt="2025-06-24T08:27:52.349" v="85" actId="20577"/>
      <pc:docMkLst>
        <pc:docMk/>
      </pc:docMkLst>
      <pc:sldChg chg="modNotesTx">
        <pc:chgData name="Kat Salisbury" userId="b64cd180-038e-4743-8e05-afde79732230" providerId="ADAL" clId="{5B2852F1-343B-43CF-B9F9-ED467ABB03B7}" dt="2025-06-24T08:26:10.940" v="82" actId="20577"/>
        <pc:sldMkLst>
          <pc:docMk/>
          <pc:sldMk cId="4196247511" sldId="326"/>
        </pc:sldMkLst>
      </pc:sldChg>
      <pc:sldChg chg="modSp mod">
        <pc:chgData name="Kat Salisbury" userId="b64cd180-038e-4743-8e05-afde79732230" providerId="ADAL" clId="{5B2852F1-343B-43CF-B9F9-ED467ABB03B7}" dt="2025-06-24T08:10:57.205" v="19" actId="14100"/>
        <pc:sldMkLst>
          <pc:docMk/>
          <pc:sldMk cId="3738951083" sldId="332"/>
        </pc:sldMkLst>
        <pc:spChg chg="mod">
          <ac:chgData name="Kat Salisbury" userId="b64cd180-038e-4743-8e05-afde79732230" providerId="ADAL" clId="{5B2852F1-343B-43CF-B9F9-ED467ABB03B7}" dt="2025-06-24T08:10:57.205" v="19" actId="14100"/>
          <ac:spMkLst>
            <pc:docMk/>
            <pc:sldMk cId="3738951083" sldId="332"/>
            <ac:spMk id="5" creationId="{57A2F7C0-5B19-39AC-723A-7F1729EB4095}"/>
          </ac:spMkLst>
        </pc:spChg>
        <pc:picChg chg="mod">
          <ac:chgData name="Kat Salisbury" userId="b64cd180-038e-4743-8e05-afde79732230" providerId="ADAL" clId="{5B2852F1-343B-43CF-B9F9-ED467ABB03B7}" dt="2025-06-24T08:10:17.887" v="18"/>
          <ac:picMkLst>
            <pc:docMk/>
            <pc:sldMk cId="3738951083" sldId="332"/>
            <ac:picMk id="7" creationId="{DDE7B5BA-787D-B573-02BC-C58686117932}"/>
          </ac:picMkLst>
        </pc:picChg>
      </pc:sldChg>
      <pc:sldChg chg="modAnim">
        <pc:chgData name="Kat Salisbury" userId="b64cd180-038e-4743-8e05-afde79732230" providerId="ADAL" clId="{5B2852F1-343B-43CF-B9F9-ED467ABB03B7}" dt="2025-06-24T08:27:15.771" v="84"/>
        <pc:sldMkLst>
          <pc:docMk/>
          <pc:sldMk cId="1703411408" sldId="336"/>
        </pc:sldMkLst>
      </pc:sldChg>
      <pc:sldChg chg="modSp">
        <pc:chgData name="Kat Salisbury" userId="b64cd180-038e-4743-8e05-afde79732230" providerId="ADAL" clId="{5B2852F1-343B-43CF-B9F9-ED467ABB03B7}" dt="2025-06-24T08:27:52.349" v="85" actId="20577"/>
        <pc:sldMkLst>
          <pc:docMk/>
          <pc:sldMk cId="3413739695" sldId="338"/>
        </pc:sldMkLst>
        <pc:spChg chg="mod">
          <ac:chgData name="Kat Salisbury" userId="b64cd180-038e-4743-8e05-afde79732230" providerId="ADAL" clId="{5B2852F1-343B-43CF-B9F9-ED467ABB03B7}" dt="2025-06-24T08:27:52.349" v="85" actId="20577"/>
          <ac:spMkLst>
            <pc:docMk/>
            <pc:sldMk cId="3413739695" sldId="338"/>
            <ac:spMk id="4" creationId="{2FFF38FD-DCF9-AEAD-9CB7-B0B3ED424D39}"/>
          </ac:spMkLst>
        </pc:spChg>
      </pc:sldChg>
      <pc:sldChg chg="modSp mod">
        <pc:chgData name="Kat Salisbury" userId="b64cd180-038e-4743-8e05-afde79732230" providerId="ADAL" clId="{5B2852F1-343B-43CF-B9F9-ED467ABB03B7}" dt="2025-06-24T08:12:51.348" v="23" actId="14100"/>
        <pc:sldMkLst>
          <pc:docMk/>
          <pc:sldMk cId="4090905698" sldId="346"/>
        </pc:sldMkLst>
        <pc:spChg chg="mod">
          <ac:chgData name="Kat Salisbury" userId="b64cd180-038e-4743-8e05-afde79732230" providerId="ADAL" clId="{5B2852F1-343B-43CF-B9F9-ED467ABB03B7}" dt="2025-06-24T08:12:51.348" v="23" actId="14100"/>
          <ac:spMkLst>
            <pc:docMk/>
            <pc:sldMk cId="4090905698" sldId="346"/>
            <ac:spMk id="4" creationId="{4D04B93F-83AF-2B33-1FEF-927FEF683388}"/>
          </ac:spMkLst>
        </pc:spChg>
      </pc:sldChg>
      <pc:sldChg chg="modSp mod">
        <pc:chgData name="Kat Salisbury" userId="b64cd180-038e-4743-8e05-afde79732230" providerId="ADAL" clId="{5B2852F1-343B-43CF-B9F9-ED467ABB03B7}" dt="2025-06-24T08:06:57.963" v="17" actId="20577"/>
        <pc:sldMkLst>
          <pc:docMk/>
          <pc:sldMk cId="484105956" sldId="350"/>
        </pc:sldMkLst>
        <pc:spChg chg="mod">
          <ac:chgData name="Kat Salisbury" userId="b64cd180-038e-4743-8e05-afde79732230" providerId="ADAL" clId="{5B2852F1-343B-43CF-B9F9-ED467ABB03B7}" dt="2025-06-24T08:06:57.963" v="17" actId="20577"/>
          <ac:spMkLst>
            <pc:docMk/>
            <pc:sldMk cId="484105956" sldId="350"/>
            <ac:spMk id="2" creationId="{1ECBCF4E-39CA-8686-3F62-1E45764FDF02}"/>
          </ac:spMkLst>
        </pc:spChg>
      </pc:sldChg>
      <pc:sldChg chg="modSp del mod">
        <pc:chgData name="Kat Salisbury" userId="b64cd180-038e-4743-8e05-afde79732230" providerId="ADAL" clId="{5B2852F1-343B-43CF-B9F9-ED467ABB03B7}" dt="2025-06-24T08:23:30.315" v="72" actId="2696"/>
        <pc:sldMkLst>
          <pc:docMk/>
          <pc:sldMk cId="1296471901" sldId="352"/>
        </pc:sldMkLst>
      </pc:sldChg>
      <pc:sldChg chg="addSp delSp modSp add mod ord">
        <pc:chgData name="Kat Salisbury" userId="b64cd180-038e-4743-8e05-afde79732230" providerId="ADAL" clId="{5B2852F1-343B-43CF-B9F9-ED467ABB03B7}" dt="2025-06-24T08:25:10.127" v="81" actId="962"/>
        <pc:sldMkLst>
          <pc:docMk/>
          <pc:sldMk cId="2018284452" sldId="359"/>
        </pc:sldMkLst>
        <pc:spChg chg="mod">
          <ac:chgData name="Kat Salisbury" userId="b64cd180-038e-4743-8e05-afde79732230" providerId="ADAL" clId="{5B2852F1-343B-43CF-B9F9-ED467ABB03B7}" dt="2025-06-24T08:23:26.364" v="71" actId="20577"/>
          <ac:spMkLst>
            <pc:docMk/>
            <pc:sldMk cId="2018284452" sldId="359"/>
            <ac:spMk id="2" creationId="{B1E9EF58-0E60-2623-67D9-72CC7DA727DB}"/>
          </ac:spMkLst>
        </pc:spChg>
        <pc:spChg chg="mod">
          <ac:chgData name="Kat Salisbury" userId="b64cd180-038e-4743-8e05-afde79732230" providerId="ADAL" clId="{5B2852F1-343B-43CF-B9F9-ED467ABB03B7}" dt="2025-06-24T08:23:44.631" v="78" actId="20577"/>
          <ac:spMkLst>
            <pc:docMk/>
            <pc:sldMk cId="2018284452" sldId="359"/>
            <ac:spMk id="5" creationId="{0CE3CD49-2C31-8DF8-3534-90424F3B3043}"/>
          </ac:spMkLst>
        </pc:spChg>
        <pc:picChg chg="add mod">
          <ac:chgData name="Kat Salisbury" userId="b64cd180-038e-4743-8e05-afde79732230" providerId="ADAL" clId="{5B2852F1-343B-43CF-B9F9-ED467ABB03B7}" dt="2025-06-24T08:25:10.127" v="81" actId="962"/>
          <ac:picMkLst>
            <pc:docMk/>
            <pc:sldMk cId="2018284452" sldId="359"/>
            <ac:picMk id="8" creationId="{FED73CE4-03AD-51D4-CDDF-F76C1B74D7D1}"/>
          </ac:picMkLst>
        </pc:picChg>
      </pc:sldChg>
    </pc:docChg>
  </pc:docChgLst>
  <pc:docChgLst>
    <pc:chgData name="Rebecca Summer" userId="fb5c2836-fb10-433a-9b94-1447f06d1cbf" providerId="ADAL" clId="{B7AE614B-E796-4CAA-876C-BE6C08304DCD}"/>
    <pc:docChg chg="modSld">
      <pc:chgData name="Rebecca Summer" userId="fb5c2836-fb10-433a-9b94-1447f06d1cbf" providerId="ADAL" clId="{B7AE614B-E796-4CAA-876C-BE6C08304DCD}" dt="2025-07-02T14:38:27.274" v="2" actId="20577"/>
      <pc:docMkLst>
        <pc:docMk/>
      </pc:docMkLst>
      <pc:sldChg chg="modSp mod">
        <pc:chgData name="Rebecca Summer" userId="fb5c2836-fb10-433a-9b94-1447f06d1cbf" providerId="ADAL" clId="{B7AE614B-E796-4CAA-876C-BE6C08304DCD}" dt="2025-07-02T14:38:27.274" v="2" actId="20577"/>
        <pc:sldMkLst>
          <pc:docMk/>
          <pc:sldMk cId="1829301591" sldId="348"/>
        </pc:sldMkLst>
        <pc:spChg chg="mod">
          <ac:chgData name="Rebecca Summer" userId="fb5c2836-fb10-433a-9b94-1447f06d1cbf" providerId="ADAL" clId="{B7AE614B-E796-4CAA-876C-BE6C08304DCD}" dt="2025-07-02T14:38:27.274" v="2" actId="20577"/>
          <ac:spMkLst>
            <pc:docMk/>
            <pc:sldMk cId="1829301591" sldId="348"/>
            <ac:spMk id="2" creationId="{FD14750D-A091-960E-0E90-4F52E3D90AB4}"/>
          </ac:spMkLst>
        </pc:spChg>
      </pc:sldChg>
    </pc:docChg>
  </pc:docChgLst>
  <pc:docChgLst>
    <pc:chgData name="Mark Burrows" userId="6f861ed5-3dbc-48c5-8b13-dd14015e8b7f" providerId="ADAL" clId="{373AEFC7-5348-4026-B783-5F3857811E81}"/>
    <pc:docChg chg="undo custSel addSld delSld modSld sldOrd modMainMaster">
      <pc:chgData name="Mark Burrows" userId="6f861ed5-3dbc-48c5-8b13-dd14015e8b7f" providerId="ADAL" clId="{373AEFC7-5348-4026-B783-5F3857811E81}" dt="2025-06-20T09:56:28.583" v="6097"/>
      <pc:docMkLst>
        <pc:docMk/>
      </pc:docMkLst>
      <pc:sldChg chg="del">
        <pc:chgData name="Mark Burrows" userId="6f861ed5-3dbc-48c5-8b13-dd14015e8b7f" providerId="ADAL" clId="{373AEFC7-5348-4026-B783-5F3857811E81}" dt="2025-06-03T11:59:17.268" v="91" actId="47"/>
        <pc:sldMkLst>
          <pc:docMk/>
          <pc:sldMk cId="4063087291" sldId="294"/>
        </pc:sldMkLst>
      </pc:sldChg>
      <pc:sldChg chg="del">
        <pc:chgData name="Mark Burrows" userId="6f861ed5-3dbc-48c5-8b13-dd14015e8b7f" providerId="ADAL" clId="{373AEFC7-5348-4026-B783-5F3857811E81}" dt="2025-06-03T11:50:17.354" v="51" actId="47"/>
        <pc:sldMkLst>
          <pc:docMk/>
          <pc:sldMk cId="2062476382" sldId="299"/>
        </pc:sldMkLst>
      </pc:sldChg>
      <pc:sldChg chg="modSp mod">
        <pc:chgData name="Mark Burrows" userId="6f861ed5-3dbc-48c5-8b13-dd14015e8b7f" providerId="ADAL" clId="{373AEFC7-5348-4026-B783-5F3857811E81}" dt="2025-06-03T12:01:31.560" v="123" actId="1076"/>
        <pc:sldMkLst>
          <pc:docMk/>
          <pc:sldMk cId="707636351" sldId="323"/>
        </pc:sldMkLst>
        <pc:spChg chg="mod">
          <ac:chgData name="Mark Burrows" userId="6f861ed5-3dbc-48c5-8b13-dd14015e8b7f" providerId="ADAL" clId="{373AEFC7-5348-4026-B783-5F3857811E81}" dt="2025-06-03T12:00:25.558" v="108" actId="20577"/>
          <ac:spMkLst>
            <pc:docMk/>
            <pc:sldMk cId="707636351" sldId="323"/>
            <ac:spMk id="3" creationId="{36AE20D4-E27C-727C-BC98-3D8C390AE93F}"/>
          </ac:spMkLst>
        </pc:spChg>
        <pc:spChg chg="mod">
          <ac:chgData name="Mark Burrows" userId="6f861ed5-3dbc-48c5-8b13-dd14015e8b7f" providerId="ADAL" clId="{373AEFC7-5348-4026-B783-5F3857811E81}" dt="2025-06-03T12:00:58.603" v="116" actId="113"/>
          <ac:spMkLst>
            <pc:docMk/>
            <pc:sldMk cId="707636351" sldId="323"/>
            <ac:spMk id="4" creationId="{1448E77D-D061-31E1-9C79-B42131A8A2D8}"/>
          </ac:spMkLst>
        </pc:spChg>
        <pc:spChg chg="mod">
          <ac:chgData name="Mark Burrows" userId="6f861ed5-3dbc-48c5-8b13-dd14015e8b7f" providerId="ADAL" clId="{373AEFC7-5348-4026-B783-5F3857811E81}" dt="2025-06-03T11:59:32.839" v="94" actId="113"/>
          <ac:spMkLst>
            <pc:docMk/>
            <pc:sldMk cId="707636351" sldId="323"/>
            <ac:spMk id="5" creationId="{7826159E-945A-F86C-E219-439FEBE20035}"/>
          </ac:spMkLst>
        </pc:spChg>
        <pc:spChg chg="mod">
          <ac:chgData name="Mark Burrows" userId="6f861ed5-3dbc-48c5-8b13-dd14015e8b7f" providerId="ADAL" clId="{373AEFC7-5348-4026-B783-5F3857811E81}" dt="2025-06-03T11:59:58.361" v="101" actId="113"/>
          <ac:spMkLst>
            <pc:docMk/>
            <pc:sldMk cId="707636351" sldId="323"/>
            <ac:spMk id="6" creationId="{2A644A48-A438-FBDD-A1E9-15F7543709FB}"/>
          </ac:spMkLst>
        </pc:spChg>
        <pc:spChg chg="mod">
          <ac:chgData name="Mark Burrows" userId="6f861ed5-3dbc-48c5-8b13-dd14015e8b7f" providerId="ADAL" clId="{373AEFC7-5348-4026-B783-5F3857811E81}" dt="2025-06-03T12:01:21.256" v="121" actId="113"/>
          <ac:spMkLst>
            <pc:docMk/>
            <pc:sldMk cId="707636351" sldId="323"/>
            <ac:spMk id="7" creationId="{3E7E7B28-213E-98EC-7EF0-B0B2D691761A}"/>
          </ac:spMkLst>
        </pc:spChg>
        <pc:spChg chg="mod">
          <ac:chgData name="Mark Burrows" userId="6f861ed5-3dbc-48c5-8b13-dd14015e8b7f" providerId="ADAL" clId="{373AEFC7-5348-4026-B783-5F3857811E81}" dt="2025-06-03T12:01:31.560" v="123" actId="1076"/>
          <ac:spMkLst>
            <pc:docMk/>
            <pc:sldMk cId="707636351" sldId="323"/>
            <ac:spMk id="8" creationId="{9AF5543B-EDB1-2185-D9FF-816CCC60FBDC}"/>
          </ac:spMkLst>
        </pc:spChg>
        <pc:spChg chg="mod">
          <ac:chgData name="Mark Burrows" userId="6f861ed5-3dbc-48c5-8b13-dd14015e8b7f" providerId="ADAL" clId="{373AEFC7-5348-4026-B783-5F3857811E81}" dt="2025-06-03T12:00:45.600" v="113" actId="1076"/>
          <ac:spMkLst>
            <pc:docMk/>
            <pc:sldMk cId="707636351" sldId="323"/>
            <ac:spMk id="9" creationId="{FB3E8887-857A-2830-1DBF-F9D2DF110079}"/>
          </ac:spMkLst>
        </pc:spChg>
        <pc:spChg chg="mod">
          <ac:chgData name="Mark Burrows" userId="6f861ed5-3dbc-48c5-8b13-dd14015e8b7f" providerId="ADAL" clId="{373AEFC7-5348-4026-B783-5F3857811E81}" dt="2025-06-03T12:01:07.218" v="118" actId="1076"/>
          <ac:spMkLst>
            <pc:docMk/>
            <pc:sldMk cId="707636351" sldId="323"/>
            <ac:spMk id="18" creationId="{1448E77D-D061-31E1-9C79-B42131A8A2D8}"/>
          </ac:spMkLst>
        </pc:spChg>
        <pc:spChg chg="mod">
          <ac:chgData name="Mark Burrows" userId="6f861ed5-3dbc-48c5-8b13-dd14015e8b7f" providerId="ADAL" clId="{373AEFC7-5348-4026-B783-5F3857811E81}" dt="2025-06-03T11:59:42.478" v="97" actId="1076"/>
          <ac:spMkLst>
            <pc:docMk/>
            <pc:sldMk cId="707636351" sldId="323"/>
            <ac:spMk id="29" creationId="{2093B9D2-75A7-9FD6-AA87-518A5116890E}"/>
          </ac:spMkLst>
        </pc:spChg>
        <pc:spChg chg="mod">
          <ac:chgData name="Mark Burrows" userId="6f861ed5-3dbc-48c5-8b13-dd14015e8b7f" providerId="ADAL" clId="{373AEFC7-5348-4026-B783-5F3857811E81}" dt="2025-06-03T12:00:07.344" v="103" actId="1076"/>
          <ac:spMkLst>
            <pc:docMk/>
            <pc:sldMk cId="707636351" sldId="323"/>
            <ac:spMk id="31" creationId="{1C03351C-FEAB-4AD6-8095-1AB56078A36E}"/>
          </ac:spMkLst>
        </pc:spChg>
      </pc:sldChg>
      <pc:sldChg chg="delSp modSp del mod delAnim">
        <pc:chgData name="Mark Burrows" userId="6f861ed5-3dbc-48c5-8b13-dd14015e8b7f" providerId="ADAL" clId="{373AEFC7-5348-4026-B783-5F3857811E81}" dt="2025-06-03T11:59:15.189" v="90" actId="47"/>
        <pc:sldMkLst>
          <pc:docMk/>
          <pc:sldMk cId="822690961" sldId="324"/>
        </pc:sldMkLst>
      </pc:sldChg>
      <pc:sldChg chg="del">
        <pc:chgData name="Mark Burrows" userId="6f861ed5-3dbc-48c5-8b13-dd14015e8b7f" providerId="ADAL" clId="{373AEFC7-5348-4026-B783-5F3857811E81}" dt="2025-06-04T09:53:26.479" v="4082" actId="47"/>
        <pc:sldMkLst>
          <pc:docMk/>
          <pc:sldMk cId="2294019312" sldId="325"/>
        </pc:sldMkLst>
      </pc:sldChg>
      <pc:sldChg chg="modNotesTx">
        <pc:chgData name="Mark Burrows" userId="6f861ed5-3dbc-48c5-8b13-dd14015e8b7f" providerId="ADAL" clId="{373AEFC7-5348-4026-B783-5F3857811E81}" dt="2025-06-06T10:17:20.394" v="5382" actId="20577"/>
        <pc:sldMkLst>
          <pc:docMk/>
          <pc:sldMk cId="4196247511" sldId="326"/>
        </pc:sldMkLst>
      </pc:sldChg>
      <pc:sldChg chg="modSp mod">
        <pc:chgData name="Mark Burrows" userId="6f861ed5-3dbc-48c5-8b13-dd14015e8b7f" providerId="ADAL" clId="{373AEFC7-5348-4026-B783-5F3857811E81}" dt="2025-06-04T16:01:54.714" v="4509" actId="6549"/>
        <pc:sldMkLst>
          <pc:docMk/>
          <pc:sldMk cId="989361444" sldId="327"/>
        </pc:sldMkLst>
        <pc:spChg chg="mod">
          <ac:chgData name="Mark Burrows" userId="6f861ed5-3dbc-48c5-8b13-dd14015e8b7f" providerId="ADAL" clId="{373AEFC7-5348-4026-B783-5F3857811E81}" dt="2025-06-04T16:01:54.714" v="4509" actId="6549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73AEFC7-5348-4026-B783-5F3857811E81}" dt="2025-06-03T11:50:10.562" v="50" actId="20577"/>
        <pc:sldMkLst>
          <pc:docMk/>
          <pc:sldMk cId="2820299366" sldId="328"/>
        </pc:sldMkLst>
        <pc:spChg chg="mod">
          <ac:chgData name="Mark Burrows" userId="6f861ed5-3dbc-48c5-8b13-dd14015e8b7f" providerId="ADAL" clId="{373AEFC7-5348-4026-B783-5F3857811E81}" dt="2025-06-03T11:50:10.562" v="50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73AEFC7-5348-4026-B783-5F3857811E81}" dt="2025-06-03T12:04:40.960" v="125" actId="27636"/>
        <pc:sldMkLst>
          <pc:docMk/>
          <pc:sldMk cId="2940960241" sldId="329"/>
        </pc:sldMkLst>
        <pc:spChg chg="mod">
          <ac:chgData name="Mark Burrows" userId="6f861ed5-3dbc-48c5-8b13-dd14015e8b7f" providerId="ADAL" clId="{373AEFC7-5348-4026-B783-5F3857811E81}" dt="2025-06-03T12:04:40.960" v="125" actId="27636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Mark Burrows" userId="6f861ed5-3dbc-48c5-8b13-dd14015e8b7f" providerId="ADAL" clId="{373AEFC7-5348-4026-B783-5F3857811E81}" dt="2025-06-03T11:57:45.659" v="62" actId="11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Mark Burrows" userId="6f861ed5-3dbc-48c5-8b13-dd14015e8b7f" providerId="ADAL" clId="{373AEFC7-5348-4026-B783-5F3857811E81}" dt="2025-06-05T13:15:37.564" v="4964" actId="20577"/>
        <pc:sldMkLst>
          <pc:docMk/>
          <pc:sldMk cId="3184919501" sldId="330"/>
        </pc:sldMkLst>
        <pc:spChg chg="mod">
          <ac:chgData name="Mark Burrows" userId="6f861ed5-3dbc-48c5-8b13-dd14015e8b7f" providerId="ADAL" clId="{373AEFC7-5348-4026-B783-5F3857811E81}" dt="2025-06-05T13:15:37.564" v="4964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modSp del mod">
        <pc:chgData name="Mark Burrows" userId="6f861ed5-3dbc-48c5-8b13-dd14015e8b7f" providerId="ADAL" clId="{373AEFC7-5348-4026-B783-5F3857811E81}" dt="2025-06-03T13:50:00.657" v="562" actId="47"/>
        <pc:sldMkLst>
          <pc:docMk/>
          <pc:sldMk cId="1365744743" sldId="331"/>
        </pc:sldMkLst>
      </pc:sldChg>
      <pc:sldChg chg="addSp delSp modSp mod">
        <pc:chgData name="Mark Burrows" userId="6f861ed5-3dbc-48c5-8b13-dd14015e8b7f" providerId="ADAL" clId="{373AEFC7-5348-4026-B783-5F3857811E81}" dt="2025-06-06T10:48:31.002" v="6094" actId="20577"/>
        <pc:sldMkLst>
          <pc:docMk/>
          <pc:sldMk cId="3738951083" sldId="332"/>
        </pc:sldMkLst>
        <pc:spChg chg="mod">
          <ac:chgData name="Mark Burrows" userId="6f861ed5-3dbc-48c5-8b13-dd14015e8b7f" providerId="ADAL" clId="{373AEFC7-5348-4026-B783-5F3857811E81}" dt="2025-06-05T13:14:09.031" v="4941" actId="20577"/>
          <ac:spMkLst>
            <pc:docMk/>
            <pc:sldMk cId="3738951083" sldId="332"/>
            <ac:spMk id="2" creationId="{E8535B9F-DB53-840E-460F-E7E4D96694FF}"/>
          </ac:spMkLst>
        </pc:spChg>
        <pc:spChg chg="mod">
          <ac:chgData name="Mark Burrows" userId="6f861ed5-3dbc-48c5-8b13-dd14015e8b7f" providerId="ADAL" clId="{373AEFC7-5348-4026-B783-5F3857811E81}" dt="2025-06-06T10:48:31.002" v="6094" actId="20577"/>
          <ac:spMkLst>
            <pc:docMk/>
            <pc:sldMk cId="3738951083" sldId="332"/>
            <ac:spMk id="5" creationId="{57A2F7C0-5B19-39AC-723A-7F1729EB4095}"/>
          </ac:spMkLst>
        </pc:spChg>
        <pc:picChg chg="add mod ord">
          <ac:chgData name="Mark Burrows" userId="6f861ed5-3dbc-48c5-8b13-dd14015e8b7f" providerId="ADAL" clId="{373AEFC7-5348-4026-B783-5F3857811E81}" dt="2025-06-04T09:53:54.790" v="4083" actId="22"/>
          <ac:picMkLst>
            <pc:docMk/>
            <pc:sldMk cId="3738951083" sldId="332"/>
            <ac:picMk id="7" creationId="{DDE7B5BA-787D-B573-02BC-C58686117932}"/>
          </ac:picMkLst>
        </pc:picChg>
      </pc:sldChg>
      <pc:sldChg chg="del">
        <pc:chgData name="Mark Burrows" userId="6f861ed5-3dbc-48c5-8b13-dd14015e8b7f" providerId="ADAL" clId="{373AEFC7-5348-4026-B783-5F3857811E81}" dt="2025-06-03T11:58:49.452" v="84" actId="47"/>
        <pc:sldMkLst>
          <pc:docMk/>
          <pc:sldMk cId="923256929" sldId="333"/>
        </pc:sldMkLst>
      </pc:sldChg>
      <pc:sldChg chg="addSp delSp modSp mod delAnim modAnim">
        <pc:chgData name="Mark Burrows" userId="6f861ed5-3dbc-48c5-8b13-dd14015e8b7f" providerId="ADAL" clId="{373AEFC7-5348-4026-B783-5F3857811E81}" dt="2025-06-20T09:56:28.583" v="6097"/>
        <pc:sldMkLst>
          <pc:docMk/>
          <pc:sldMk cId="1738310883" sldId="334"/>
        </pc:sldMkLst>
        <pc:spChg chg="mod">
          <ac:chgData name="Mark Burrows" userId="6f861ed5-3dbc-48c5-8b13-dd14015e8b7f" providerId="ADAL" clId="{373AEFC7-5348-4026-B783-5F3857811E81}" dt="2025-06-03T13:12:40.512" v="418" actId="1076"/>
          <ac:spMkLst>
            <pc:docMk/>
            <pc:sldMk cId="1738310883" sldId="334"/>
            <ac:spMk id="2" creationId="{D35EDBDB-96B1-5641-8692-B23C7E08717B}"/>
          </ac:spMkLst>
        </pc:spChg>
        <pc:spChg chg="mod">
          <ac:chgData name="Mark Burrows" userId="6f861ed5-3dbc-48c5-8b13-dd14015e8b7f" providerId="ADAL" clId="{373AEFC7-5348-4026-B783-5F3857811E81}" dt="2025-06-03T13:11:36.774" v="405" actId="1076"/>
          <ac:spMkLst>
            <pc:docMk/>
            <pc:sldMk cId="1738310883" sldId="334"/>
            <ac:spMk id="4" creationId="{2115BC96-27B1-7D05-9928-12DC9F31DA20}"/>
          </ac:spMkLst>
        </pc:spChg>
        <pc:spChg chg="mod">
          <ac:chgData name="Mark Burrows" userId="6f861ed5-3dbc-48c5-8b13-dd14015e8b7f" providerId="ADAL" clId="{373AEFC7-5348-4026-B783-5F3857811E81}" dt="2025-06-03T13:11:50.972" v="406" actId="1076"/>
          <ac:spMkLst>
            <pc:docMk/>
            <pc:sldMk cId="1738310883" sldId="334"/>
            <ac:spMk id="6" creationId="{6A7AB686-742B-DD3A-9585-E848E37B5E4C}"/>
          </ac:spMkLst>
        </pc:spChg>
        <pc:spChg chg="mod">
          <ac:chgData name="Mark Burrows" userId="6f861ed5-3dbc-48c5-8b13-dd14015e8b7f" providerId="ADAL" clId="{373AEFC7-5348-4026-B783-5F3857811E81}" dt="2025-06-04T16:02:04.983" v="4511" actId="313"/>
          <ac:spMkLst>
            <pc:docMk/>
            <pc:sldMk cId="1738310883" sldId="334"/>
            <ac:spMk id="9" creationId="{B1837C4B-D9AC-F1AA-9192-E19774CD8DDA}"/>
          </ac:spMkLst>
        </pc:spChg>
        <pc:spChg chg="add mod">
          <ac:chgData name="Mark Burrows" userId="6f861ed5-3dbc-48c5-8b13-dd14015e8b7f" providerId="ADAL" clId="{373AEFC7-5348-4026-B783-5F3857811E81}" dt="2025-06-03T13:10:47.599" v="400" actId="552"/>
          <ac:spMkLst>
            <pc:docMk/>
            <pc:sldMk cId="1738310883" sldId="334"/>
            <ac:spMk id="10" creationId="{222305BB-E1D9-9EB4-E116-389F90260E39}"/>
          </ac:spMkLst>
        </pc:spChg>
        <pc:spChg chg="mod">
          <ac:chgData name="Mark Burrows" userId="6f861ed5-3dbc-48c5-8b13-dd14015e8b7f" providerId="ADAL" clId="{373AEFC7-5348-4026-B783-5F3857811E81}" dt="2025-06-03T13:10:47.599" v="400" actId="552"/>
          <ac:spMkLst>
            <pc:docMk/>
            <pc:sldMk cId="1738310883" sldId="334"/>
            <ac:spMk id="11" creationId="{15C9038E-C6D4-C524-3229-7FF9C66176C7}"/>
          </ac:spMkLst>
        </pc:spChg>
        <pc:spChg chg="add mod">
          <ac:chgData name="Mark Burrows" userId="6f861ed5-3dbc-48c5-8b13-dd14015e8b7f" providerId="ADAL" clId="{373AEFC7-5348-4026-B783-5F3857811E81}" dt="2025-06-03T13:10:47.599" v="400" actId="552"/>
          <ac:spMkLst>
            <pc:docMk/>
            <pc:sldMk cId="1738310883" sldId="334"/>
            <ac:spMk id="12" creationId="{55077A09-D47A-B458-1DF7-CD3E286BA9AE}"/>
          </ac:spMkLst>
        </pc:spChg>
        <pc:spChg chg="add mod ord">
          <ac:chgData name="Mark Burrows" userId="6f861ed5-3dbc-48c5-8b13-dd14015e8b7f" providerId="ADAL" clId="{373AEFC7-5348-4026-B783-5F3857811E81}" dt="2025-06-03T13:12:48.259" v="421" actId="14100"/>
          <ac:spMkLst>
            <pc:docMk/>
            <pc:sldMk cId="1738310883" sldId="334"/>
            <ac:spMk id="15" creationId="{FA1FF3E8-679D-B638-BAD7-CA7FCD29367E}"/>
          </ac:spMkLst>
        </pc:spChg>
        <pc:spChg chg="add mod ord">
          <ac:chgData name="Mark Burrows" userId="6f861ed5-3dbc-48c5-8b13-dd14015e8b7f" providerId="ADAL" clId="{373AEFC7-5348-4026-B783-5F3857811E81}" dt="2025-06-03T13:12:52.635" v="422" actId="14100"/>
          <ac:spMkLst>
            <pc:docMk/>
            <pc:sldMk cId="1738310883" sldId="334"/>
            <ac:spMk id="16" creationId="{56AD6E81-B7A2-E000-1D09-06220DDEBB55}"/>
          </ac:spMkLst>
        </pc:spChg>
        <pc:spChg chg="add mod ord">
          <ac:chgData name="Mark Burrows" userId="6f861ed5-3dbc-48c5-8b13-dd14015e8b7f" providerId="ADAL" clId="{373AEFC7-5348-4026-B783-5F3857811E81}" dt="2025-06-03T13:13:03.110" v="426" actId="14100"/>
          <ac:spMkLst>
            <pc:docMk/>
            <pc:sldMk cId="1738310883" sldId="334"/>
            <ac:spMk id="17" creationId="{2ACDA07E-56CF-D080-D8A7-E54CA3C1DDA8}"/>
          </ac:spMkLst>
        </pc:spChg>
        <pc:spChg chg="add mod">
          <ac:chgData name="Mark Burrows" userId="6f861ed5-3dbc-48c5-8b13-dd14015e8b7f" providerId="ADAL" clId="{373AEFC7-5348-4026-B783-5F3857811E81}" dt="2025-06-03T13:13:52.402" v="437" actId="14100"/>
          <ac:spMkLst>
            <pc:docMk/>
            <pc:sldMk cId="1738310883" sldId="334"/>
            <ac:spMk id="19" creationId="{7BE6048B-0AEA-F908-B394-E5926E826EEC}"/>
          </ac:spMkLst>
        </pc:spChg>
        <pc:spChg chg="mod">
          <ac:chgData name="Mark Burrows" userId="6f861ed5-3dbc-48c5-8b13-dd14015e8b7f" providerId="ADAL" clId="{373AEFC7-5348-4026-B783-5F3857811E81}" dt="2025-06-03T13:12:16.858" v="412" actId="14100"/>
          <ac:spMkLst>
            <pc:docMk/>
            <pc:sldMk cId="1738310883" sldId="334"/>
            <ac:spMk id="21" creationId="{D50F6605-24D8-8129-0EFB-E64DF0E35E98}"/>
          </ac:spMkLst>
        </pc:spChg>
        <pc:spChg chg="mod">
          <ac:chgData name="Mark Burrows" userId="6f861ed5-3dbc-48c5-8b13-dd14015e8b7f" providerId="ADAL" clId="{373AEFC7-5348-4026-B783-5F3857811E81}" dt="2025-06-03T13:08:59.447" v="348" actId="14100"/>
          <ac:spMkLst>
            <pc:docMk/>
            <pc:sldMk cId="1738310883" sldId="334"/>
            <ac:spMk id="22" creationId="{6380DEB7-1E35-B6F1-E4EB-4564D153F7A5}"/>
          </ac:spMkLst>
        </pc:spChg>
        <pc:spChg chg="mod">
          <ac:chgData name="Mark Burrows" userId="6f861ed5-3dbc-48c5-8b13-dd14015e8b7f" providerId="ADAL" clId="{373AEFC7-5348-4026-B783-5F3857811E81}" dt="2025-06-03T13:13:06.832" v="427" actId="1076"/>
          <ac:spMkLst>
            <pc:docMk/>
            <pc:sldMk cId="1738310883" sldId="334"/>
            <ac:spMk id="24" creationId="{A3B7AC1F-8611-C4E4-C214-E884FC475610}"/>
          </ac:spMkLst>
        </pc:spChg>
        <pc:spChg chg="mod">
          <ac:chgData name="Mark Burrows" userId="6f861ed5-3dbc-48c5-8b13-dd14015e8b7f" providerId="ADAL" clId="{373AEFC7-5348-4026-B783-5F3857811E81}" dt="2025-06-03T13:12:43.235" v="419" actId="1076"/>
          <ac:spMkLst>
            <pc:docMk/>
            <pc:sldMk cId="1738310883" sldId="334"/>
            <ac:spMk id="26" creationId="{8D0F30FA-FA48-9146-2F53-AB5389BBF5B0}"/>
          </ac:spMkLst>
        </pc:spChg>
      </pc:sldChg>
      <pc:sldChg chg="addSp delSp modSp new add del mod modClrScheme modAnim chgLayout">
        <pc:chgData name="Mark Burrows" userId="6f861ed5-3dbc-48c5-8b13-dd14015e8b7f" providerId="ADAL" clId="{373AEFC7-5348-4026-B783-5F3857811E81}" dt="2025-06-06T09:50:54.640" v="4969" actId="47"/>
        <pc:sldMkLst>
          <pc:docMk/>
          <pc:sldMk cId="1426625912" sldId="335"/>
        </pc:sldMkLst>
        <pc:spChg chg="mod">
          <ac:chgData name="Mark Burrows" userId="6f861ed5-3dbc-48c5-8b13-dd14015e8b7f" providerId="ADAL" clId="{373AEFC7-5348-4026-B783-5F3857811E81}" dt="2025-06-03T13:50:19.657" v="566" actId="26606"/>
          <ac:spMkLst>
            <pc:docMk/>
            <pc:sldMk cId="1426625912" sldId="335"/>
            <ac:spMk id="2" creationId="{38F216F0-5337-72F1-0E4C-3A6E20984F7E}"/>
          </ac:spMkLst>
        </pc:spChg>
        <pc:spChg chg="mod">
          <ac:chgData name="Mark Burrows" userId="6f861ed5-3dbc-48c5-8b13-dd14015e8b7f" providerId="ADAL" clId="{373AEFC7-5348-4026-B783-5F3857811E81}" dt="2025-06-03T13:50:19.657" v="566" actId="26606"/>
          <ac:spMkLst>
            <pc:docMk/>
            <pc:sldMk cId="1426625912" sldId="335"/>
            <ac:spMk id="4" creationId="{AFC26388-61B8-3A53-919C-9A0A7266FB4F}"/>
          </ac:spMkLst>
        </pc:spChg>
        <pc:picChg chg="add mod">
          <ac:chgData name="Mark Burrows" userId="6f861ed5-3dbc-48c5-8b13-dd14015e8b7f" providerId="ADAL" clId="{373AEFC7-5348-4026-B783-5F3857811E81}" dt="2025-06-03T13:50:19.657" v="566" actId="26606"/>
          <ac:picMkLst>
            <pc:docMk/>
            <pc:sldMk cId="1426625912" sldId="335"/>
            <ac:picMk id="7" creationId="{00F14438-064A-3AF0-9258-1223DC88D5F7}"/>
          </ac:picMkLst>
        </pc:picChg>
      </pc:sldChg>
      <pc:sldChg chg="addSp delSp modSp new mod ord modAnim">
        <pc:chgData name="Mark Burrows" userId="6f861ed5-3dbc-48c5-8b13-dd14015e8b7f" providerId="ADAL" clId="{373AEFC7-5348-4026-B783-5F3857811E81}" dt="2025-06-06T10:14:48.246" v="5341" actId="20577"/>
        <pc:sldMkLst>
          <pc:docMk/>
          <pc:sldMk cId="1703411408" sldId="336"/>
        </pc:sldMkLst>
        <pc:spChg chg="mod">
          <ac:chgData name="Mark Burrows" userId="6f861ed5-3dbc-48c5-8b13-dd14015e8b7f" providerId="ADAL" clId="{373AEFC7-5348-4026-B783-5F3857811E81}" dt="2025-06-05T13:07:33.264" v="4670" actId="20577"/>
          <ac:spMkLst>
            <pc:docMk/>
            <pc:sldMk cId="1703411408" sldId="336"/>
            <ac:spMk id="2" creationId="{6096DE44-4015-C84B-5681-A5CA6CD2B40D}"/>
          </ac:spMkLst>
        </pc:spChg>
        <pc:spChg chg="mod">
          <ac:chgData name="Mark Burrows" userId="6f861ed5-3dbc-48c5-8b13-dd14015e8b7f" providerId="ADAL" clId="{373AEFC7-5348-4026-B783-5F3857811E81}" dt="2025-06-06T10:14:48.246" v="5341" actId="20577"/>
          <ac:spMkLst>
            <pc:docMk/>
            <pc:sldMk cId="1703411408" sldId="336"/>
            <ac:spMk id="4" creationId="{9C04A25C-D4C2-0266-47D7-93C3FF801CD5}"/>
          </ac:spMkLst>
        </pc:spChg>
        <pc:picChg chg="add mod modCrop">
          <ac:chgData name="Mark Burrows" userId="6f861ed5-3dbc-48c5-8b13-dd14015e8b7f" providerId="ADAL" clId="{373AEFC7-5348-4026-B783-5F3857811E81}" dt="2025-06-04T15:45:56.852" v="4368" actId="1076"/>
          <ac:picMkLst>
            <pc:docMk/>
            <pc:sldMk cId="1703411408" sldId="336"/>
            <ac:picMk id="7" creationId="{000AE08B-765F-5B86-6F3D-018CFD445CB6}"/>
          </ac:picMkLst>
        </pc:picChg>
      </pc:sldChg>
      <pc:sldChg chg="addSp delSp modSp new mod ord modAnim">
        <pc:chgData name="Mark Burrows" userId="6f861ed5-3dbc-48c5-8b13-dd14015e8b7f" providerId="ADAL" clId="{373AEFC7-5348-4026-B783-5F3857811E81}" dt="2025-06-05T13:08:28.252" v="4761" actId="20577"/>
        <pc:sldMkLst>
          <pc:docMk/>
          <pc:sldMk cId="3054225701" sldId="337"/>
        </pc:sldMkLst>
        <pc:spChg chg="mod">
          <ac:chgData name="Mark Burrows" userId="6f861ed5-3dbc-48c5-8b13-dd14015e8b7f" providerId="ADAL" clId="{373AEFC7-5348-4026-B783-5F3857811E81}" dt="2025-06-05T13:08:21.888" v="4753" actId="20577"/>
          <ac:spMkLst>
            <pc:docMk/>
            <pc:sldMk cId="3054225701" sldId="337"/>
            <ac:spMk id="4" creationId="{798AC21E-E339-E1CA-97BB-B1FAA6169CBD}"/>
          </ac:spMkLst>
        </pc:spChg>
        <pc:spChg chg="mod">
          <ac:chgData name="Mark Burrows" userId="6f861ed5-3dbc-48c5-8b13-dd14015e8b7f" providerId="ADAL" clId="{373AEFC7-5348-4026-B783-5F3857811E81}" dt="2025-06-05T13:08:28.252" v="4761" actId="20577"/>
          <ac:spMkLst>
            <pc:docMk/>
            <pc:sldMk cId="3054225701" sldId="337"/>
            <ac:spMk id="5" creationId="{CD7AF07D-6EF8-5E69-5017-C66D1A08FB99}"/>
          </ac:spMkLst>
        </pc:spChg>
        <pc:spChg chg="mod">
          <ac:chgData name="Mark Burrows" userId="6f861ed5-3dbc-48c5-8b13-dd14015e8b7f" providerId="ADAL" clId="{373AEFC7-5348-4026-B783-5F3857811E81}" dt="2025-06-05T13:06:01.348" v="4556" actId="20577"/>
          <ac:spMkLst>
            <pc:docMk/>
            <pc:sldMk cId="3054225701" sldId="337"/>
            <ac:spMk id="7" creationId="{CBF0CAC8-1762-CE2C-364F-A90629323FF3}"/>
          </ac:spMkLst>
        </pc:spChg>
        <pc:spChg chg="mod">
          <ac:chgData name="Mark Burrows" userId="6f861ed5-3dbc-48c5-8b13-dd14015e8b7f" providerId="ADAL" clId="{373AEFC7-5348-4026-B783-5F3857811E81}" dt="2025-06-04T16:02:59.710" v="4513" actId="6549"/>
          <ac:spMkLst>
            <pc:docMk/>
            <pc:sldMk cId="3054225701" sldId="337"/>
            <ac:spMk id="9" creationId="{663C4173-951B-AAE3-6F49-E26A2974C916}"/>
          </ac:spMkLst>
        </pc:spChg>
        <pc:spChg chg="mod">
          <ac:chgData name="Mark Burrows" userId="6f861ed5-3dbc-48c5-8b13-dd14015e8b7f" providerId="ADAL" clId="{373AEFC7-5348-4026-B783-5F3857811E81}" dt="2025-06-03T14:36:16.606" v="1196" actId="6549"/>
          <ac:spMkLst>
            <pc:docMk/>
            <pc:sldMk cId="3054225701" sldId="337"/>
            <ac:spMk id="11" creationId="{CB1ABB95-1DEA-AAB9-974F-C5010E0A9B7B}"/>
          </ac:spMkLst>
        </pc:spChg>
        <pc:spChg chg="mod">
          <ac:chgData name="Mark Burrows" userId="6f861ed5-3dbc-48c5-8b13-dd14015e8b7f" providerId="ADAL" clId="{373AEFC7-5348-4026-B783-5F3857811E81}" dt="2025-06-03T14:37:56.438" v="1236" actId="20577"/>
          <ac:spMkLst>
            <pc:docMk/>
            <pc:sldMk cId="3054225701" sldId="337"/>
            <ac:spMk id="13" creationId="{4876F436-382C-09F8-7390-86A526A6A3BB}"/>
          </ac:spMkLst>
        </pc:spChg>
        <pc:spChg chg="add mod">
          <ac:chgData name="Mark Burrows" userId="6f861ed5-3dbc-48c5-8b13-dd14015e8b7f" providerId="ADAL" clId="{373AEFC7-5348-4026-B783-5F3857811E81}" dt="2025-06-03T14:37:31.258" v="1227" actId="3064"/>
          <ac:spMkLst>
            <pc:docMk/>
            <pc:sldMk cId="3054225701" sldId="337"/>
            <ac:spMk id="15" creationId="{FF19A15E-9F9B-9FF6-77DF-D215F9A30EBC}"/>
          </ac:spMkLst>
        </pc:spChg>
        <pc:picChg chg="add mod">
          <ac:chgData name="Mark Burrows" userId="6f861ed5-3dbc-48c5-8b13-dd14015e8b7f" providerId="ADAL" clId="{373AEFC7-5348-4026-B783-5F3857811E81}" dt="2025-06-03T14:55:57.967" v="1238" actId="27614"/>
          <ac:picMkLst>
            <pc:docMk/>
            <pc:sldMk cId="3054225701" sldId="337"/>
            <ac:picMk id="17" creationId="{85758940-6AFA-9D9A-8DAD-5F662797C122}"/>
          </ac:picMkLst>
        </pc:picChg>
      </pc:sldChg>
      <pc:sldChg chg="addSp delSp modSp new mod modAnim">
        <pc:chgData name="Mark Burrows" userId="6f861ed5-3dbc-48c5-8b13-dd14015e8b7f" providerId="ADAL" clId="{373AEFC7-5348-4026-B783-5F3857811E81}" dt="2025-06-04T16:03:14.969" v="4525" actId="20577"/>
        <pc:sldMkLst>
          <pc:docMk/>
          <pc:sldMk cId="3413739695" sldId="338"/>
        </pc:sldMkLst>
        <pc:spChg chg="mod">
          <ac:chgData name="Mark Burrows" userId="6f861ed5-3dbc-48c5-8b13-dd14015e8b7f" providerId="ADAL" clId="{373AEFC7-5348-4026-B783-5F3857811E81}" dt="2025-06-03T15:30:27.062" v="2329" actId="20577"/>
          <ac:spMkLst>
            <pc:docMk/>
            <pc:sldMk cId="3413739695" sldId="338"/>
            <ac:spMk id="2" creationId="{5479185E-01F8-D875-14E2-561FCD432925}"/>
          </ac:spMkLst>
        </pc:spChg>
        <pc:spChg chg="mod">
          <ac:chgData name="Mark Burrows" userId="6f861ed5-3dbc-48c5-8b13-dd14015e8b7f" providerId="ADAL" clId="{373AEFC7-5348-4026-B783-5F3857811E81}" dt="2025-06-04T16:03:14.969" v="4525" actId="20577"/>
          <ac:spMkLst>
            <pc:docMk/>
            <pc:sldMk cId="3413739695" sldId="338"/>
            <ac:spMk id="4" creationId="{2FFF38FD-DCF9-AEAD-9CB7-B0B3ED424D39}"/>
          </ac:spMkLst>
        </pc:spChg>
        <pc:picChg chg="add mod">
          <ac:chgData name="Mark Burrows" userId="6f861ed5-3dbc-48c5-8b13-dd14015e8b7f" providerId="ADAL" clId="{373AEFC7-5348-4026-B783-5F3857811E81}" dt="2025-06-03T15:22:47.076" v="1722" actId="27614"/>
          <ac:picMkLst>
            <pc:docMk/>
            <pc:sldMk cId="3413739695" sldId="338"/>
            <ac:picMk id="7" creationId="{9CC466FE-4944-EA91-5244-08A432549ED6}"/>
          </ac:picMkLst>
        </pc:picChg>
      </pc:sldChg>
      <pc:sldChg chg="modSp new del mod">
        <pc:chgData name="Mark Burrows" userId="6f861ed5-3dbc-48c5-8b13-dd14015e8b7f" providerId="ADAL" clId="{373AEFC7-5348-4026-B783-5F3857811E81}" dt="2025-06-03T15:42:53.586" v="2394" actId="2696"/>
        <pc:sldMkLst>
          <pc:docMk/>
          <pc:sldMk cId="4029880352" sldId="339"/>
        </pc:sldMkLst>
      </pc:sldChg>
      <pc:sldChg chg="modSp new del mod">
        <pc:chgData name="Mark Burrows" userId="6f861ed5-3dbc-48c5-8b13-dd14015e8b7f" providerId="ADAL" clId="{373AEFC7-5348-4026-B783-5F3857811E81}" dt="2025-06-03T15:29:54.513" v="2256" actId="47"/>
        <pc:sldMkLst>
          <pc:docMk/>
          <pc:sldMk cId="3677027954" sldId="340"/>
        </pc:sldMkLst>
      </pc:sldChg>
      <pc:sldChg chg="addSp delSp modSp new mod ord modAnim">
        <pc:chgData name="Mark Burrows" userId="6f861ed5-3dbc-48c5-8b13-dd14015e8b7f" providerId="ADAL" clId="{373AEFC7-5348-4026-B783-5F3857811E81}" dt="2025-06-05T13:04:50.666" v="4548" actId="6549"/>
        <pc:sldMkLst>
          <pc:docMk/>
          <pc:sldMk cId="2055795678" sldId="341"/>
        </pc:sldMkLst>
        <pc:spChg chg="mod">
          <ac:chgData name="Mark Burrows" userId="6f861ed5-3dbc-48c5-8b13-dd14015e8b7f" providerId="ADAL" clId="{373AEFC7-5348-4026-B783-5F3857811E81}" dt="2025-06-03T15:29:39.814" v="2252"/>
          <ac:spMkLst>
            <pc:docMk/>
            <pc:sldMk cId="2055795678" sldId="341"/>
            <ac:spMk id="2" creationId="{6CF834D8-6CBD-FF84-B407-7F9373FD4B2D}"/>
          </ac:spMkLst>
        </pc:spChg>
        <pc:spChg chg="mod">
          <ac:chgData name="Mark Burrows" userId="6f861ed5-3dbc-48c5-8b13-dd14015e8b7f" providerId="ADAL" clId="{373AEFC7-5348-4026-B783-5F3857811E81}" dt="2025-06-04T16:02:34.279" v="4512" actId="20577"/>
          <ac:spMkLst>
            <pc:docMk/>
            <pc:sldMk cId="2055795678" sldId="341"/>
            <ac:spMk id="4" creationId="{36F450F4-3732-8BD6-42E5-2464809DE4F6}"/>
          </ac:spMkLst>
        </pc:spChg>
        <pc:spChg chg="mod">
          <ac:chgData name="Mark Burrows" userId="6f861ed5-3dbc-48c5-8b13-dd14015e8b7f" providerId="ADAL" clId="{373AEFC7-5348-4026-B783-5F3857811E81}" dt="2025-06-05T13:04:50.666" v="4548" actId="6549"/>
          <ac:spMkLst>
            <pc:docMk/>
            <pc:sldMk cId="2055795678" sldId="341"/>
            <ac:spMk id="6" creationId="{6131FC84-FA59-DFFF-F80C-37D166CF0DB8}"/>
          </ac:spMkLst>
        </pc:spChg>
        <pc:picChg chg="add mod modCrop">
          <ac:chgData name="Mark Burrows" userId="6f861ed5-3dbc-48c5-8b13-dd14015e8b7f" providerId="ADAL" clId="{373AEFC7-5348-4026-B783-5F3857811E81}" dt="2025-06-03T15:42:44.827" v="2393" actId="1076"/>
          <ac:picMkLst>
            <pc:docMk/>
            <pc:sldMk cId="2055795678" sldId="341"/>
            <ac:picMk id="10" creationId="{E161F8B8-4793-95ED-C412-FA7FE7CFA8F3}"/>
          </ac:picMkLst>
        </pc:picChg>
      </pc:sldChg>
      <pc:sldChg chg="addSp delSp modSp new del mod ord modAnim">
        <pc:chgData name="Mark Burrows" userId="6f861ed5-3dbc-48c5-8b13-dd14015e8b7f" providerId="ADAL" clId="{373AEFC7-5348-4026-B783-5F3857811E81}" dt="2025-06-05T13:15:49.352" v="4965" actId="47"/>
        <pc:sldMkLst>
          <pc:docMk/>
          <pc:sldMk cId="253302329" sldId="342"/>
        </pc:sldMkLst>
      </pc:sldChg>
      <pc:sldChg chg="addSp delSp modSp add del mod ord modAnim">
        <pc:chgData name="Mark Burrows" userId="6f861ed5-3dbc-48c5-8b13-dd14015e8b7f" providerId="ADAL" clId="{373AEFC7-5348-4026-B783-5F3857811E81}" dt="2025-06-05T13:15:49.352" v="4965" actId="47"/>
        <pc:sldMkLst>
          <pc:docMk/>
          <pc:sldMk cId="2317709442" sldId="343"/>
        </pc:sldMkLst>
      </pc:sldChg>
      <pc:sldChg chg="addSp delSp modSp new mod modAnim">
        <pc:chgData name="Mark Burrows" userId="6f861ed5-3dbc-48c5-8b13-dd14015e8b7f" providerId="ADAL" clId="{373AEFC7-5348-4026-B783-5F3857811E81}" dt="2025-06-04T16:03:32.931" v="4526" actId="20577"/>
        <pc:sldMkLst>
          <pc:docMk/>
          <pc:sldMk cId="2413346406" sldId="344"/>
        </pc:sldMkLst>
        <pc:spChg chg="mod">
          <ac:chgData name="Mark Burrows" userId="6f861ed5-3dbc-48c5-8b13-dd14015e8b7f" providerId="ADAL" clId="{373AEFC7-5348-4026-B783-5F3857811E81}" dt="2025-06-04T07:51:17.719" v="2677"/>
          <ac:spMkLst>
            <pc:docMk/>
            <pc:sldMk cId="2413346406" sldId="344"/>
            <ac:spMk id="2" creationId="{73741118-E566-BC59-1161-E88F3ECD27D8}"/>
          </ac:spMkLst>
        </pc:spChg>
        <pc:spChg chg="mod">
          <ac:chgData name="Mark Burrows" userId="6f861ed5-3dbc-48c5-8b13-dd14015e8b7f" providerId="ADAL" clId="{373AEFC7-5348-4026-B783-5F3857811E81}" dt="2025-06-04T07:56:30.766" v="2818" actId="27636"/>
          <ac:spMkLst>
            <pc:docMk/>
            <pc:sldMk cId="2413346406" sldId="344"/>
            <ac:spMk id="4" creationId="{3ABA498A-F23C-10EE-BC23-02B85F692C70}"/>
          </ac:spMkLst>
        </pc:spChg>
        <pc:spChg chg="mod">
          <ac:chgData name="Mark Burrows" userId="6f861ed5-3dbc-48c5-8b13-dd14015e8b7f" providerId="ADAL" clId="{373AEFC7-5348-4026-B783-5F3857811E81}" dt="2025-06-04T16:03:32.931" v="4526" actId="20577"/>
          <ac:spMkLst>
            <pc:docMk/>
            <pc:sldMk cId="2413346406" sldId="344"/>
            <ac:spMk id="6" creationId="{EBE8E91C-8290-388B-72B0-D690D6C10BE5}"/>
          </ac:spMkLst>
        </pc:spChg>
        <pc:picChg chg="add mod modCrop">
          <ac:chgData name="Mark Burrows" userId="6f861ed5-3dbc-48c5-8b13-dd14015e8b7f" providerId="ADAL" clId="{373AEFC7-5348-4026-B783-5F3857811E81}" dt="2025-06-04T07:56:49.654" v="2826" actId="1076"/>
          <ac:picMkLst>
            <pc:docMk/>
            <pc:sldMk cId="2413346406" sldId="344"/>
            <ac:picMk id="8" creationId="{8C44039C-A305-C547-623E-AE8C40CC418D}"/>
          </ac:picMkLst>
        </pc:picChg>
      </pc:sldChg>
      <pc:sldChg chg="delSp modSp new del mod">
        <pc:chgData name="Mark Burrows" userId="6f861ed5-3dbc-48c5-8b13-dd14015e8b7f" providerId="ADAL" clId="{373AEFC7-5348-4026-B783-5F3857811E81}" dt="2025-06-04T08:20:16.335" v="3502" actId="2696"/>
        <pc:sldMkLst>
          <pc:docMk/>
          <pc:sldMk cId="616699172" sldId="345"/>
        </pc:sldMkLst>
      </pc:sldChg>
      <pc:sldChg chg="addSp delSp modSp add mod ord modAnim">
        <pc:chgData name="Mark Burrows" userId="6f861ed5-3dbc-48c5-8b13-dd14015e8b7f" providerId="ADAL" clId="{373AEFC7-5348-4026-B783-5F3857811E81}" dt="2025-06-05T13:12:25.899" v="4874" actId="20577"/>
        <pc:sldMkLst>
          <pc:docMk/>
          <pc:sldMk cId="4090905698" sldId="346"/>
        </pc:sldMkLst>
        <pc:spChg chg="mod">
          <ac:chgData name="Mark Burrows" userId="6f861ed5-3dbc-48c5-8b13-dd14015e8b7f" providerId="ADAL" clId="{373AEFC7-5348-4026-B783-5F3857811E81}" dt="2025-06-04T08:15:24.991" v="3414" actId="20577"/>
          <ac:spMkLst>
            <pc:docMk/>
            <pc:sldMk cId="4090905698" sldId="346"/>
            <ac:spMk id="2" creationId="{AAE24A69-BC26-1213-7C8E-B0F8DB6E914D}"/>
          </ac:spMkLst>
        </pc:spChg>
        <pc:spChg chg="mod">
          <ac:chgData name="Mark Burrows" userId="6f861ed5-3dbc-48c5-8b13-dd14015e8b7f" providerId="ADAL" clId="{373AEFC7-5348-4026-B783-5F3857811E81}" dt="2025-06-05T13:12:25.899" v="4874" actId="20577"/>
          <ac:spMkLst>
            <pc:docMk/>
            <pc:sldMk cId="4090905698" sldId="346"/>
            <ac:spMk id="4" creationId="{4D04B93F-83AF-2B33-1FEF-927FEF683388}"/>
          </ac:spMkLst>
        </pc:spChg>
        <pc:spChg chg="add mod">
          <ac:chgData name="Mark Burrows" userId="6f861ed5-3dbc-48c5-8b13-dd14015e8b7f" providerId="ADAL" clId="{373AEFC7-5348-4026-B783-5F3857811E81}" dt="2025-06-04T08:12:51.608" v="3282" actId="1076"/>
          <ac:spMkLst>
            <pc:docMk/>
            <pc:sldMk cId="4090905698" sldId="346"/>
            <ac:spMk id="8" creationId="{A042690B-6A57-0BBA-14D9-62A344FF250F}"/>
          </ac:spMkLst>
        </pc:spChg>
        <pc:spChg chg="add mod">
          <ac:chgData name="Mark Burrows" userId="6f861ed5-3dbc-48c5-8b13-dd14015e8b7f" providerId="ADAL" clId="{373AEFC7-5348-4026-B783-5F3857811E81}" dt="2025-06-04T08:12:58.903" v="3290" actId="20577"/>
          <ac:spMkLst>
            <pc:docMk/>
            <pc:sldMk cId="4090905698" sldId="346"/>
            <ac:spMk id="9" creationId="{9CDCE0DB-44B9-4FDE-70F9-02ED47FB6441}"/>
          </ac:spMkLst>
        </pc:spChg>
        <pc:picChg chg="add mod modCrop">
          <ac:chgData name="Mark Burrows" userId="6f861ed5-3dbc-48c5-8b13-dd14015e8b7f" providerId="ADAL" clId="{373AEFC7-5348-4026-B783-5F3857811E81}" dt="2025-06-04T08:12:21.993" v="3272" actId="1076"/>
          <ac:picMkLst>
            <pc:docMk/>
            <pc:sldMk cId="4090905698" sldId="346"/>
            <ac:picMk id="7" creationId="{B8EDDAA8-8865-243E-BECB-E42D3A422015}"/>
          </ac:picMkLst>
        </pc:picChg>
      </pc:sldChg>
      <pc:sldChg chg="addSp delSp modSp new del mod ord">
        <pc:chgData name="Mark Burrows" userId="6f861ed5-3dbc-48c5-8b13-dd14015e8b7f" providerId="ADAL" clId="{373AEFC7-5348-4026-B783-5F3857811E81}" dt="2025-06-05T13:15:49.352" v="4965" actId="47"/>
        <pc:sldMkLst>
          <pc:docMk/>
          <pc:sldMk cId="3921962428" sldId="347"/>
        </pc:sldMkLst>
      </pc:sldChg>
      <pc:sldChg chg="addSp delSp modSp new mod ord modAnim">
        <pc:chgData name="Mark Burrows" userId="6f861ed5-3dbc-48c5-8b13-dd14015e8b7f" providerId="ADAL" clId="{373AEFC7-5348-4026-B783-5F3857811E81}" dt="2025-06-05T13:13:43.083" v="4893"/>
        <pc:sldMkLst>
          <pc:docMk/>
          <pc:sldMk cId="1829301591" sldId="348"/>
        </pc:sldMkLst>
        <pc:spChg chg="mod">
          <ac:chgData name="Mark Burrows" userId="6f861ed5-3dbc-48c5-8b13-dd14015e8b7f" providerId="ADAL" clId="{373AEFC7-5348-4026-B783-5F3857811E81}" dt="2025-06-05T13:13:32.117" v="4891" actId="20577"/>
          <ac:spMkLst>
            <pc:docMk/>
            <pc:sldMk cId="1829301591" sldId="348"/>
            <ac:spMk id="2" creationId="{FD14750D-A091-960E-0E90-4F52E3D90AB4}"/>
          </ac:spMkLst>
        </pc:spChg>
        <pc:spChg chg="mod">
          <ac:chgData name="Mark Burrows" userId="6f861ed5-3dbc-48c5-8b13-dd14015e8b7f" providerId="ADAL" clId="{373AEFC7-5348-4026-B783-5F3857811E81}" dt="2025-06-04T16:04:58.833" v="4533" actId="20577"/>
          <ac:spMkLst>
            <pc:docMk/>
            <pc:sldMk cId="1829301591" sldId="348"/>
            <ac:spMk id="4" creationId="{729AB14A-3C6D-893E-7F1F-99B28CD0C5C6}"/>
          </ac:spMkLst>
        </pc:spChg>
        <pc:spChg chg="mod">
          <ac:chgData name="Mark Burrows" userId="6f861ed5-3dbc-48c5-8b13-dd14015e8b7f" providerId="ADAL" clId="{373AEFC7-5348-4026-B783-5F3857811E81}" dt="2025-06-04T08:24:21.903" v="3611" actId="20577"/>
          <ac:spMkLst>
            <pc:docMk/>
            <pc:sldMk cId="1829301591" sldId="348"/>
            <ac:spMk id="6" creationId="{42A79259-0920-305D-D1E9-8832507A6E84}"/>
          </ac:spMkLst>
        </pc:spChg>
        <pc:picChg chg="add mod modCrop">
          <ac:chgData name="Mark Burrows" userId="6f861ed5-3dbc-48c5-8b13-dd14015e8b7f" providerId="ADAL" clId="{373AEFC7-5348-4026-B783-5F3857811E81}" dt="2025-06-04T08:25:52.600" v="3663" actId="1076"/>
          <ac:picMkLst>
            <pc:docMk/>
            <pc:sldMk cId="1829301591" sldId="348"/>
            <ac:picMk id="8" creationId="{AAB3F1E5-8F6F-2A30-6E2C-D2AFC28CDCA1}"/>
          </ac:picMkLst>
        </pc:picChg>
      </pc:sldChg>
      <pc:sldChg chg="new del">
        <pc:chgData name="Mark Burrows" userId="6f861ed5-3dbc-48c5-8b13-dd14015e8b7f" providerId="ADAL" clId="{373AEFC7-5348-4026-B783-5F3857811E81}" dt="2025-06-04T08:59:07.296" v="3948" actId="680"/>
        <pc:sldMkLst>
          <pc:docMk/>
          <pc:sldMk cId="1354954734" sldId="349"/>
        </pc:sldMkLst>
      </pc:sldChg>
      <pc:sldChg chg="addSp modSp new mod">
        <pc:chgData name="Mark Burrows" userId="6f861ed5-3dbc-48c5-8b13-dd14015e8b7f" providerId="ADAL" clId="{373AEFC7-5348-4026-B783-5F3857811E81}" dt="2025-06-06T10:33:33.728" v="5886" actId="20577"/>
        <pc:sldMkLst>
          <pc:docMk/>
          <pc:sldMk cId="1708986242" sldId="349"/>
        </pc:sldMkLst>
        <pc:spChg chg="mod">
          <ac:chgData name="Mark Burrows" userId="6f861ed5-3dbc-48c5-8b13-dd14015e8b7f" providerId="ADAL" clId="{373AEFC7-5348-4026-B783-5F3857811E81}" dt="2025-06-06T10:33:33.728" v="5886" actId="20577"/>
          <ac:spMkLst>
            <pc:docMk/>
            <pc:sldMk cId="1708986242" sldId="349"/>
            <ac:spMk id="2" creationId="{949FCC98-83FF-B053-03DC-10ED89794359}"/>
          </ac:spMkLst>
        </pc:spChg>
        <pc:graphicFrameChg chg="add mod modGraphic">
          <ac:chgData name="Mark Burrows" userId="6f861ed5-3dbc-48c5-8b13-dd14015e8b7f" providerId="ADAL" clId="{373AEFC7-5348-4026-B783-5F3857811E81}" dt="2025-06-04T15:33:14.292" v="4334" actId="2084"/>
          <ac:graphicFrameMkLst>
            <pc:docMk/>
            <pc:sldMk cId="1708986242" sldId="349"/>
            <ac:graphicFrameMk id="4" creationId="{3323B219-220A-D7C4-6EF0-E0B908137445}"/>
          </ac:graphicFrameMkLst>
        </pc:graphicFrameChg>
      </pc:sldChg>
      <pc:sldChg chg="modSp add mod">
        <pc:chgData name="Mark Burrows" userId="6f861ed5-3dbc-48c5-8b13-dd14015e8b7f" providerId="ADAL" clId="{373AEFC7-5348-4026-B783-5F3857811E81}" dt="2025-06-06T10:34:59.984" v="5901" actId="20577"/>
        <pc:sldMkLst>
          <pc:docMk/>
          <pc:sldMk cId="484105956" sldId="350"/>
        </pc:sldMkLst>
        <pc:graphicFrameChg chg="mod modGraphic">
          <ac:chgData name="Mark Burrows" userId="6f861ed5-3dbc-48c5-8b13-dd14015e8b7f" providerId="ADAL" clId="{373AEFC7-5348-4026-B783-5F3857811E81}" dt="2025-06-06T10:34:59.984" v="5901" actId="20577"/>
          <ac:graphicFrameMkLst>
            <pc:docMk/>
            <pc:sldMk cId="484105956" sldId="350"/>
            <ac:graphicFrameMk id="4" creationId="{5C8A7355-0493-197D-C424-43EC43FFA974}"/>
          </ac:graphicFrameMkLst>
        </pc:graphicFrameChg>
      </pc:sldChg>
      <pc:sldChg chg="modSp add del mod">
        <pc:chgData name="Mark Burrows" userId="6f861ed5-3dbc-48c5-8b13-dd14015e8b7f" providerId="ADAL" clId="{373AEFC7-5348-4026-B783-5F3857811E81}" dt="2025-06-06T10:34:49.190" v="5895" actId="47"/>
        <pc:sldMkLst>
          <pc:docMk/>
          <pc:sldMk cId="1677069399" sldId="351"/>
        </pc:sldMkLst>
      </pc:sldChg>
      <pc:sldChg chg="addSp delSp modSp new mod modAnim">
        <pc:chgData name="Mark Burrows" userId="6f861ed5-3dbc-48c5-8b13-dd14015e8b7f" providerId="ADAL" clId="{373AEFC7-5348-4026-B783-5F3857811E81}" dt="2025-06-06T10:38:46.054" v="5938" actId="20577"/>
        <pc:sldMkLst>
          <pc:docMk/>
          <pc:sldMk cId="1296471901" sldId="352"/>
        </pc:sldMkLst>
      </pc:sldChg>
      <pc:sldChg chg="new del">
        <pc:chgData name="Mark Burrows" userId="6f861ed5-3dbc-48c5-8b13-dd14015e8b7f" providerId="ADAL" clId="{373AEFC7-5348-4026-B783-5F3857811E81}" dt="2025-06-05T13:10:47.652" v="4763" actId="47"/>
        <pc:sldMkLst>
          <pc:docMk/>
          <pc:sldMk cId="3749667980" sldId="352"/>
        </pc:sldMkLst>
      </pc:sldChg>
      <pc:sldChg chg="addSp modSp new del mod ord">
        <pc:chgData name="Mark Burrows" userId="6f861ed5-3dbc-48c5-8b13-dd14015e8b7f" providerId="ADAL" clId="{373AEFC7-5348-4026-B783-5F3857811E81}" dt="2025-06-06T09:50:56.927" v="4970" actId="47"/>
        <pc:sldMkLst>
          <pc:docMk/>
          <pc:sldMk cId="232875243" sldId="353"/>
        </pc:sldMkLst>
      </pc:sldChg>
      <pc:sldChg chg="modSp new del mod">
        <pc:chgData name="Mark Burrows" userId="6f861ed5-3dbc-48c5-8b13-dd14015e8b7f" providerId="ADAL" clId="{373AEFC7-5348-4026-B783-5F3857811E81}" dt="2025-06-06T09:51:52.901" v="5033" actId="47"/>
        <pc:sldMkLst>
          <pc:docMk/>
          <pc:sldMk cId="400538242" sldId="353"/>
        </pc:sldMkLst>
      </pc:sldChg>
      <pc:sldChg chg="modSp new del mod">
        <pc:chgData name="Mark Burrows" userId="6f861ed5-3dbc-48c5-8b13-dd14015e8b7f" providerId="ADAL" clId="{373AEFC7-5348-4026-B783-5F3857811E81}" dt="2025-06-06T10:07:35.504" v="5269" actId="47"/>
        <pc:sldMkLst>
          <pc:docMk/>
          <pc:sldMk cId="1160915436" sldId="354"/>
        </pc:sldMkLst>
      </pc:sldChg>
      <pc:sldChg chg="modSp new del mod ord">
        <pc:chgData name="Mark Burrows" userId="6f861ed5-3dbc-48c5-8b13-dd14015e8b7f" providerId="ADAL" clId="{373AEFC7-5348-4026-B783-5F3857811E81}" dt="2025-06-06T10:07:30.573" v="5268" actId="47"/>
        <pc:sldMkLst>
          <pc:docMk/>
          <pc:sldMk cId="2805497129" sldId="355"/>
        </pc:sldMkLst>
      </pc:sldChg>
      <pc:sldChg chg="addSp delSp modSp new mod modAnim">
        <pc:chgData name="Mark Burrows" userId="6f861ed5-3dbc-48c5-8b13-dd14015e8b7f" providerId="ADAL" clId="{373AEFC7-5348-4026-B783-5F3857811E81}" dt="2025-06-06T10:14:24.203" v="5334"/>
        <pc:sldMkLst>
          <pc:docMk/>
          <pc:sldMk cId="2675431238" sldId="356"/>
        </pc:sldMkLst>
        <pc:spChg chg="mod">
          <ac:chgData name="Mark Burrows" userId="6f861ed5-3dbc-48c5-8b13-dd14015e8b7f" providerId="ADAL" clId="{373AEFC7-5348-4026-B783-5F3857811E81}" dt="2025-06-06T09:53:48.648" v="5214"/>
          <ac:spMkLst>
            <pc:docMk/>
            <pc:sldMk cId="2675431238" sldId="356"/>
            <ac:spMk id="2" creationId="{01B5E80D-8828-E776-552A-AD88CA5DB8B9}"/>
          </ac:spMkLst>
        </pc:spChg>
        <pc:spChg chg="add mod">
          <ac:chgData name="Mark Burrows" userId="6f861ed5-3dbc-48c5-8b13-dd14015e8b7f" providerId="ADAL" clId="{373AEFC7-5348-4026-B783-5F3857811E81}" dt="2025-06-06T09:57:45.406" v="5260" actId="20577"/>
          <ac:spMkLst>
            <pc:docMk/>
            <pc:sldMk cId="2675431238" sldId="356"/>
            <ac:spMk id="4" creationId="{5296DED9-5A10-CAEE-B052-EDDAB7FBBD2F}"/>
          </ac:spMkLst>
        </pc:spChg>
        <pc:spChg chg="add mod">
          <ac:chgData name="Mark Burrows" userId="6f861ed5-3dbc-48c5-8b13-dd14015e8b7f" providerId="ADAL" clId="{373AEFC7-5348-4026-B783-5F3857811E81}" dt="2025-06-06T10:13:24.882" v="5321" actId="164"/>
          <ac:spMkLst>
            <pc:docMk/>
            <pc:sldMk cId="2675431238" sldId="356"/>
            <ac:spMk id="13" creationId="{330CFDCF-F840-1E98-A14F-F7FAD3B9BDF9}"/>
          </ac:spMkLst>
        </pc:spChg>
        <pc:spChg chg="add mod">
          <ac:chgData name="Mark Burrows" userId="6f861ed5-3dbc-48c5-8b13-dd14015e8b7f" providerId="ADAL" clId="{373AEFC7-5348-4026-B783-5F3857811E81}" dt="2025-06-06T10:13:24.882" v="5321" actId="164"/>
          <ac:spMkLst>
            <pc:docMk/>
            <pc:sldMk cId="2675431238" sldId="356"/>
            <ac:spMk id="14" creationId="{433A8A69-F4C8-4B61-DBEA-EBC5BAB1F104}"/>
          </ac:spMkLst>
        </pc:spChg>
        <pc:grpChg chg="add mod">
          <ac:chgData name="Mark Burrows" userId="6f861ed5-3dbc-48c5-8b13-dd14015e8b7f" providerId="ADAL" clId="{373AEFC7-5348-4026-B783-5F3857811E81}" dt="2025-06-06T10:14:08.814" v="5333" actId="1076"/>
          <ac:grpSpMkLst>
            <pc:docMk/>
            <pc:sldMk cId="2675431238" sldId="356"/>
            <ac:grpSpMk id="15" creationId="{750B2C3C-74A9-0465-D385-9F9A9B3447F5}"/>
          </ac:grpSpMkLst>
        </pc:grpChg>
        <pc:picChg chg="add mod">
          <ac:chgData name="Mark Burrows" userId="6f861ed5-3dbc-48c5-8b13-dd14015e8b7f" providerId="ADAL" clId="{373AEFC7-5348-4026-B783-5F3857811E81}" dt="2025-06-06T10:13:24.882" v="5321" actId="164"/>
          <ac:picMkLst>
            <pc:docMk/>
            <pc:sldMk cId="2675431238" sldId="356"/>
            <ac:picMk id="12" creationId="{2B235D92-29E7-BA24-ADF4-230B9A5B94D9}"/>
          </ac:picMkLst>
        </pc:picChg>
      </pc:sldChg>
      <pc:sldChg chg="new del">
        <pc:chgData name="Mark Burrows" userId="6f861ed5-3dbc-48c5-8b13-dd14015e8b7f" providerId="ADAL" clId="{373AEFC7-5348-4026-B783-5F3857811E81}" dt="2025-06-06T10:07:24.308" v="5267" actId="680"/>
        <pc:sldMkLst>
          <pc:docMk/>
          <pc:sldMk cId="376757013" sldId="357"/>
        </pc:sldMkLst>
      </pc:sldChg>
      <pc:sldChg chg="addSp delSp modSp new mod modAnim">
        <pc:chgData name="Mark Burrows" userId="6f861ed5-3dbc-48c5-8b13-dd14015e8b7f" providerId="ADAL" clId="{373AEFC7-5348-4026-B783-5F3857811E81}" dt="2025-06-06T10:14:35.103" v="5336"/>
        <pc:sldMkLst>
          <pc:docMk/>
          <pc:sldMk cId="689080599" sldId="357"/>
        </pc:sldMkLst>
        <pc:spChg chg="mod">
          <ac:chgData name="Mark Burrows" userId="6f861ed5-3dbc-48c5-8b13-dd14015e8b7f" providerId="ADAL" clId="{373AEFC7-5348-4026-B783-5F3857811E81}" dt="2025-06-06T10:08:04.402" v="5271"/>
          <ac:spMkLst>
            <pc:docMk/>
            <pc:sldMk cId="689080599" sldId="357"/>
            <ac:spMk id="2" creationId="{ECE8C67E-0B3E-BC01-3226-44DBC819856C}"/>
          </ac:spMkLst>
        </pc:spChg>
        <pc:spChg chg="mod">
          <ac:chgData name="Mark Burrows" userId="6f861ed5-3dbc-48c5-8b13-dd14015e8b7f" providerId="ADAL" clId="{373AEFC7-5348-4026-B783-5F3857811E81}" dt="2025-06-06T10:08:45.947" v="5296" actId="20577"/>
          <ac:spMkLst>
            <pc:docMk/>
            <pc:sldMk cId="689080599" sldId="357"/>
            <ac:spMk id="4" creationId="{869AEC39-5782-B3E2-CFF7-F2A512399EF9}"/>
          </ac:spMkLst>
        </pc:spChg>
        <pc:spChg chg="mod">
          <ac:chgData name="Mark Burrows" userId="6f861ed5-3dbc-48c5-8b13-dd14015e8b7f" providerId="ADAL" clId="{373AEFC7-5348-4026-B783-5F3857811E81}" dt="2025-06-06T10:09:02.818" v="5305" actId="113"/>
          <ac:spMkLst>
            <pc:docMk/>
            <pc:sldMk cId="689080599" sldId="357"/>
            <ac:spMk id="6" creationId="{0E6070EF-4471-903B-EB49-4F8F8007CF7D}"/>
          </ac:spMkLst>
        </pc:spChg>
        <pc:spChg chg="mod">
          <ac:chgData name="Mark Burrows" userId="6f861ed5-3dbc-48c5-8b13-dd14015e8b7f" providerId="ADAL" clId="{373AEFC7-5348-4026-B783-5F3857811E81}" dt="2025-06-06T10:13:37.623" v="5327"/>
          <ac:spMkLst>
            <pc:docMk/>
            <pc:sldMk cId="689080599" sldId="357"/>
            <ac:spMk id="9" creationId="{7E42486E-D4F3-F68F-DB82-8F83B9654277}"/>
          </ac:spMkLst>
        </pc:spChg>
        <pc:spChg chg="mod">
          <ac:chgData name="Mark Burrows" userId="6f861ed5-3dbc-48c5-8b13-dd14015e8b7f" providerId="ADAL" clId="{373AEFC7-5348-4026-B783-5F3857811E81}" dt="2025-06-06T10:13:37.623" v="5327"/>
          <ac:spMkLst>
            <pc:docMk/>
            <pc:sldMk cId="689080599" sldId="357"/>
            <ac:spMk id="10" creationId="{29B04718-10B7-ABE5-193F-9124A3ED2A5E}"/>
          </ac:spMkLst>
        </pc:spChg>
        <pc:grpChg chg="add mod">
          <ac:chgData name="Mark Burrows" userId="6f861ed5-3dbc-48c5-8b13-dd14015e8b7f" providerId="ADAL" clId="{373AEFC7-5348-4026-B783-5F3857811E81}" dt="2025-06-06T10:13:44.986" v="5330" actId="1076"/>
          <ac:grpSpMkLst>
            <pc:docMk/>
            <pc:sldMk cId="689080599" sldId="357"/>
            <ac:grpSpMk id="7" creationId="{0227C0DD-5E51-C6E6-C730-B18F7B8891A4}"/>
          </ac:grpSpMkLst>
        </pc:grpChg>
        <pc:picChg chg="mod">
          <ac:chgData name="Mark Burrows" userId="6f861ed5-3dbc-48c5-8b13-dd14015e8b7f" providerId="ADAL" clId="{373AEFC7-5348-4026-B783-5F3857811E81}" dt="2025-06-06T10:13:37.623" v="5327"/>
          <ac:picMkLst>
            <pc:docMk/>
            <pc:sldMk cId="689080599" sldId="357"/>
            <ac:picMk id="8" creationId="{A067589A-FB9B-7521-12F5-4BC33B8262A5}"/>
          </ac:picMkLst>
        </pc:picChg>
      </pc:sldChg>
      <pc:sldChg chg="delSp modSp add mod">
        <pc:chgData name="Mark Burrows" userId="6f861ed5-3dbc-48c5-8b13-dd14015e8b7f" providerId="ADAL" clId="{373AEFC7-5348-4026-B783-5F3857811E81}" dt="2025-06-06T10:39:01.627" v="5941" actId="1076"/>
        <pc:sldMkLst>
          <pc:docMk/>
          <pc:sldMk cId="3421337944" sldId="358"/>
        </pc:sldMkLst>
        <pc:spChg chg="mod">
          <ac:chgData name="Mark Burrows" userId="6f861ed5-3dbc-48c5-8b13-dd14015e8b7f" providerId="ADAL" clId="{373AEFC7-5348-4026-B783-5F3857811E81}" dt="2025-06-06T10:38:49.692" v="5939" actId="20577"/>
          <ac:spMkLst>
            <pc:docMk/>
            <pc:sldMk cId="3421337944" sldId="358"/>
            <ac:spMk id="2" creationId="{CABDD74B-D080-DAF4-2730-6F1BD3E551BD}"/>
          </ac:spMkLst>
        </pc:spChg>
        <pc:graphicFrameChg chg="mod modGraphic">
          <ac:chgData name="Mark Burrows" userId="6f861ed5-3dbc-48c5-8b13-dd14015e8b7f" providerId="ADAL" clId="{373AEFC7-5348-4026-B783-5F3857811E81}" dt="2025-06-06T10:39:01.627" v="5941" actId="1076"/>
          <ac:graphicFrameMkLst>
            <pc:docMk/>
            <pc:sldMk cId="3421337944" sldId="358"/>
            <ac:graphicFrameMk id="6" creationId="{4F878753-F83C-4A3D-B768-12E4620B17B1}"/>
          </ac:graphicFrameMkLst>
        </pc:graphicFrameChg>
      </pc:sldChg>
      <pc:sldMasterChg chg="modSldLayout">
        <pc:chgData name="Mark Burrows" userId="6f861ed5-3dbc-48c5-8b13-dd14015e8b7f" providerId="ADAL" clId="{373AEFC7-5348-4026-B783-5F3857811E81}" dt="2025-06-04T08:14:27.342" v="3400" actId="14100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373AEFC7-5348-4026-B783-5F3857811E81}" dt="2025-06-03T13:46:31.782" v="520" actId="14100"/>
          <pc:sldLayoutMkLst>
            <pc:docMk/>
            <pc:sldMasterMk cId="1690898850" sldId="2147483696"/>
            <pc:sldLayoutMk cId="2920592147" sldId="2147483739"/>
          </pc:sldLayoutMkLst>
          <pc:spChg chg="mod">
            <ac:chgData name="Mark Burrows" userId="6f861ed5-3dbc-48c5-8b13-dd14015e8b7f" providerId="ADAL" clId="{373AEFC7-5348-4026-B783-5F3857811E81}" dt="2025-06-03T13:46:29.177" v="519" actId="14100"/>
            <ac:spMkLst>
              <pc:docMk/>
              <pc:sldMasterMk cId="1690898850" sldId="2147483696"/>
              <pc:sldLayoutMk cId="2920592147" sldId="2147483739"/>
              <ac:spMk id="4" creationId="{E183C02E-FA56-5DCE-80AA-86DDC88F12CE}"/>
            </ac:spMkLst>
          </pc:spChg>
          <pc:spChg chg="mod">
            <ac:chgData name="Mark Burrows" userId="6f861ed5-3dbc-48c5-8b13-dd14015e8b7f" providerId="ADAL" clId="{373AEFC7-5348-4026-B783-5F3857811E81}" dt="2025-06-03T13:46:31.782" v="520" actId="14100"/>
            <ac:spMkLst>
              <pc:docMk/>
              <pc:sldMasterMk cId="1690898850" sldId="2147483696"/>
              <pc:sldLayoutMk cId="2920592147" sldId="2147483739"/>
              <ac:spMk id="5" creationId="{F86683A0-40D4-CB7F-5F14-9901AA5EDA38}"/>
            </ac:spMkLst>
          </pc:spChg>
          <pc:spChg chg="mod">
            <ac:chgData name="Mark Burrows" userId="6f861ed5-3dbc-48c5-8b13-dd14015e8b7f" providerId="ADAL" clId="{373AEFC7-5348-4026-B783-5F3857811E81}" dt="2025-06-03T13:46:26.790" v="518" actId="14100"/>
            <ac:spMkLst>
              <pc:docMk/>
              <pc:sldMasterMk cId="1690898850" sldId="2147483696"/>
              <pc:sldLayoutMk cId="2920592147" sldId="2147483739"/>
              <ac:spMk id="6" creationId="{C85BA611-4B45-2E12-B37D-76752EE48B03}"/>
            </ac:spMkLst>
          </pc:spChg>
        </pc:sldLayoutChg>
        <pc:sldLayoutChg chg="modSp mod">
          <pc:chgData name="Mark Burrows" userId="6f861ed5-3dbc-48c5-8b13-dd14015e8b7f" providerId="ADAL" clId="{373AEFC7-5348-4026-B783-5F3857811E81}" dt="2025-06-04T07:56:18.463" v="2813" actId="14100"/>
          <pc:sldLayoutMkLst>
            <pc:docMk/>
            <pc:sldMasterMk cId="1690898850" sldId="2147483696"/>
            <pc:sldLayoutMk cId="1094031876" sldId="2147483744"/>
          </pc:sldLayoutMkLst>
          <pc:spChg chg="mod">
            <ac:chgData name="Mark Burrows" userId="6f861ed5-3dbc-48c5-8b13-dd14015e8b7f" providerId="ADAL" clId="{373AEFC7-5348-4026-B783-5F3857811E81}" dt="2025-06-04T07:56:11.260" v="2811" actId="14100"/>
            <ac:spMkLst>
              <pc:docMk/>
              <pc:sldMasterMk cId="1690898850" sldId="2147483696"/>
              <pc:sldLayoutMk cId="1094031876" sldId="2147483744"/>
              <ac:spMk id="4" creationId="{E183C02E-FA56-5DCE-80AA-86DDC88F12CE}"/>
            </ac:spMkLst>
          </pc:spChg>
          <pc:spChg chg="mod">
            <ac:chgData name="Mark Burrows" userId="6f861ed5-3dbc-48c5-8b13-dd14015e8b7f" providerId="ADAL" clId="{373AEFC7-5348-4026-B783-5F3857811E81}" dt="2025-06-04T07:56:16.121" v="2812" actId="14100"/>
            <ac:spMkLst>
              <pc:docMk/>
              <pc:sldMasterMk cId="1690898850" sldId="2147483696"/>
              <pc:sldLayoutMk cId="1094031876" sldId="2147483744"/>
              <ac:spMk id="6" creationId="{C85BA611-4B45-2E12-B37D-76752EE48B03}"/>
            </ac:spMkLst>
          </pc:spChg>
          <pc:spChg chg="mod">
            <ac:chgData name="Mark Burrows" userId="6f861ed5-3dbc-48c5-8b13-dd14015e8b7f" providerId="ADAL" clId="{373AEFC7-5348-4026-B783-5F3857811E81}" dt="2025-06-04T07:56:18.463" v="2813" actId="14100"/>
            <ac:spMkLst>
              <pc:docMk/>
              <pc:sldMasterMk cId="1690898850" sldId="2147483696"/>
              <pc:sldLayoutMk cId="1094031876" sldId="2147483744"/>
              <ac:spMk id="7" creationId="{A8D994B5-3959-7AF7-024A-36F22F4DA967}"/>
            </ac:spMkLst>
          </pc:spChg>
        </pc:sldLayoutChg>
        <pc:sldLayoutChg chg="modSp mod">
          <pc:chgData name="Mark Burrows" userId="6f861ed5-3dbc-48c5-8b13-dd14015e8b7f" providerId="ADAL" clId="{373AEFC7-5348-4026-B783-5F3857811E81}" dt="2025-06-04T08:14:27.342" v="3400" actId="14100"/>
          <pc:sldLayoutMkLst>
            <pc:docMk/>
            <pc:sldMasterMk cId="1690898850" sldId="2147483696"/>
            <pc:sldLayoutMk cId="3408281495" sldId="2147483769"/>
          </pc:sldLayoutMkLst>
          <pc:spChg chg="mod">
            <ac:chgData name="Mark Burrows" userId="6f861ed5-3dbc-48c5-8b13-dd14015e8b7f" providerId="ADAL" clId="{373AEFC7-5348-4026-B783-5F3857811E81}" dt="2025-06-04T08:14:27.342" v="3400" actId="14100"/>
            <ac:spMkLst>
              <pc:docMk/>
              <pc:sldMasterMk cId="1690898850" sldId="2147483696"/>
              <pc:sldLayoutMk cId="3408281495" sldId="2147483769"/>
              <ac:spMk id="4" creationId="{1739326E-8696-B01C-D9DE-006A6173EE0C}"/>
            </ac:spMkLst>
          </pc:spChg>
          <pc:spChg chg="mod">
            <ac:chgData name="Mark Burrows" userId="6f861ed5-3dbc-48c5-8b13-dd14015e8b7f" providerId="ADAL" clId="{373AEFC7-5348-4026-B783-5F3857811E81}" dt="2025-06-03T13:57:21.611" v="857" actId="1076"/>
            <ac:spMkLst>
              <pc:docMk/>
              <pc:sldMasterMk cId="1690898850" sldId="2147483696"/>
              <pc:sldLayoutMk cId="3408281495" sldId="2147483769"/>
              <ac:spMk id="6" creationId="{7F3B3E1C-7644-CD6F-C964-11DAF73EAB4D}"/>
            </ac:spMkLst>
          </pc:spChg>
        </pc:sldLayoutChg>
        <pc:sldLayoutChg chg="addSp delSp modSp mod">
          <pc:chgData name="Mark Burrows" userId="6f861ed5-3dbc-48c5-8b13-dd14015e8b7f" providerId="ADAL" clId="{373AEFC7-5348-4026-B783-5F3857811E81}" dt="2025-06-03T14:33:09.816" v="1082" actId="465"/>
          <pc:sldLayoutMkLst>
            <pc:docMk/>
            <pc:sldMasterMk cId="1690898850" sldId="2147483696"/>
            <pc:sldLayoutMk cId="2084177649" sldId="2147483777"/>
          </pc:sldLayoutMkLst>
          <pc:spChg chg="add mod">
            <ac:chgData name="Mark Burrows" userId="6f861ed5-3dbc-48c5-8b13-dd14015e8b7f" providerId="ADAL" clId="{373AEFC7-5348-4026-B783-5F3857811E81}" dt="2025-06-03T14:33:04.374" v="1081" actId="1076"/>
            <ac:spMkLst>
              <pc:docMk/>
              <pc:sldMasterMk cId="1690898850" sldId="2147483696"/>
              <pc:sldLayoutMk cId="2084177649" sldId="2147483777"/>
              <ac:spMk id="2" creationId="{78B3D8DA-64F0-ADD5-3219-5FF4C373A95E}"/>
            </ac:spMkLst>
          </pc:spChg>
          <pc:spChg chg="add mod">
            <ac:chgData name="Mark Burrows" userId="6f861ed5-3dbc-48c5-8b13-dd14015e8b7f" providerId="ADAL" clId="{373AEFC7-5348-4026-B783-5F3857811E81}" dt="2025-06-03T14:31:57.234" v="1058" actId="14100"/>
            <ac:spMkLst>
              <pc:docMk/>
              <pc:sldMasterMk cId="1690898850" sldId="2147483696"/>
              <pc:sldLayoutMk cId="2084177649" sldId="2147483777"/>
              <ac:spMk id="4" creationId="{D6F98F61-3C1B-1D27-1F54-669F470C42E0}"/>
            </ac:spMkLst>
          </pc:spChg>
          <pc:spChg chg="add mod">
            <ac:chgData name="Mark Burrows" userId="6f861ed5-3dbc-48c5-8b13-dd14015e8b7f" providerId="ADAL" clId="{373AEFC7-5348-4026-B783-5F3857811E81}" dt="2025-06-03T14:32:00.840" v="1060" actId="14100"/>
            <ac:spMkLst>
              <pc:docMk/>
              <pc:sldMasterMk cId="1690898850" sldId="2147483696"/>
              <pc:sldLayoutMk cId="2084177649" sldId="2147483777"/>
              <ac:spMk id="5" creationId="{3C9E79F5-1768-5717-96BF-CA731AC0D11C}"/>
            </ac:spMkLst>
          </pc:spChg>
          <pc:spChg chg="add mod">
            <ac:chgData name="Mark Burrows" userId="6f861ed5-3dbc-48c5-8b13-dd14015e8b7f" providerId="ADAL" clId="{373AEFC7-5348-4026-B783-5F3857811E81}" dt="2025-06-03T14:32:04.452" v="1062" actId="14100"/>
            <ac:spMkLst>
              <pc:docMk/>
              <pc:sldMasterMk cId="1690898850" sldId="2147483696"/>
              <pc:sldLayoutMk cId="2084177649" sldId="2147483777"/>
              <ac:spMk id="6" creationId="{453EDE70-5525-75D9-DA89-9B8066BA6CCF}"/>
            </ac:spMkLst>
          </pc:spChg>
          <pc:spChg chg="add mod">
            <ac:chgData name="Mark Burrows" userId="6f861ed5-3dbc-48c5-8b13-dd14015e8b7f" providerId="ADAL" clId="{373AEFC7-5348-4026-B783-5F3857811E81}" dt="2025-06-03T14:32:07.378" v="1064" actId="14100"/>
            <ac:spMkLst>
              <pc:docMk/>
              <pc:sldMasterMk cId="1690898850" sldId="2147483696"/>
              <pc:sldLayoutMk cId="2084177649" sldId="2147483777"/>
              <ac:spMk id="8" creationId="{33394CD9-39F4-C3E7-EC52-BC8CA6C5F89F}"/>
            </ac:spMkLst>
          </pc:spChg>
          <pc:spChg chg="mod">
            <ac:chgData name="Mark Burrows" userId="6f861ed5-3dbc-48c5-8b13-dd14015e8b7f" providerId="ADAL" clId="{373AEFC7-5348-4026-B783-5F3857811E81}" dt="2025-06-03T14:31:49.732" v="1055" actId="14100"/>
            <ac:spMkLst>
              <pc:docMk/>
              <pc:sldMasterMk cId="1690898850" sldId="2147483696"/>
              <pc:sldLayoutMk cId="2084177649" sldId="2147483777"/>
              <ac:spMk id="40" creationId="{3B3F9630-D3E8-D59B-DD25-5A25B31F9AD3}"/>
            </ac:spMkLst>
          </pc:spChg>
          <pc:spChg chg="mod">
            <ac:chgData name="Mark Burrows" userId="6f861ed5-3dbc-48c5-8b13-dd14015e8b7f" providerId="ADAL" clId="{373AEFC7-5348-4026-B783-5F3857811E81}" dt="2025-06-03T14:23:37.857" v="1000" actId="14100"/>
            <ac:spMkLst>
              <pc:docMk/>
              <pc:sldMasterMk cId="1690898850" sldId="2147483696"/>
              <pc:sldLayoutMk cId="2084177649" sldId="2147483777"/>
              <ac:spMk id="42" creationId="{7D5EF658-B117-2B0A-6928-3A10401D30E4}"/>
            </ac:spMkLst>
          </pc:spChg>
          <pc:spChg chg="mod ord">
            <ac:chgData name="Mark Burrows" userId="6f861ed5-3dbc-48c5-8b13-dd14015e8b7f" providerId="ADAL" clId="{373AEFC7-5348-4026-B783-5F3857811E81}" dt="2025-06-03T14:31:53.439" v="1056" actId="14100"/>
            <ac:spMkLst>
              <pc:docMk/>
              <pc:sldMasterMk cId="1690898850" sldId="2147483696"/>
              <pc:sldLayoutMk cId="2084177649" sldId="2147483777"/>
              <ac:spMk id="44" creationId="{445935B4-268A-B03A-E1AD-2EDC77E89C06}"/>
            </ac:spMkLst>
          </pc:spChg>
          <pc:spChg chg="mod">
            <ac:chgData name="Mark Burrows" userId="6f861ed5-3dbc-48c5-8b13-dd14015e8b7f" providerId="ADAL" clId="{373AEFC7-5348-4026-B783-5F3857811E81}" dt="2025-06-03T14:33:09.816" v="1082" actId="465"/>
            <ac:spMkLst>
              <pc:docMk/>
              <pc:sldMasterMk cId="1690898850" sldId="2147483696"/>
              <pc:sldLayoutMk cId="2084177649" sldId="2147483777"/>
              <ac:spMk id="46" creationId="{A5DC2ADE-9B5D-B3A0-2BB9-A6355CCC7E94}"/>
            </ac:spMkLst>
          </pc:spChg>
          <pc:spChg chg="mod">
            <ac:chgData name="Mark Burrows" userId="6f861ed5-3dbc-48c5-8b13-dd14015e8b7f" providerId="ADAL" clId="{373AEFC7-5348-4026-B783-5F3857811E81}" dt="2025-06-03T14:33:09.816" v="1082" actId="465"/>
            <ac:spMkLst>
              <pc:docMk/>
              <pc:sldMasterMk cId="1690898850" sldId="2147483696"/>
              <pc:sldLayoutMk cId="2084177649" sldId="2147483777"/>
              <ac:spMk id="47" creationId="{6B9AC8FB-63CD-7E91-0D5D-249CA45A38FD}"/>
            </ac:spMkLst>
          </pc:spChg>
          <pc:spChg chg="mod">
            <ac:chgData name="Mark Burrows" userId="6f861ed5-3dbc-48c5-8b13-dd14015e8b7f" providerId="ADAL" clId="{373AEFC7-5348-4026-B783-5F3857811E81}" dt="2025-06-03T14:33:09.816" v="1082" actId="465"/>
            <ac:spMkLst>
              <pc:docMk/>
              <pc:sldMasterMk cId="1690898850" sldId="2147483696"/>
              <pc:sldLayoutMk cId="2084177649" sldId="2147483777"/>
              <ac:spMk id="50" creationId="{B3FC2B63-C784-ED6A-CE0C-CE2F9D3281B6}"/>
            </ac:spMkLst>
          </pc:spChg>
          <pc:spChg chg="mod">
            <ac:chgData name="Mark Burrows" userId="6f861ed5-3dbc-48c5-8b13-dd14015e8b7f" providerId="ADAL" clId="{373AEFC7-5348-4026-B783-5F3857811E81}" dt="2025-06-03T14:33:01.456" v="1080" actId="14100"/>
            <ac:spMkLst>
              <pc:docMk/>
              <pc:sldMasterMk cId="1690898850" sldId="2147483696"/>
              <pc:sldLayoutMk cId="2084177649" sldId="2147483777"/>
              <ac:spMk id="53" creationId="{B061C1CB-C732-F370-6326-CF94C9A50686}"/>
            </ac:spMkLst>
          </pc:spChg>
        </pc:sldLayoutChg>
      </pc:sldMasterChg>
    </pc:docChg>
  </pc:docChgLst>
  <pc:docChgLst>
    <pc:chgData name="Mark Burrows" userId="6f861ed5-3dbc-48c5-8b13-dd14015e8b7f" providerId="ADAL" clId="{75A7F1F9-DA3E-4EBC-86E0-BDF0A293232A}"/>
    <pc:docChg chg="addSld modSld modMainMaster">
      <pc:chgData name="Mark Burrows" userId="6f861ed5-3dbc-48c5-8b13-dd14015e8b7f" providerId="ADAL" clId="{75A7F1F9-DA3E-4EBC-86E0-BDF0A293232A}" dt="2025-04-10T13:27:35.623" v="167" actId="114"/>
      <pc:docMkLst>
        <pc:docMk/>
      </pc:docMkLst>
      <pc:sldChg chg="modSp mod">
        <pc:chgData name="Mark Burrows" userId="6f861ed5-3dbc-48c5-8b13-dd14015e8b7f" providerId="ADAL" clId="{75A7F1F9-DA3E-4EBC-86E0-BDF0A293232A}" dt="2025-04-10T12:43:02.204" v="70" actId="20577"/>
        <pc:sldMkLst>
          <pc:docMk/>
          <pc:sldMk cId="2062476382" sldId="299"/>
        </pc:sldMkLst>
      </pc:sldChg>
      <pc:sldChg chg="addSp modSp add mod modAnim">
        <pc:chgData name="Mark Burrows" userId="6f861ed5-3dbc-48c5-8b13-dd14015e8b7f" providerId="ADAL" clId="{75A7F1F9-DA3E-4EBC-86E0-BDF0A293232A}" dt="2025-04-10T13:27:35.623" v="167" actId="114"/>
        <pc:sldMkLst>
          <pc:docMk/>
          <pc:sldMk cId="1738310883" sldId="334"/>
        </pc:sldMkLst>
        <pc:spChg chg="mod">
          <ac:chgData name="Mark Burrows" userId="6f861ed5-3dbc-48c5-8b13-dd14015e8b7f" providerId="ADAL" clId="{75A7F1F9-DA3E-4EBC-86E0-BDF0A293232A}" dt="2025-04-10T13:27:30.928" v="166" actId="114"/>
          <ac:spMkLst>
            <pc:docMk/>
            <pc:sldMk cId="1738310883" sldId="334"/>
            <ac:spMk id="2" creationId="{D35EDBDB-96B1-5641-8692-B23C7E08717B}"/>
          </ac:spMkLst>
        </pc:spChg>
        <pc:spChg chg="add mod">
          <ac:chgData name="Mark Burrows" userId="6f861ed5-3dbc-48c5-8b13-dd14015e8b7f" providerId="ADAL" clId="{75A7F1F9-DA3E-4EBC-86E0-BDF0A293232A}" dt="2025-04-10T12:52:57.434" v="164" actId="20577"/>
          <ac:spMkLst>
            <pc:docMk/>
            <pc:sldMk cId="1738310883" sldId="334"/>
            <ac:spMk id="3" creationId="{FFB5B531-B00E-1A4F-AC12-F2CE7D1E7C28}"/>
          </ac:spMkLst>
        </pc:spChg>
        <pc:spChg chg="mod">
          <ac:chgData name="Mark Burrows" userId="6f861ed5-3dbc-48c5-8b13-dd14015e8b7f" providerId="ADAL" clId="{75A7F1F9-DA3E-4EBC-86E0-BDF0A293232A}" dt="2025-04-10T13:27:28.036" v="165" actId="114"/>
          <ac:spMkLst>
            <pc:docMk/>
            <pc:sldMk cId="1738310883" sldId="334"/>
            <ac:spMk id="4" creationId="{2115BC96-27B1-7D05-9928-12DC9F31DA20}"/>
          </ac:spMkLst>
        </pc:spChg>
        <pc:spChg chg="add mod">
          <ac:chgData name="Mark Burrows" userId="6f861ed5-3dbc-48c5-8b13-dd14015e8b7f" providerId="ADAL" clId="{75A7F1F9-DA3E-4EBC-86E0-BDF0A293232A}" dt="2025-04-10T13:27:35.623" v="167" actId="114"/>
          <ac:spMkLst>
            <pc:docMk/>
            <pc:sldMk cId="1738310883" sldId="334"/>
            <ac:spMk id="9" creationId="{B1837C4B-D9AC-F1AA-9192-E19774CD8DDA}"/>
          </ac:spMkLst>
        </pc:spChg>
        <pc:spChg chg="mod">
          <ac:chgData name="Mark Burrows" userId="6f861ed5-3dbc-48c5-8b13-dd14015e8b7f" providerId="ADAL" clId="{75A7F1F9-DA3E-4EBC-86E0-BDF0A293232A}" dt="2025-04-10T12:43:18.525" v="71" actId="1076"/>
          <ac:spMkLst>
            <pc:docMk/>
            <pc:sldMk cId="1738310883" sldId="334"/>
            <ac:spMk id="18" creationId="{10A2B37C-8715-555D-0B2B-C2E8111943AB}"/>
          </ac:spMkLst>
        </pc:spChg>
        <pc:spChg chg="mod">
          <ac:chgData name="Mark Burrows" userId="6f861ed5-3dbc-48c5-8b13-dd14015e8b7f" providerId="ADAL" clId="{75A7F1F9-DA3E-4EBC-86E0-BDF0A293232A}" dt="2025-04-10T12:44:33.886" v="134" actId="1076"/>
          <ac:spMkLst>
            <pc:docMk/>
            <pc:sldMk cId="1738310883" sldId="334"/>
            <ac:spMk id="24" creationId="{A3B7AC1F-8611-C4E4-C214-E884FC475610}"/>
          </ac:spMkLst>
        </pc:spChg>
        <pc:spChg chg="mod">
          <ac:chgData name="Mark Burrows" userId="6f861ed5-3dbc-48c5-8b13-dd14015e8b7f" providerId="ADAL" clId="{75A7F1F9-DA3E-4EBC-86E0-BDF0A293232A}" dt="2025-04-10T12:52:53.179" v="162" actId="20577"/>
          <ac:spMkLst>
            <pc:docMk/>
            <pc:sldMk cId="1738310883" sldId="334"/>
            <ac:spMk id="26" creationId="{8D0F30FA-FA48-9146-2F53-AB5389BBF5B0}"/>
          </ac:spMkLst>
        </pc:spChg>
      </pc:sldChg>
      <pc:sldMasterChg chg="modSldLayout">
        <pc:chgData name="Mark Burrows" userId="6f861ed5-3dbc-48c5-8b13-dd14015e8b7f" providerId="ADAL" clId="{75A7F1F9-DA3E-4EBC-86E0-BDF0A293232A}" dt="2025-04-10T12:39:17.999" v="39" actId="20577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75A7F1F9-DA3E-4EBC-86E0-BDF0A293232A}" dt="2025-04-10T12:39:17.999" v="39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75A7F1F9-DA3E-4EBC-86E0-BDF0A293232A}" dt="2025-04-10T12:39:17.999" v="39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Mark Burrows" userId="S::mark@2simple.com::6f861ed5-3dbc-48c5-8b13-dd14015e8b7f" providerId="AD" clId="Web-{981C6657-38BE-7423-7A7D-3421D4745FFA}"/>
    <pc:docChg chg="modSld">
      <pc:chgData name="Mark Burrows" userId="S::mark@2simple.com::6f861ed5-3dbc-48c5-8b13-dd14015e8b7f" providerId="AD" clId="Web-{981C6657-38BE-7423-7A7D-3421D4745FFA}" dt="2025-05-20T11:41:25.533" v="5" actId="20577"/>
      <pc:docMkLst>
        <pc:docMk/>
      </pc:docMkLst>
      <pc:sldChg chg="modSp">
        <pc:chgData name="Mark Burrows" userId="S::mark@2simple.com::6f861ed5-3dbc-48c5-8b13-dd14015e8b7f" providerId="AD" clId="Web-{981C6657-38BE-7423-7A7D-3421D4745FFA}" dt="2025-05-20T11:41:25.533" v="5" actId="20577"/>
        <pc:sldMkLst>
          <pc:docMk/>
          <pc:sldMk cId="4196247511" sldId="326"/>
        </pc:sldMkLst>
        <pc:spChg chg="mod">
          <ac:chgData name="Mark Burrows" userId="S::mark@2simple.com::6f861ed5-3dbc-48c5-8b13-dd14015e8b7f" providerId="AD" clId="Web-{981C6657-38BE-7423-7A7D-3421D4745FFA}" dt="2025-05-20T11:41:25.533" v="5" actId="20577"/>
          <ac:spMkLst>
            <pc:docMk/>
            <pc:sldMk cId="4196247511" sldId="326"/>
            <ac:spMk id="2" creationId="{E8BA4470-4472-C8FC-1A4C-AE8BE59A0CE8}"/>
          </ac:spMkLst>
        </pc:spChg>
      </pc:sldChg>
    </pc:docChg>
  </pc:docChgLst>
  <pc:docChgLst>
    <pc:chgData name="Mark Burrows" userId="6f861ed5-3dbc-48c5-8b13-dd14015e8b7f" providerId="ADAL" clId="{0933578F-9F4A-494B-815B-94675369B823}"/>
    <pc:docChg chg="undo custSel modSld modMainMaster">
      <pc:chgData name="Mark Burrows" userId="6f861ed5-3dbc-48c5-8b13-dd14015e8b7f" providerId="ADAL" clId="{0933578F-9F4A-494B-815B-94675369B823}" dt="2025-05-15T14:12:29.077" v="35"/>
      <pc:docMkLst>
        <pc:docMk/>
      </pc:docMkLst>
      <pc:sldChg chg="modSp mod">
        <pc:chgData name="Mark Burrows" userId="6f861ed5-3dbc-48c5-8b13-dd14015e8b7f" providerId="ADAL" clId="{0933578F-9F4A-494B-815B-94675369B823}" dt="2025-05-15T14:12:29.077" v="35"/>
        <pc:sldMkLst>
          <pc:docMk/>
          <pc:sldMk cId="4196247511" sldId="326"/>
        </pc:sldMkLst>
        <pc:spChg chg="mod">
          <ac:chgData name="Mark Burrows" userId="6f861ed5-3dbc-48c5-8b13-dd14015e8b7f" providerId="ADAL" clId="{0933578F-9F4A-494B-815B-94675369B823}" dt="2025-05-15T14:12:29.077" v="35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Mark Burrows" userId="6f861ed5-3dbc-48c5-8b13-dd14015e8b7f" providerId="ADAL" clId="{0933578F-9F4A-494B-815B-94675369B823}" dt="2025-05-15T14:12:22.559" v="31" actId="20577"/>
          <ac:spMkLst>
            <pc:docMk/>
            <pc:sldMk cId="4196247511" sldId="326"/>
            <ac:spMk id="3" creationId="{6427C6C8-89A7-F195-6466-886872617555}"/>
          </ac:spMkLst>
        </pc:spChg>
      </pc:sldChg>
      <pc:sldMasterChg chg="modSldLayout">
        <pc:chgData name="Mark Burrows" userId="6f861ed5-3dbc-48c5-8b13-dd14015e8b7f" providerId="ADAL" clId="{0933578F-9F4A-494B-815B-94675369B823}" dt="2025-05-15T14:12:16.820" v="23" actId="20577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0933578F-9F4A-494B-815B-94675369B823}" dt="2025-05-15T14:12:16.820" v="23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0933578F-9F4A-494B-815B-94675369B823}" dt="2025-05-15T14:12:16.820" v="23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DA8CB7EA-1E0B-47DE-B2C2-0BC17C3B5D33}"/>
    <pc:docChg chg="custSel modMainMaster">
      <pc:chgData name="Rebecca Summer" userId="fb5c2836-fb10-433a-9b94-1447f06d1cbf" providerId="ADAL" clId="{DA8CB7EA-1E0B-47DE-B2C2-0BC17C3B5D33}" dt="2024-12-04T15:32:04.956" v="53" actId="14100"/>
      <pc:docMkLst>
        <pc:docMk/>
      </pc:docMkLst>
      <pc:sldMasterChg chg="modSldLayout sldLayoutOrd">
        <pc:chgData name="Rebecca Summer" userId="fb5c2836-fb10-433a-9b94-1447f06d1cbf" providerId="ADAL" clId="{DA8CB7EA-1E0B-47DE-B2C2-0BC17C3B5D33}" dt="2024-12-04T15:32:04.956" v="53" actId="14100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DA8CB7EA-1E0B-47DE-B2C2-0BC17C3B5D33}" dt="2024-11-19T14:32:43.439" v="1" actId="732"/>
          <pc:sldLayoutMkLst>
            <pc:docMk/>
            <pc:sldMasterMk cId="1690898850" sldId="2147483696"/>
            <pc:sldLayoutMk cId="2577959385" sldId="2147483697"/>
          </pc:sldLayoutMkLst>
        </pc:sldLayoutChg>
        <pc:sldLayoutChg chg="ord">
          <pc:chgData name="Rebecca Summer" userId="fb5c2836-fb10-433a-9b94-1447f06d1cbf" providerId="ADAL" clId="{DA8CB7EA-1E0B-47DE-B2C2-0BC17C3B5D33}" dt="2024-11-20T08:36:49.351" v="16" actId="20578"/>
          <pc:sldLayoutMkLst>
            <pc:docMk/>
            <pc:sldMasterMk cId="1690898850" sldId="2147483696"/>
            <pc:sldLayoutMk cId="4046128150" sldId="2147483716"/>
          </pc:sldLayoutMkLst>
        </pc:sldLayoutChg>
        <pc:sldLayoutChg chg="delSp modSp mod">
          <pc:chgData name="Rebecca Summer" userId="fb5c2836-fb10-433a-9b94-1447f06d1cbf" providerId="ADAL" clId="{DA8CB7EA-1E0B-47DE-B2C2-0BC17C3B5D33}" dt="2024-11-20T08:37:44.817" v="20" actId="14100"/>
          <pc:sldLayoutMkLst>
            <pc:docMk/>
            <pc:sldMasterMk cId="1690898850" sldId="2147483696"/>
            <pc:sldLayoutMk cId="4151811296" sldId="2147483766"/>
          </pc:sldLayoutMkLst>
        </pc:sldLayoutChg>
        <pc:sldLayoutChg chg="modSp mod">
          <pc:chgData name="Rebecca Summer" userId="fb5c2836-fb10-433a-9b94-1447f06d1cbf" providerId="ADAL" clId="{DA8CB7EA-1E0B-47DE-B2C2-0BC17C3B5D33}" dt="2024-11-20T12:16:10.174" v="26" actId="14100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DA8CB7EA-1E0B-47DE-B2C2-0BC17C3B5D33}" dt="2024-11-25T12:52:22.985" v="35" actId="14100"/>
          <pc:sldLayoutMkLst>
            <pc:docMk/>
            <pc:sldMasterMk cId="1690898850" sldId="2147483696"/>
            <pc:sldLayoutMk cId="488613334" sldId="2147483775"/>
          </pc:sldLayoutMkLst>
        </pc:sldLayoutChg>
        <pc:sldLayoutChg chg="delSp modSp mod">
          <pc:chgData name="Rebecca Summer" userId="fb5c2836-fb10-433a-9b94-1447f06d1cbf" providerId="ADAL" clId="{DA8CB7EA-1E0B-47DE-B2C2-0BC17C3B5D33}" dt="2024-12-04T14:08:01.837" v="37" actId="1076"/>
          <pc:sldLayoutMkLst>
            <pc:docMk/>
            <pc:sldMasterMk cId="1690898850" sldId="2147483696"/>
            <pc:sldLayoutMk cId="2039924151" sldId="2147483781"/>
          </pc:sldLayoutMkLst>
        </pc:sldLayoutChg>
        <pc:sldLayoutChg chg="modSp mod">
          <pc:chgData name="Rebecca Summer" userId="fb5c2836-fb10-433a-9b94-1447f06d1cbf" providerId="ADAL" clId="{DA8CB7EA-1E0B-47DE-B2C2-0BC17C3B5D33}" dt="2024-12-04T15:15:36.274" v="40" actId="14100"/>
          <pc:sldLayoutMkLst>
            <pc:docMk/>
            <pc:sldMasterMk cId="1690898850" sldId="2147483696"/>
            <pc:sldLayoutMk cId="2855655166" sldId="2147483782"/>
          </pc:sldLayoutMkLst>
        </pc:sldLayoutChg>
        <pc:sldLayoutChg chg="addSp delSp modSp mod">
          <pc:chgData name="Rebecca Summer" userId="fb5c2836-fb10-433a-9b94-1447f06d1cbf" providerId="ADAL" clId="{DA8CB7EA-1E0B-47DE-B2C2-0BC17C3B5D33}" dt="2024-12-04T15:32:04.956" v="53" actId="14100"/>
          <pc:sldLayoutMkLst>
            <pc:docMk/>
            <pc:sldMasterMk cId="1690898850" sldId="2147483696"/>
            <pc:sldLayoutMk cId="132689409" sldId="2147483783"/>
          </pc:sldLayoutMkLst>
        </pc:sldLayoutChg>
      </pc:sldMasterChg>
    </pc:docChg>
  </pc:docChgLst>
  <pc:docChgLst>
    <pc:chgData name="Rebecca Summer" userId="fb5c2836-fb10-433a-9b94-1447f06d1cbf" providerId="ADAL" clId="{95F409E9-B70B-4140-B38C-31E6CD8B47DD}"/>
    <pc:docChg chg="addSld modSld">
      <pc:chgData name="Rebecca Summer" userId="fb5c2836-fb10-433a-9b94-1447f06d1cbf" providerId="ADAL" clId="{95F409E9-B70B-4140-B38C-31E6CD8B47DD}" dt="2025-02-17T15:24:15.533" v="7" actId="6549"/>
      <pc:docMkLst>
        <pc:docMk/>
      </pc:docMkLst>
      <pc:sldChg chg="modSp modAnim">
        <pc:chgData name="Rebecca Summer" userId="fb5c2836-fb10-433a-9b94-1447f06d1cbf" providerId="ADAL" clId="{95F409E9-B70B-4140-B38C-31E6CD8B47DD}" dt="2025-02-17T15:22:51.035" v="5"/>
        <pc:sldMkLst>
          <pc:docMk/>
          <pc:sldMk cId="2062476382" sldId="299"/>
        </pc:sldMkLst>
      </pc:sldChg>
      <pc:sldChg chg="modSp add mod">
        <pc:chgData name="Rebecca Summer" userId="fb5c2836-fb10-433a-9b94-1447f06d1cbf" providerId="ADAL" clId="{95F409E9-B70B-4140-B38C-31E6CD8B47DD}" dt="2025-02-17T15:24:15.533" v="7" actId="6549"/>
        <pc:sldMkLst>
          <pc:docMk/>
          <pc:sldMk cId="923256929" sldId="33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02/07/2025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02/07/2025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969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Questions Based On: </a:t>
            </a:r>
          </a:p>
          <a:p>
            <a:r>
              <a:rPr lang="en-GB" dirty="0"/>
              <a:t>DEFINITION </a:t>
            </a:r>
          </a:p>
          <a:p>
            <a:r>
              <a:rPr lang="en-GB" dirty="0"/>
              <a:t>LAST LESSON </a:t>
            </a:r>
          </a:p>
          <a:p>
            <a:r>
              <a:rPr lang="en-GB" dirty="0"/>
              <a:t>PREVIOUS LEARNING (</a:t>
            </a:r>
            <a:r>
              <a:rPr lang="en-GB" sz="1800" dirty="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Based on unit Early Years Computing Skills Quizzes)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20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529504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5052652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199" y="1233996"/>
            <a:ext cx="5528751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4969566" y="2603738"/>
            <a:ext cx="6649709" cy="79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88396"/>
            <a:ext cx="4246911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44788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4969566" y="3489038"/>
            <a:ext cx="6653613" cy="79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4969567" y="4374338"/>
            <a:ext cx="6677646" cy="79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4969566" y="5259637"/>
            <a:ext cx="6683429" cy="79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B3D8DA-64F0-ADD5-3219-5FF4C373A95E}"/>
              </a:ext>
            </a:extLst>
          </p:cNvPr>
          <p:cNvSpPr/>
          <p:nvPr userDrawn="1"/>
        </p:nvSpPr>
        <p:spPr>
          <a:xfrm>
            <a:off x="4969567" y="1718438"/>
            <a:ext cx="6677646" cy="79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794513" y="1764958"/>
            <a:ext cx="5852698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F98F61-3C1B-1D27-1F54-669F470C42E0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55365" y="2650608"/>
            <a:ext cx="6012763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C9E79F5-1768-5717-96BF-CA731AC0D11C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883965" y="3557298"/>
            <a:ext cx="576324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53EDE70-5525-75D9-DA89-9B8066BA6CC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5993296" y="4417468"/>
            <a:ext cx="5674832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3394CD9-39F4-C3E7-EC52-BC8CA6C5F89F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5993296" y="5295637"/>
            <a:ext cx="5653914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6 - Networks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686175"/>
            <a:ext cx="6415678" cy="222222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24725" y="3686174"/>
            <a:ext cx="3514725" cy="222222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09703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86162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4055" y="2862469"/>
            <a:ext cx="5563886" cy="30074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purplemash.com/app/tools/y6_networks_lesson_4_censoring_and_filtering_debate" TargetMode="Externa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82897" y="3328699"/>
            <a:ext cx="6782879" cy="225497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Who Controls the Internet? 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A433C-5FE9-1A05-86D8-01371918A051}"/>
              </a:ext>
            </a:extLst>
          </p:cNvPr>
          <p:cNvSpPr txBox="1">
            <a:spLocks/>
          </p:cNvSpPr>
          <p:nvPr/>
        </p:nvSpPr>
        <p:spPr>
          <a:xfrm>
            <a:off x="6814727" y="6367524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6DE44-4015-C84B-5681-A5CA6CD2B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Schools Filter Certain Websites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4A25C-D4C2-0266-47D7-93C3FF801CD5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5"/>
            <a:ext cx="10860833" cy="1737805"/>
          </a:xfrm>
        </p:spPr>
        <p:txBody>
          <a:bodyPr>
            <a:normAutofit/>
          </a:bodyPr>
          <a:lstStyle/>
          <a:p>
            <a:r>
              <a:rPr lang="en-GB" dirty="0"/>
              <a:t>Schools will often filter which websites are accessible on the school network. </a:t>
            </a:r>
          </a:p>
          <a:p>
            <a:r>
              <a:rPr lang="en-GB" dirty="0"/>
              <a:t>When you use the internet at school, some websites, such as YouTube and games websites, might be filtered and blocked.</a:t>
            </a:r>
          </a:p>
          <a:p>
            <a:r>
              <a:rPr lang="en-GB" dirty="0"/>
              <a:t>Filtering is often done to keep people safe. </a:t>
            </a:r>
          </a:p>
        </p:txBody>
      </p:sp>
      <p:pic>
        <p:nvPicPr>
          <p:cNvPr id="7" name="Picture Placeholder 6" descr="A computer with a sign on the screen&#10;&#10;AI-generated content may be incorrect.">
            <a:extLst>
              <a:ext uri="{FF2B5EF4-FFF2-40B4-BE49-F238E27FC236}">
                <a16:creationId xmlns:a16="http://schemas.microsoft.com/office/drawing/2014/main" id="{000AE08B-765F-5B86-6F3D-018CFD445C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07" t="18241" r="-7883" b="20218"/>
          <a:stretch/>
        </p:blipFill>
        <p:spPr>
          <a:xfrm>
            <a:off x="3610433" y="3187409"/>
            <a:ext cx="4698977" cy="2539982"/>
          </a:xfrm>
        </p:spPr>
      </p:pic>
    </p:spTree>
    <p:extLst>
      <p:ext uri="{BB962C8B-B14F-4D97-AF65-F5344CB8AC3E}">
        <p14:creationId xmlns:p14="http://schemas.microsoft.com/office/powerpoint/2010/main" val="170341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 descr="A cartoon of a child sitting on a computer&#10;&#10;AI-generated content may be incorrect.">
            <a:extLst>
              <a:ext uri="{FF2B5EF4-FFF2-40B4-BE49-F238E27FC236}">
                <a16:creationId xmlns:a16="http://schemas.microsoft.com/office/drawing/2014/main" id="{85758940-6AFA-9D9A-8DAD-5F662797C1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1" b="13021"/>
          <a:stretch>
            <a:fillRect/>
          </a:stretch>
        </p:blipFill>
        <p:spPr>
          <a:xfrm>
            <a:off x="490538" y="2449513"/>
            <a:ext cx="4151312" cy="3070225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98AC21E-E339-E1CA-97BB-B1FAA6169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Schools Filter Certain Websites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7AF07D-6EF8-5E69-5017-C66D1A08F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5" y="1002639"/>
            <a:ext cx="11228194" cy="611630"/>
          </a:xfrm>
          <a:solidFill>
            <a:srgbClr val="E8E8E7"/>
          </a:solidFill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Why do you think schools filter access to certain websites on the school network?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F0CAC8-1762-CE2C-364F-A90629323FF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89442" y="1720255"/>
            <a:ext cx="6657768" cy="8457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1800" b="1" dirty="0"/>
              <a:t>Inappropriate content</a:t>
            </a:r>
            <a:r>
              <a:rPr lang="en-GB" sz="1800" dirty="0"/>
              <a:t> – The website may have harmful or offensive material that isn’t suitable for children.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3C4173-951B-AAE3-6F49-E26A2974C91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989444" y="2673379"/>
            <a:ext cx="6614698" cy="68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/>
              <a:t>Distraction</a:t>
            </a:r>
            <a:r>
              <a:rPr lang="en-GB" sz="1800" dirty="0"/>
              <a:t> – Some websites might be too entertaining or distracting, making it harder for children to focus on work.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B1ABB95-1DEA-AAB9-974F-C5010E0A9B7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989444" y="3500622"/>
            <a:ext cx="6614698" cy="797742"/>
          </a:xfrm>
        </p:spPr>
        <p:txBody>
          <a:bodyPr anchor="ctr" anchorCtr="0">
            <a:normAutofit lnSpcReduction="10000"/>
          </a:bodyPr>
          <a:lstStyle/>
          <a:p>
            <a:pPr marL="0" indent="0">
              <a:buNone/>
            </a:pPr>
            <a:r>
              <a:rPr lang="en-GB" sz="1800" b="1" dirty="0"/>
              <a:t>Safety concerns</a:t>
            </a:r>
            <a:r>
              <a:rPr lang="en-GB" sz="1800" dirty="0"/>
              <a:t> – Using some websites may lead to cyberbullying, inappropriate conversations, or harmful activities.</a:t>
            </a:r>
            <a:endParaRPr lang="en-GB" sz="1200" b="1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876F436-382C-09F8-7390-86A526A6A3B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989443" y="4415093"/>
            <a:ext cx="6490253" cy="802126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en-GB" sz="1800" b="1" dirty="0"/>
              <a:t>Privacy protection</a:t>
            </a:r>
            <a:r>
              <a:rPr lang="en-GB" sz="1800" dirty="0"/>
              <a:t> – Some websites may collect personal information that could be unsafe for children. 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FF19A15E-9F9B-9FF6-77DF-D215F9A30EBC}"/>
              </a:ext>
            </a:extLst>
          </p:cNvPr>
          <p:cNvSpPr txBox="1">
            <a:spLocks/>
          </p:cNvSpPr>
          <p:nvPr/>
        </p:nvSpPr>
        <p:spPr>
          <a:xfrm>
            <a:off x="4989442" y="5285950"/>
            <a:ext cx="6490253" cy="80212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GB" sz="1800" b="1" dirty="0"/>
              <a:t>Time-wasting </a:t>
            </a:r>
            <a:r>
              <a:rPr lang="en-GB" sz="1800" dirty="0"/>
              <a:t>– Certain websites, like gaming sites, can take up too much time and reduce concentration.</a:t>
            </a:r>
          </a:p>
        </p:txBody>
      </p:sp>
    </p:spTree>
    <p:extLst>
      <p:ext uri="{BB962C8B-B14F-4D97-AF65-F5344CB8AC3E}">
        <p14:creationId xmlns:p14="http://schemas.microsoft.com/office/powerpoint/2010/main" val="305422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1" grpId="0" build="p"/>
      <p:bldP spid="13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834D8-6CBD-FF84-B407-7F9373FD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Internet Censorship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450F4-3732-8BD6-42E5-2464809DE4F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1353438"/>
            <a:ext cx="3680228" cy="443154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Internet censorship is when a government or organisation blocks or controls what people can see or do online.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This might mean stopping people from visiting certain websites, reading certain news, or posting their opinions.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chemeClr val="accent2"/>
                </a:solidFill>
              </a:rPr>
              <a:t>Why do you think some countries and organisations censor what websites people can access?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31FC84-FA59-DFFF-F80C-37D166CF0DB8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dirty="0"/>
              <a:t>Some countries use censorship to keep people safe from harmful content, but others may use it to hide information or stop people from speaking freely. </a:t>
            </a:r>
          </a:p>
          <a:p>
            <a:endParaRPr lang="en-GB" dirty="0"/>
          </a:p>
          <a:p>
            <a:r>
              <a:rPr lang="en-GB" dirty="0"/>
              <a:t>In places with strong censorship, people may only see what the government wants them to see.</a:t>
            </a:r>
          </a:p>
          <a:p>
            <a:endParaRPr lang="en-GB" dirty="0"/>
          </a:p>
        </p:txBody>
      </p:sp>
      <p:pic>
        <p:nvPicPr>
          <p:cNvPr id="10" name="Picture 9" descr="A red stamp with text&#10;&#10;AI-generated content may be incorrect.">
            <a:extLst>
              <a:ext uri="{FF2B5EF4-FFF2-40B4-BE49-F238E27FC236}">
                <a16:creationId xmlns:a16="http://schemas.microsoft.com/office/drawing/2014/main" id="{E161F8B8-4793-95ED-C412-FA7FE7CFA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19" b="87125" l="4850" r="92610">
                        <a14:foregroundMark x1="29792" y1="47286" x2="29792" y2="47286"/>
                        <a14:foregroundMark x1="4850" y1="70727" x2="4850" y2="70727"/>
                        <a14:foregroundMark x1="20843" y1="87182" x2="20843" y2="87182"/>
                        <a14:foregroundMark x1="89607" y1="21363" x2="89607" y2="21363"/>
                        <a14:foregroundMark x1="72691" y1="18360" x2="72691" y2="18360"/>
                        <a14:foregroundMark x1="82159" y1="14376" x2="82159" y2="14376"/>
                        <a14:foregroundMark x1="92610" y1="35335" x2="92610" y2="35335"/>
                        <a14:foregroundMark x1="59700" y1="42841" x2="59700" y2="42841"/>
                        <a14:foregroundMark x1="67667" y1="37818" x2="67667" y2="37818"/>
                        <a14:foregroundMark x1="72691" y1="32852" x2="72691" y2="32852"/>
                        <a14:foregroundMark x1="50231" y1="45323" x2="50231" y2="45323"/>
                        <a14:foregroundMark x1="45266" y1="54273" x2="45266" y2="54273"/>
                        <a14:foregroundMark x1="35277" y1="59758" x2="35277" y2="59758"/>
                        <a14:foregroundMark x1="40242" y1="56755" x2="40242" y2="56755"/>
                        <a14:foregroundMark x1="37298" y1="63741" x2="37298" y2="63741"/>
                        <a14:foregroundMark x1="41282" y1="60739" x2="41282" y2="60739"/>
                        <a14:foregroundMark x1="25808" y1="64261" x2="25808" y2="64261"/>
                        <a14:foregroundMark x1="28811" y1="65242" x2="28811" y2="65242"/>
                        <a14:foregroundMark x1="33314" y1="68245" x2="33314" y2="68245"/>
                        <a14:foregroundMark x1="21305" y1="72229" x2="21305" y2="722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1" t="10684" r="2944" b="10684"/>
          <a:stretch/>
        </p:blipFill>
        <p:spPr>
          <a:xfrm>
            <a:off x="4171273" y="1851042"/>
            <a:ext cx="3797749" cy="31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9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9185E-01F8-D875-14E2-561FCD43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Internet Censorship in the United Kingdom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FF38FD-DCF9-AEAD-9CB7-B0B3ED424D39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In </a:t>
            </a:r>
            <a:r>
              <a:rPr lang="en-GB"/>
              <a:t>our country, </a:t>
            </a:r>
            <a:r>
              <a:rPr lang="en-GB" dirty="0"/>
              <a:t>we have lots of freedom on the internet.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In the UK, we are allowed to look at websites that disagree with the government, as long as the content is legal and doesn’t encourage people to break the law.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Some websites are blocked because they contain illegal or harmful content, like violence or inappropriate material.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Others may be blocked if they are a security risk, such as those with viruses or scams that could steal personal information. </a:t>
            </a:r>
          </a:p>
        </p:txBody>
      </p:sp>
      <p:pic>
        <p:nvPicPr>
          <p:cNvPr id="7" name="Picture Placeholder 6" descr="A map of the united kingdom&#10;&#10;AI-generated content may be incorrect.">
            <a:extLst>
              <a:ext uri="{FF2B5EF4-FFF2-40B4-BE49-F238E27FC236}">
                <a16:creationId xmlns:a16="http://schemas.microsoft.com/office/drawing/2014/main" id="{9CC466FE-4944-EA91-5244-08A432549E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7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373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41118-E566-BC59-1161-E88F3ECD2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Internet Censorship Around the World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A498A-F23C-10EE-BC23-02B85F692C7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3813243"/>
            <a:ext cx="6250223" cy="189709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In these countries, if someone is caught trying to access censored content, like banned news, videos, or social media, they could be questioned by the police or even arrested. </a:t>
            </a:r>
          </a:p>
          <a:p>
            <a:r>
              <a:rPr lang="en-GB" dirty="0"/>
              <a:t>In these places, the government closely watches what people do online to make sure they follow strict rules.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C44039C-A305-C547-623E-AE8C40CC41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61" t="13884" r="-10475" b="13396"/>
          <a:stretch>
            <a:fillRect/>
          </a:stretch>
        </p:blipFill>
        <p:spPr>
          <a:xfrm>
            <a:off x="7252665" y="3682519"/>
            <a:ext cx="4373493" cy="2225877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E8E91C-8290-388B-72B0-D690D6C10BE5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2780" y="1319784"/>
            <a:ext cx="10860833" cy="2045589"/>
          </a:xfrm>
        </p:spPr>
        <p:txBody>
          <a:bodyPr>
            <a:normAutofit/>
          </a:bodyPr>
          <a:lstStyle/>
          <a:p>
            <a:r>
              <a:rPr lang="en-GB" dirty="0"/>
              <a:t>Not every country around the world has the same freedom as we do on the internet. </a:t>
            </a:r>
          </a:p>
          <a:p>
            <a:r>
              <a:rPr lang="en-GB" dirty="0"/>
              <a:t>In some places, people aren’t allowed to visit certain websites, watch certain videos, or post their opinions online. </a:t>
            </a:r>
          </a:p>
          <a:p>
            <a:r>
              <a:rPr lang="en-GB" dirty="0"/>
              <a:t>The government in those countries may block anything they think is dangerous, disrespectful goes against their rules, or criticises them.</a:t>
            </a:r>
          </a:p>
        </p:txBody>
      </p:sp>
    </p:spTree>
    <p:extLst>
      <p:ext uri="{BB962C8B-B14F-4D97-AF65-F5344CB8AC3E}">
        <p14:creationId xmlns:p14="http://schemas.microsoft.com/office/powerpoint/2010/main" val="241334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0B85D-7730-DB54-C3BD-5CD05B305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9EF58-0E60-2623-67D9-72CC7DA72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Filtering or Censoring?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E3CD49-2C31-8DF8-3534-90424F3B3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046" y="1275709"/>
            <a:ext cx="6666499" cy="4904374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dirty="0"/>
              <a:t>Look at these examples of when access to the internet may be blocked. Decide if they are: </a:t>
            </a:r>
          </a:p>
          <a:p>
            <a:pPr marL="0" indent="0">
              <a:spcBef>
                <a:spcPts val="0"/>
              </a:spcBef>
              <a:buNone/>
            </a:pPr>
            <a:endParaRPr lang="en-GB" dirty="0"/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GB" b="1" dirty="0"/>
              <a:t>Internet filtering -</a:t>
            </a:r>
            <a:r>
              <a:rPr lang="en-GB" dirty="0"/>
              <a:t> Used to protect people from harmful or inappropriate content.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r>
              <a:rPr lang="en-GB" b="1" dirty="0"/>
              <a:t>Internet censorship -</a:t>
            </a:r>
            <a:r>
              <a:rPr lang="en-GB" dirty="0"/>
              <a:t> Controlling what people are allowed to see, hear, or say online.</a:t>
            </a:r>
          </a:p>
          <a:p>
            <a:pPr lvl="1">
              <a:spcBef>
                <a:spcPts val="0"/>
              </a:spcBef>
              <a:buBlip>
                <a:blip r:embed="rId2"/>
              </a:buBlip>
            </a:pPr>
            <a:endParaRPr lang="en-GB" dirty="0"/>
          </a:p>
          <a:p>
            <a:pPr fontAlgn="ctr">
              <a:buBlip>
                <a:blip r:embed="rId2"/>
              </a:buBlip>
            </a:pPr>
            <a:r>
              <a:rPr lang="en-GB" dirty="0"/>
              <a:t>At school, you try to visit a game website, but it’s blocked.</a:t>
            </a:r>
          </a:p>
          <a:p>
            <a:pPr fontAlgn="ctr">
              <a:buBlip>
                <a:blip r:embed="rId2"/>
              </a:buBlip>
            </a:pPr>
            <a:r>
              <a:rPr lang="en-GB" dirty="0"/>
              <a:t>A social media post is removed because it talks about a protest the government doesn't like.</a:t>
            </a:r>
          </a:p>
          <a:p>
            <a:pPr fontAlgn="ctr">
              <a:buBlip>
                <a:blip r:embed="rId2"/>
              </a:buBlip>
            </a:pPr>
            <a:r>
              <a:rPr lang="en-GB" dirty="0"/>
              <a:t>People are blocked for viewing a website that is critical of the government. </a:t>
            </a:r>
          </a:p>
          <a:p>
            <a:pPr fontAlgn="ctr">
              <a:buBlip>
                <a:blip r:embed="rId2"/>
              </a:buBlip>
            </a:pPr>
            <a:r>
              <a:rPr lang="en-GB" dirty="0"/>
              <a:t>Your parents stop you watching certain videos on your tablet.</a:t>
            </a:r>
          </a:p>
          <a:p>
            <a:pPr fontAlgn="ctr">
              <a:buBlip>
                <a:blip r:embed="rId2"/>
              </a:buBlip>
            </a:pPr>
            <a:r>
              <a:rPr lang="en-GB" dirty="0"/>
              <a:t>A library computer blocks websites with violent content.</a:t>
            </a:r>
          </a:p>
          <a:p>
            <a:pPr fontAlgn="ctr">
              <a:buBlip>
                <a:blip r:embed="rId2"/>
              </a:buBlip>
            </a:pPr>
            <a:r>
              <a:rPr lang="en-GB" dirty="0"/>
              <a:t>A journalist’s article about pollution is taken down by a company that wants to hide the truth.</a:t>
            </a:r>
          </a:p>
        </p:txBody>
      </p:sp>
      <p:pic>
        <p:nvPicPr>
          <p:cNvPr id="8" name="Picture Placeholder 7" descr="A computer with a chain and a lock&#10;&#10;AI-generated content may be incorrect.">
            <a:extLst>
              <a:ext uri="{FF2B5EF4-FFF2-40B4-BE49-F238E27FC236}">
                <a16:creationId xmlns:a16="http://schemas.microsoft.com/office/drawing/2014/main" id="{FED73CE4-03AD-51D4-CDDF-F76C1B74D7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4" r="15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8284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D8C68-8CE4-5088-B133-F5463C2B1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DD74B-D080-DAF4-2730-6F1BD3E55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Filtering or Censoring? - Answers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878753-F83C-4A3D-B768-12E4620B1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817522"/>
              </p:ext>
            </p:extLst>
          </p:nvPr>
        </p:nvGraphicFramePr>
        <p:xfrm>
          <a:off x="540951" y="1992296"/>
          <a:ext cx="11160000" cy="2873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245572095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21892424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1832065556"/>
                    </a:ext>
                  </a:extLst>
                </a:gridCol>
              </a:tblGrid>
              <a:tr h="962196">
                <a:tc>
                  <a:txBody>
                    <a:bodyPr/>
                    <a:lstStyle/>
                    <a:p>
                      <a:pPr marL="265113" indent="-265113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1. At school, you try to visit a game website, but it’s blocked. -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Internet filtering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2. A social media post is removed because it talks about a protest the government doesn't like. -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Internet censorship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3783093"/>
                  </a:ext>
                </a:extLst>
              </a:tr>
              <a:tr h="962196">
                <a:tc>
                  <a:txBody>
                    <a:bodyPr/>
                    <a:lstStyle/>
                    <a:p>
                      <a:pPr marL="265113" indent="-265113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3. People are blocked for viewing a website that is critical of the government. - </a:t>
                      </a:r>
                      <a:r>
                        <a:rPr lang="en-GB" sz="1800" b="1" dirty="0"/>
                        <a:t>Internet censorship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265113" indent="-265113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4. Your parents stop you watching certain videos on your tablet. -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Internet filtering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8283657"/>
                  </a:ext>
                </a:extLst>
              </a:tr>
              <a:tr h="949015">
                <a:tc>
                  <a:txBody>
                    <a:bodyPr/>
                    <a:lstStyle/>
                    <a:p>
                      <a:pPr marL="265113" indent="-265113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5. A library computer blocks websites with violent content. -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Internet filtering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265113" indent="-265113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6. A journalist’s article about pollution is taken down by a company that wants to hide the truth. - </a:t>
                      </a:r>
                      <a:r>
                        <a:rPr lang="en-GB" sz="1800" b="1" dirty="0"/>
                        <a:t>Internet censorship 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3893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337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BB431-3C69-52BE-2887-5734EA308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24A69-BC26-1213-7C8E-B0F8DB6E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Online Freedom of Speech vs Safety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4B93F-83AF-2B33-1FEF-927FEF68338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331456"/>
            <a:ext cx="10860833" cy="16910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Should people be able to say anything they want online?  </a:t>
            </a:r>
          </a:p>
          <a:p>
            <a:r>
              <a:rPr lang="en-GB" dirty="0"/>
              <a:t>Freedom of speech is a human right, but it is a balancing act between giving people the right to say what you want, but we must also ensure the safety of others.</a:t>
            </a:r>
          </a:p>
          <a:p>
            <a:r>
              <a:rPr lang="en-GB" dirty="0"/>
              <a:t>The freedom to say what you want shouldn’t cause or threaten harm to others.</a:t>
            </a:r>
          </a:p>
        </p:txBody>
      </p:sp>
      <p:pic>
        <p:nvPicPr>
          <p:cNvPr id="7" name="Picture 6" descr="A blue and yellow balance scale&#10;&#10;AI-generated content may be incorrect.">
            <a:extLst>
              <a:ext uri="{FF2B5EF4-FFF2-40B4-BE49-F238E27FC236}">
                <a16:creationId xmlns:a16="http://schemas.microsoft.com/office/drawing/2014/main" id="{B8EDDAA8-8865-243E-BECB-E42D3A422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2" t="28189" r="33830" b="10616"/>
          <a:stretch>
            <a:fillRect/>
          </a:stretch>
        </p:blipFill>
        <p:spPr>
          <a:xfrm>
            <a:off x="3585881" y="3835545"/>
            <a:ext cx="4995355" cy="23226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42690B-6A57-0BBA-14D9-62A344FF250F}"/>
              </a:ext>
            </a:extLst>
          </p:cNvPr>
          <p:cNvSpPr txBox="1"/>
          <p:nvPr/>
        </p:nvSpPr>
        <p:spPr>
          <a:xfrm>
            <a:off x="3691445" y="3506727"/>
            <a:ext cx="1960325" cy="646986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Freedom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DCE0DB-44B9-4FDE-70F9-02ED47FB6441}"/>
              </a:ext>
            </a:extLst>
          </p:cNvPr>
          <p:cNvSpPr txBox="1"/>
          <p:nvPr/>
        </p:nvSpPr>
        <p:spPr>
          <a:xfrm>
            <a:off x="6540232" y="3506727"/>
            <a:ext cx="1960325" cy="646986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Safety</a:t>
            </a:r>
          </a:p>
        </p:txBody>
      </p:sp>
    </p:spTree>
    <p:extLst>
      <p:ext uri="{BB962C8B-B14F-4D97-AF65-F5344CB8AC3E}">
        <p14:creationId xmlns:p14="http://schemas.microsoft.com/office/powerpoint/2010/main" val="409090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Censorship Debate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DDE7B5BA-787D-B573-02BC-C5868611793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2322" b="2322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951" y="1397876"/>
            <a:ext cx="6267562" cy="4655054"/>
          </a:xfrm>
        </p:spPr>
        <p:txBody>
          <a:bodyPr>
            <a:normAutofit/>
          </a:bodyPr>
          <a:lstStyle/>
          <a:p>
            <a:r>
              <a:rPr lang="en-GB" dirty="0"/>
              <a:t>Working in small groups, read and then discuss the </a:t>
            </a:r>
            <a:r>
              <a:rPr lang="en-GB" dirty="0">
                <a:hlinkClick r:id="rId2"/>
              </a:rPr>
              <a:t>scenarios about censoring and filtering</a:t>
            </a:r>
            <a:r>
              <a:rPr lang="en-GB" dirty="0"/>
              <a:t>. There’s no right or wrong answer. 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  <a:p>
            <a:r>
              <a:rPr lang="en-GB" dirty="0"/>
              <a:t>When you have discussed them as a group, you will need to feedback to the rest of the class. </a:t>
            </a:r>
          </a:p>
        </p:txBody>
      </p:sp>
    </p:spTree>
    <p:extLst>
      <p:ext uri="{BB962C8B-B14F-4D97-AF65-F5344CB8AC3E}">
        <p14:creationId xmlns:p14="http://schemas.microsoft.com/office/powerpoint/2010/main" val="3738951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FCC98-83FF-B053-03DC-10ED89794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Censorship and Filtering Debate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23B219-220A-D7C4-6EF0-E0B908137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442158"/>
              </p:ext>
            </p:extLst>
          </p:nvPr>
        </p:nvGraphicFramePr>
        <p:xfrm>
          <a:off x="401982" y="1137109"/>
          <a:ext cx="11554791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1597">
                  <a:extLst>
                    <a:ext uri="{9D8B030D-6E8A-4147-A177-3AD203B41FA5}">
                      <a16:colId xmlns:a16="http://schemas.microsoft.com/office/drawing/2014/main" val="298256068"/>
                    </a:ext>
                  </a:extLst>
                </a:gridCol>
                <a:gridCol w="3851597">
                  <a:extLst>
                    <a:ext uri="{9D8B030D-6E8A-4147-A177-3AD203B41FA5}">
                      <a16:colId xmlns:a16="http://schemas.microsoft.com/office/drawing/2014/main" val="1541536523"/>
                    </a:ext>
                  </a:extLst>
                </a:gridCol>
                <a:gridCol w="3851597">
                  <a:extLst>
                    <a:ext uri="{9D8B030D-6E8A-4147-A177-3AD203B41FA5}">
                      <a16:colId xmlns:a16="http://schemas.microsoft.com/office/drawing/2014/main" val="3577819385"/>
                    </a:ext>
                  </a:extLst>
                </a:gridCol>
              </a:tblGrid>
              <a:tr h="4637525"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1</a:t>
                      </a:r>
                    </a:p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Games Blocked at School </a:t>
                      </a:r>
                    </a:p>
                    <a:p>
                      <a:pPr algn="ctr"/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Your school blocks all online games, even fun ones you play during break time. </a:t>
                      </a:r>
                      <a:b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en-GB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it fair to block all games, even during break time?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games ever help with learning or teamwork?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could be a good rule about when games are allowed?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Scenario 2</a:t>
                      </a: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Comments Turned Off </a:t>
                      </a: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An art-sharing website turns off comments on all posts to stop mean messages. 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Discuss</a:t>
                      </a: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: 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Does turning off comments protect people from being hurt online?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Should people be allowed to share their thoughts, even if some are mean?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What are better ways to stop mean comments without removing them completely?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 3</a:t>
                      </a:r>
                    </a:p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/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One Side of the Story </a:t>
                      </a:r>
                      <a:b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news website only shows stories that agree with the government and removes any that don't. </a:t>
                      </a:r>
                      <a:b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en-GB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Why might it be a problem if people only see one opinion online?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it ever okay to remove news stories that disagree with the government?</a:t>
                      </a:r>
                    </a:p>
                    <a:p>
                      <a:pPr marL="285750" lvl="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can we make sure we see different sides of a story?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310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986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explore who is in charge of the internet and how rules and website blocking can affect people, society, and online platforms.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42E92-4DDD-60F4-744E-5865A9501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CF4E-39CA-8686-3F62-1E45764FD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Censorship and Filtering Debate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C8A7355-0493-197D-C424-43EC43FFA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784867"/>
              </p:ext>
            </p:extLst>
          </p:nvPr>
        </p:nvGraphicFramePr>
        <p:xfrm>
          <a:off x="318602" y="1051560"/>
          <a:ext cx="11554791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1597">
                  <a:extLst>
                    <a:ext uri="{9D8B030D-6E8A-4147-A177-3AD203B41FA5}">
                      <a16:colId xmlns:a16="http://schemas.microsoft.com/office/drawing/2014/main" val="298256068"/>
                    </a:ext>
                  </a:extLst>
                </a:gridCol>
                <a:gridCol w="3851597">
                  <a:extLst>
                    <a:ext uri="{9D8B030D-6E8A-4147-A177-3AD203B41FA5}">
                      <a16:colId xmlns:a16="http://schemas.microsoft.com/office/drawing/2014/main" val="1541536523"/>
                    </a:ext>
                  </a:extLst>
                </a:gridCol>
                <a:gridCol w="3851597">
                  <a:extLst>
                    <a:ext uri="{9D8B030D-6E8A-4147-A177-3AD203B41FA5}">
                      <a16:colId xmlns:a16="http://schemas.microsoft.com/office/drawing/2014/main" val="3577819385"/>
                    </a:ext>
                  </a:extLst>
                </a:gridCol>
              </a:tblGrid>
              <a:tr h="4637525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Scenario 4</a:t>
                      </a: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Funny Videos Taken Down </a:t>
                      </a: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A website removes funny videos that make fun of famous people, saying it might be unkind. </a:t>
                      </a: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Discuss: 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Is it unkind to make fun of famous people in videos?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Can jokes and humour be a good way to express opinions?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Should websites remove funny content if it upsets some people?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Scenario 5</a:t>
                      </a: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Teacher Shares Opinion </a:t>
                      </a: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A teacher writes post on social media saying they disagree with a school rule. The school tell her to remove it. </a:t>
                      </a:r>
                    </a:p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Discuss: 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Should the teacher be allowed to share her opinions online?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What could happen if the school blocks what staff say?</a:t>
                      </a:r>
                    </a:p>
                    <a:p>
                      <a:pPr marL="285750" indent="-285750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Is there a difference between being rude and just having an opinion?</a:t>
                      </a:r>
                    </a:p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Scenario 6</a:t>
                      </a: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Online Petition Blocked </a:t>
                      </a: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A group of students make a website to ask for better school lunches. The website is blocked by the school. </a:t>
                      </a:r>
                    </a:p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Discuss</a:t>
                      </a: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: 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Why might a school block a petition website made by students?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Should students have a voice in school decisions?</a:t>
                      </a:r>
                    </a:p>
                    <a:p>
                      <a:pPr marL="285750" indent="-285750" algn="l">
                        <a:buFontTx/>
                        <a:buBlip>
                          <a:blip r:embed="rId2"/>
                        </a:buBlip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What other ways could students share their ideas safely?</a:t>
                      </a:r>
                    </a:p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310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10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4" y="1216916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Freedom of Speech: </a:t>
            </a:r>
            <a:r>
              <a:rPr lang="en-GB" sz="2800" dirty="0">
                <a:solidFill>
                  <a:schemeClr val="bg1"/>
                </a:solidFill>
              </a:rPr>
              <a:t>The right to express ideas and opinions.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0" y="1206121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Freedom of Speech</a:t>
            </a:r>
          </a:p>
        </p:txBody>
      </p:sp>
      <p:sp>
        <p:nvSpPr>
          <p:cNvPr id="6" name="back bottom left">
            <a:extLst>
              <a:ext uri="{FF2B5EF4-FFF2-40B4-BE49-F238E27FC236}">
                <a16:creationId xmlns:a16="http://schemas.microsoft.com/office/drawing/2014/main" id="{2A644A48-A438-FBDD-A1E9-15F7543709FB}"/>
              </a:ext>
            </a:extLst>
          </p:cNvPr>
          <p:cNvSpPr txBox="1"/>
          <p:nvPr/>
        </p:nvSpPr>
        <p:spPr>
          <a:xfrm>
            <a:off x="491046" y="3679531"/>
            <a:ext cx="341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F</a:t>
            </a:r>
            <a:r>
              <a:rPr lang="en-GB" sz="2800" b="1" dirty="0">
                <a:solidFill>
                  <a:schemeClr val="bg1"/>
                </a:solidFill>
              </a:rPr>
              <a:t>irewall: </a:t>
            </a:r>
            <a:r>
              <a:rPr lang="en-GB" sz="2800" dirty="0">
                <a:solidFill>
                  <a:schemeClr val="bg1"/>
                </a:solidFill>
              </a:rPr>
              <a:t>A system that blocks unwanted data and websites.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front bottom left">
            <a:extLst>
              <a:ext uri="{FF2B5EF4-FFF2-40B4-BE49-F238E27FC236}">
                <a16:creationId xmlns:a16="http://schemas.microsoft.com/office/drawing/2014/main" id="{1C03351C-FEAB-4AD6-8095-1AB56078A36E}"/>
              </a:ext>
            </a:extLst>
          </p:cNvPr>
          <p:cNvSpPr txBox="1"/>
          <p:nvPr/>
        </p:nvSpPr>
        <p:spPr>
          <a:xfrm>
            <a:off x="491042" y="3699638"/>
            <a:ext cx="342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BA68C8"/>
                </a:solidFill>
                <a:latin typeface="Nunito" pitchFamily="2" charset="0"/>
              </a:rPr>
              <a:t>Firewall</a:t>
            </a:r>
            <a:endParaRPr lang="en-GB" sz="2800" b="1" dirty="0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7" name="back bottom right">
            <a:extLst>
              <a:ext uri="{FF2B5EF4-FFF2-40B4-BE49-F238E27FC236}">
                <a16:creationId xmlns:a16="http://schemas.microsoft.com/office/drawing/2014/main" id="{3E7E7B28-213E-98EC-7EF0-B0B2D691761A}"/>
              </a:ext>
            </a:extLst>
          </p:cNvPr>
          <p:cNvSpPr txBox="1"/>
          <p:nvPr/>
        </p:nvSpPr>
        <p:spPr>
          <a:xfrm>
            <a:off x="8280951" y="3692669"/>
            <a:ext cx="3419999" cy="2132059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Responsible Use: </a:t>
            </a:r>
            <a:r>
              <a:rPr lang="en-GB" sz="2800" dirty="0">
                <a:solidFill>
                  <a:schemeClr val="bg1"/>
                </a:solidFill>
              </a:rPr>
              <a:t>Making good choices when online. 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8" name="front bottom righ">
            <a:extLst>
              <a:ext uri="{FF2B5EF4-FFF2-40B4-BE49-F238E27FC236}">
                <a16:creationId xmlns:a16="http://schemas.microsoft.com/office/drawing/2014/main" id="{9AF5543B-EDB1-2185-D9FF-816CCC60FBDC}"/>
              </a:ext>
            </a:extLst>
          </p:cNvPr>
          <p:cNvSpPr txBox="1"/>
          <p:nvPr/>
        </p:nvSpPr>
        <p:spPr>
          <a:xfrm>
            <a:off x="8280950" y="3699638"/>
            <a:ext cx="3420000" cy="2160000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GB" sz="2800" b="1" dirty="0">
                <a:solidFill>
                  <a:srgbClr val="BA68C8"/>
                </a:solidFill>
                <a:latin typeface="Nunito" pitchFamily="2" charset="0"/>
              </a:rPr>
              <a:t>Responsible Use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4948" y="1219618"/>
            <a:ext cx="3416100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Censorship: </a:t>
            </a:r>
            <a:r>
              <a:rPr lang="en-GB" sz="2400" dirty="0">
                <a:solidFill>
                  <a:schemeClr val="bg1"/>
                </a:solidFill>
              </a:rPr>
              <a:t>The act of blocking or controlling what people can see, read, or share online. 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4943" y="1220523"/>
            <a:ext cx="3416099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Censorship</a:t>
            </a:r>
          </a:p>
        </p:txBody>
      </p:sp>
      <p:sp>
        <p:nvSpPr>
          <p:cNvPr id="3" name="back middle">
            <a:extLst>
              <a:ext uri="{FF2B5EF4-FFF2-40B4-BE49-F238E27FC236}">
                <a16:creationId xmlns:a16="http://schemas.microsoft.com/office/drawing/2014/main" id="{36AE20D4-E27C-727C-BC98-3D8C390AE93F}"/>
              </a:ext>
            </a:extLst>
          </p:cNvPr>
          <p:cNvSpPr txBox="1"/>
          <p:nvPr/>
        </p:nvSpPr>
        <p:spPr>
          <a:xfrm>
            <a:off x="4385998" y="2349000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Filter: </a:t>
            </a:r>
            <a:r>
              <a:rPr lang="en-GB" sz="2800" dirty="0">
                <a:solidFill>
                  <a:schemeClr val="bg1"/>
                </a:solidFill>
              </a:rPr>
              <a:t>Software that limits what websites or content can be accesse</a:t>
            </a:r>
            <a:r>
              <a:rPr lang="en-GB" sz="2800" b="1" dirty="0">
                <a:solidFill>
                  <a:schemeClr val="bg1"/>
                </a:solidFill>
              </a:rPr>
              <a:t>d.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front middle">
            <a:extLst>
              <a:ext uri="{FF2B5EF4-FFF2-40B4-BE49-F238E27FC236}">
                <a16:creationId xmlns:a16="http://schemas.microsoft.com/office/drawing/2014/main" id="{FB3E8887-857A-2830-1DBF-F9D2DF110079}"/>
              </a:ext>
            </a:extLst>
          </p:cNvPr>
          <p:cNvSpPr txBox="1"/>
          <p:nvPr/>
        </p:nvSpPr>
        <p:spPr>
          <a:xfrm>
            <a:off x="4385995" y="2349000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Filter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</p:spTree>
    <p:extLst>
      <p:ext uri="{BB962C8B-B14F-4D97-AF65-F5344CB8AC3E}">
        <p14:creationId xmlns:p14="http://schemas.microsoft.com/office/powerpoint/2010/main" val="7076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1" grpId="0" animBg="1"/>
      <p:bldP spid="31" grpId="1" animBg="1"/>
      <p:bldP spid="8" grpId="0" animBg="1"/>
      <p:bldP spid="8" grpId="1" animBg="1"/>
      <p:bldP spid="29" grpId="0" animBg="1"/>
      <p:bldP spid="29" grpId="1" animBg="1"/>
      <p:bldP spid="9" grpId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Why might a school filter access to certain websites? </a:t>
            </a:r>
          </a:p>
          <a:p>
            <a:r>
              <a:rPr lang="en-GB" sz="1800" dirty="0"/>
              <a:t>Why might a country censor access to certain websites? </a:t>
            </a:r>
          </a:p>
          <a:p>
            <a:r>
              <a:rPr lang="en-GB" sz="1800" dirty="0"/>
              <a:t>What are the tools called that can be used to limit access to websites?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I can explain who controls access to the internet and why. </a:t>
            </a:r>
          </a:p>
          <a:p>
            <a:r>
              <a:rPr lang="en-GB" sz="1800" dirty="0"/>
              <a:t>I understand what censorship is and can give examples. </a:t>
            </a:r>
          </a:p>
          <a:p>
            <a:r>
              <a:rPr lang="en-GB" sz="1800" dirty="0"/>
              <a:t>I understand how internet rules can help or harm different people.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ACDA07E-56CF-D080-D8A7-E54CA3C1DDA8}"/>
              </a:ext>
            </a:extLst>
          </p:cNvPr>
          <p:cNvSpPr/>
          <p:nvPr/>
        </p:nvSpPr>
        <p:spPr>
          <a:xfrm>
            <a:off x="398032" y="4586810"/>
            <a:ext cx="11596743" cy="1480751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AD6E81-B7A2-E000-1D09-06220DDEBB55}"/>
              </a:ext>
            </a:extLst>
          </p:cNvPr>
          <p:cNvSpPr/>
          <p:nvPr/>
        </p:nvSpPr>
        <p:spPr>
          <a:xfrm>
            <a:off x="398033" y="2974397"/>
            <a:ext cx="11596743" cy="1500784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1FF3E8-679D-B638-BAD7-CA7FCD29367E}"/>
              </a:ext>
            </a:extLst>
          </p:cNvPr>
          <p:cNvSpPr/>
          <p:nvPr/>
        </p:nvSpPr>
        <p:spPr>
          <a:xfrm>
            <a:off x="398033" y="1163568"/>
            <a:ext cx="11596743" cy="1624351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53954" y="1451996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does it mean to ‘collaborate online’?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291205" y="1471609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Watching videos online at the same time as your friends</a:t>
            </a:r>
            <a:endParaRPr lang="en-GB" sz="1700" dirty="0">
              <a:latin typeface="Nunito" panose="000005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533052" y="3275958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(Discuss) Why does the language used in email communication tend to be more formal?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291205" y="2066739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Working together with others using the internet to share ideas, tasks, or projects.</a:t>
            </a:r>
            <a:r>
              <a:rPr lang="en-GB" sz="17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294976" y="2001040"/>
            <a:ext cx="6343070" cy="67587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80DEB7-1E35-B6F1-E4EB-4564D153F7A5}"/>
              </a:ext>
            </a:extLst>
          </p:cNvPr>
          <p:cNvSpPr/>
          <p:nvPr/>
        </p:nvSpPr>
        <p:spPr>
          <a:xfrm>
            <a:off x="5315878" y="3323929"/>
            <a:ext cx="6479588" cy="85209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497700" y="6179190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985426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586810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39667" y="4867071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(Discuss) What is the difference between a ‘web browser’ and a ‘search engine’?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2305BB-E1D9-9EB4-E116-389F90260E39}"/>
              </a:ext>
            </a:extLst>
          </p:cNvPr>
          <p:cNvSpPr txBox="1">
            <a:spLocks/>
          </p:cNvSpPr>
          <p:nvPr/>
        </p:nvSpPr>
        <p:spPr>
          <a:xfrm>
            <a:off x="5291205" y="3468648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Emails are often used for school or work, so people use clear, polite, and professional language to be respectful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5077A09-D47A-B458-1DF7-CD3E286BA9AE}"/>
              </a:ext>
            </a:extLst>
          </p:cNvPr>
          <p:cNvSpPr txBox="1">
            <a:spLocks/>
          </p:cNvSpPr>
          <p:nvPr/>
        </p:nvSpPr>
        <p:spPr>
          <a:xfrm>
            <a:off x="5291205" y="4922088"/>
            <a:ext cx="6409746" cy="941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A web browser lets you view websites where you know the web address, while a search engine helps you find websites by typing in keywords.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BE6048B-0AEA-F908-B394-E5926E826EEC}"/>
              </a:ext>
            </a:extLst>
          </p:cNvPr>
          <p:cNvSpPr/>
          <p:nvPr/>
        </p:nvSpPr>
        <p:spPr>
          <a:xfrm>
            <a:off x="5270571" y="4771476"/>
            <a:ext cx="6479588" cy="114679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1" grpId="0"/>
      <p:bldP spid="21" grpId="0" animBg="1"/>
      <p:bldP spid="22" grpId="0" animBg="1"/>
      <p:bldP spid="24" grpId="0" animBg="1"/>
      <p:bldP spid="9" grpId="0" animBg="1"/>
      <p:bldP spid="10" grpId="0"/>
      <p:bldP spid="12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521" y="1885225"/>
            <a:ext cx="5196626" cy="4019463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GB" sz="1800" b="1" dirty="0"/>
              <a:t>Censorship</a:t>
            </a:r>
            <a:r>
              <a:rPr lang="en-GB" sz="1800" dirty="0"/>
              <a:t>: The act of blocking or controlling what people can see, read, or share online. </a:t>
            </a:r>
          </a:p>
          <a:p>
            <a:pPr marL="0" indent="0">
              <a:spcBef>
                <a:spcPts val="600"/>
              </a:spcBef>
              <a:buNone/>
            </a:pP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1800" b="1" dirty="0"/>
              <a:t>Firewall</a:t>
            </a:r>
            <a:r>
              <a:rPr lang="en-GB" sz="1800" dirty="0"/>
              <a:t>: A system that blocks unwanted data and websites. </a:t>
            </a:r>
          </a:p>
          <a:p>
            <a:pPr>
              <a:spcBef>
                <a:spcPts val="600"/>
              </a:spcBef>
            </a:pP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1800" b="1" dirty="0"/>
              <a:t>Filter</a:t>
            </a:r>
            <a:r>
              <a:rPr lang="en-GB" sz="1800" dirty="0"/>
              <a:t>: Software that limits what websites or content can be accessed. </a:t>
            </a:r>
          </a:p>
          <a:p>
            <a:pPr>
              <a:spcBef>
                <a:spcPts val="600"/>
              </a:spcBef>
            </a:pP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1800" b="1" dirty="0"/>
              <a:t>Freedom of Speech</a:t>
            </a:r>
            <a:r>
              <a:rPr lang="en-GB" sz="1800" dirty="0"/>
              <a:t>: The right to express ideas and opinions. </a:t>
            </a:r>
          </a:p>
          <a:p>
            <a:pPr>
              <a:spcBef>
                <a:spcPts val="600"/>
              </a:spcBef>
            </a:pP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1800" b="1" dirty="0"/>
              <a:t>Responsible Use</a:t>
            </a:r>
            <a:r>
              <a:rPr lang="en-GB" sz="1800" dirty="0"/>
              <a:t>: Making good choices when online</a:t>
            </a:r>
            <a:r>
              <a:rPr lang="en-GB" dirty="0"/>
              <a:t>.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1800" b="1" dirty="0"/>
              <a:t>Internet Chat</a:t>
            </a:r>
            <a:r>
              <a:rPr lang="en-GB" sz="1800" dirty="0"/>
              <a:t>: Instant messaging in real-time.​</a:t>
            </a:r>
          </a:p>
          <a:p>
            <a:pPr marL="0" indent="0">
              <a:spcBef>
                <a:spcPts val="0"/>
              </a:spcBef>
              <a:buNone/>
            </a:pP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b="1" dirty="0"/>
              <a:t>Video Call</a:t>
            </a:r>
            <a:r>
              <a:rPr lang="en-GB" sz="1800" dirty="0"/>
              <a:t>: Seeing and hearing someone live on your screen.​</a:t>
            </a:r>
          </a:p>
          <a:p>
            <a:pPr>
              <a:spcBef>
                <a:spcPts val="0"/>
              </a:spcBef>
            </a:pP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b="1" dirty="0"/>
              <a:t>Collaborate</a:t>
            </a:r>
            <a:r>
              <a:rPr lang="en-GB" sz="1800" dirty="0"/>
              <a:t>: Working together with others.​</a:t>
            </a:r>
          </a:p>
          <a:p>
            <a:pPr>
              <a:spcBef>
                <a:spcPts val="0"/>
              </a:spcBef>
            </a:pP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b="1" dirty="0"/>
              <a:t>Respectful Communication</a:t>
            </a:r>
            <a:r>
              <a:rPr lang="en-GB" sz="1800" dirty="0"/>
              <a:t>: Using kind, polite language online.​</a:t>
            </a:r>
          </a:p>
          <a:p>
            <a:pPr>
              <a:spcBef>
                <a:spcPts val="0"/>
              </a:spcBef>
            </a:pP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b="1" dirty="0"/>
              <a:t>Online Safety</a:t>
            </a:r>
            <a:r>
              <a:rPr lang="en-GB" sz="1800" dirty="0"/>
              <a:t>: Making good choices when using the internet to protect yourself and others.​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New in this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216F0-5337-72F1-0E4C-3A6E20984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Who Owns the Internet? 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C26388-61B8-3A53-919C-9A0A7266FB4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233996"/>
            <a:ext cx="5052652" cy="467439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>
                <a:solidFill>
                  <a:schemeClr val="accent2"/>
                </a:solidFill>
              </a:rPr>
              <a:t>Who do you think owns the internet?</a:t>
            </a:r>
          </a:p>
          <a:p>
            <a:pPr>
              <a:lnSpc>
                <a:spcPct val="100000"/>
              </a:lnSpc>
            </a:pPr>
            <a:r>
              <a:rPr lang="en-GB"/>
              <a:t>The internet doesn’t have a single owner. No one person, company, or government controls it completely. </a:t>
            </a:r>
          </a:p>
          <a:p>
            <a:pPr>
              <a:lnSpc>
                <a:spcPct val="100000"/>
              </a:lnSpc>
            </a:pPr>
            <a:r>
              <a:rPr lang="en-GB"/>
              <a:t>It is a huge network of smaller networks all over the world, owned by different organisations like phone companies, internet providers, universities, businesses, and governments. </a:t>
            </a:r>
          </a:p>
          <a:p>
            <a:pPr>
              <a:lnSpc>
                <a:spcPct val="100000"/>
              </a:lnSpc>
            </a:pPr>
            <a:r>
              <a:rPr lang="en-GB"/>
              <a:t>Different countries also have their own laws about what people can and can’t do online. </a:t>
            </a:r>
          </a:p>
          <a:p>
            <a:pPr>
              <a:lnSpc>
                <a:spcPct val="100000"/>
              </a:lnSpc>
            </a:pPr>
            <a:r>
              <a:rPr lang="en-GB"/>
              <a:t>Think of the internet like the road system — many groups build and maintain it, but no one owns all of it.</a:t>
            </a:r>
            <a:r>
              <a:rPr lang="en-GB">
                <a:solidFill>
                  <a:schemeClr val="accent2"/>
                </a:solidFill>
              </a:rPr>
              <a:t> 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0F14438-064A-3AF0-9258-1223DC88D5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7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662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5E80D-8828-E776-552A-AD88CA5DB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Internet Filtering and Censorship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6DED9-5A10-CAEE-B052-EDDAB7FBBD2F}"/>
              </a:ext>
            </a:extLst>
          </p:cNvPr>
          <p:cNvSpPr txBox="1">
            <a:spLocks/>
          </p:cNvSpPr>
          <p:nvPr/>
        </p:nvSpPr>
        <p:spPr>
          <a:xfrm>
            <a:off x="665581" y="1306186"/>
            <a:ext cx="10860833" cy="2122814"/>
          </a:xfrm>
          <a:prstGeom prst="rect">
            <a:avLst/>
          </a:prstGeom>
          <a:solidFill>
            <a:srgbClr val="E8E8E7"/>
          </a:solidFill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GB" sz="1800" dirty="0"/>
              <a:t>The internet is full of amazing information, games, videos and websites – but not everything online is safe or suitable for everyone.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1800" dirty="0"/>
              <a:t>That’s why sometimes things are blocked or hidden from us when we use the internet. This is called </a:t>
            </a:r>
            <a:r>
              <a:rPr lang="en-GB" sz="1800" b="1" dirty="0"/>
              <a:t>internet filtering </a:t>
            </a:r>
            <a:r>
              <a:rPr lang="en-GB" sz="1800" dirty="0"/>
              <a:t>or </a:t>
            </a:r>
            <a:r>
              <a:rPr lang="en-GB" sz="1800" b="1" dirty="0"/>
              <a:t>internet censorship</a:t>
            </a:r>
            <a:r>
              <a:rPr lang="en-GB" sz="1800" dirty="0"/>
              <a:t>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1800" dirty="0">
                <a:solidFill>
                  <a:schemeClr val="accent2"/>
                </a:solidFill>
              </a:rPr>
              <a:t>What is the difference between internet filtering and internet censorship?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50B2C3C-74A9-0465-D385-9F9A9B3447F5}"/>
              </a:ext>
            </a:extLst>
          </p:cNvPr>
          <p:cNvGrpSpPr/>
          <p:nvPr/>
        </p:nvGrpSpPr>
        <p:grpSpPr>
          <a:xfrm>
            <a:off x="4347410" y="3572770"/>
            <a:ext cx="2277980" cy="2122815"/>
            <a:chOff x="3657600" y="990600"/>
            <a:chExt cx="4876800" cy="4876800"/>
          </a:xfrm>
        </p:grpSpPr>
        <p:pic>
          <p:nvPicPr>
            <p:cNvPr id="12" name="Picture 11" descr="A computer network with a globe and wires&#10;&#10;AI-generated content may be incorrect.">
              <a:extLst>
                <a:ext uri="{FF2B5EF4-FFF2-40B4-BE49-F238E27FC236}">
                  <a16:creationId xmlns:a16="http://schemas.microsoft.com/office/drawing/2014/main" id="{2B235D92-29E7-BA24-ADF4-230B9A5B9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990600"/>
              <a:ext cx="4876800" cy="487680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30CFDCF-F840-1E98-A14F-F7FAD3B9BDF9}"/>
                </a:ext>
              </a:extLst>
            </p:cNvPr>
            <p:cNvSpPr/>
            <p:nvPr/>
          </p:nvSpPr>
          <p:spPr>
            <a:xfrm>
              <a:off x="3786554" y="1002638"/>
              <a:ext cx="984738" cy="540000"/>
            </a:xfrm>
            <a:prstGeom prst="rect">
              <a:avLst/>
            </a:prstGeom>
            <a:solidFill>
              <a:srgbClr val="1735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33A8A69-F4C8-4B61-DBEA-EBC5BAB1F104}"/>
                </a:ext>
              </a:extLst>
            </p:cNvPr>
            <p:cNvSpPr/>
            <p:nvPr/>
          </p:nvSpPr>
          <p:spPr>
            <a:xfrm>
              <a:off x="4571691" y="1161098"/>
              <a:ext cx="657109" cy="264688"/>
            </a:xfrm>
            <a:prstGeom prst="rect">
              <a:avLst/>
            </a:prstGeom>
            <a:solidFill>
              <a:srgbClr val="1735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7543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8C67E-0B3E-BC01-3226-44DBC8198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Internet Filtering and Censorship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AEC39-5782-B3E2-CFF7-F2A512399EF9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b="1" dirty="0"/>
              <a:t>Filtering</a:t>
            </a:r>
            <a:r>
              <a:rPr lang="en-GB" dirty="0"/>
              <a:t> is often used in schools or homes to block websites that are not safe or suitable for children, like sites with violence or rude content. </a:t>
            </a:r>
          </a:p>
          <a:p>
            <a:r>
              <a:rPr lang="en-GB" dirty="0"/>
              <a:t>It helps to protect people.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6070EF-4471-903B-EB49-4F8F8007CF7D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b="1" dirty="0"/>
              <a:t>Censorship</a:t>
            </a:r>
            <a:r>
              <a:rPr lang="en-GB" dirty="0"/>
              <a:t>, on the other hand, is when a government or organisation stops people from seeing or sharing certain information, even if it isn’t harmful. </a:t>
            </a:r>
          </a:p>
          <a:p>
            <a:r>
              <a:rPr lang="en-GB" dirty="0"/>
              <a:t>This can be used to control what people know or say. </a:t>
            </a:r>
          </a:p>
          <a:p>
            <a:r>
              <a:rPr lang="en-GB" dirty="0"/>
              <a:t>So, </a:t>
            </a:r>
            <a:r>
              <a:rPr lang="en-GB" b="1" dirty="0"/>
              <a:t>filtering</a:t>
            </a:r>
            <a:r>
              <a:rPr lang="en-GB" dirty="0"/>
              <a:t> is about safety, while </a:t>
            </a:r>
            <a:r>
              <a:rPr lang="en-GB" b="1" dirty="0"/>
              <a:t>censorship</a:t>
            </a:r>
            <a:r>
              <a:rPr lang="en-GB" dirty="0"/>
              <a:t> is more about control.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27C0DD-5E51-C6E6-C730-B18F7B8891A4}"/>
              </a:ext>
            </a:extLst>
          </p:cNvPr>
          <p:cNvGrpSpPr/>
          <p:nvPr/>
        </p:nvGrpSpPr>
        <p:grpSpPr>
          <a:xfrm>
            <a:off x="4331561" y="2037493"/>
            <a:ext cx="3528874" cy="3063432"/>
            <a:chOff x="3657600" y="990600"/>
            <a:chExt cx="4876800" cy="4876800"/>
          </a:xfrm>
        </p:grpSpPr>
        <p:pic>
          <p:nvPicPr>
            <p:cNvPr id="8" name="Picture 7" descr="A computer network with a globe and wires&#10;&#10;AI-generated content may be incorrect.">
              <a:extLst>
                <a:ext uri="{FF2B5EF4-FFF2-40B4-BE49-F238E27FC236}">
                  <a16:creationId xmlns:a16="http://schemas.microsoft.com/office/drawing/2014/main" id="{A067589A-FB9B-7521-12F5-4BC33B826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990600"/>
              <a:ext cx="4876800" cy="48768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42486E-D4F3-F68F-DB82-8F83B9654277}"/>
                </a:ext>
              </a:extLst>
            </p:cNvPr>
            <p:cNvSpPr/>
            <p:nvPr/>
          </p:nvSpPr>
          <p:spPr>
            <a:xfrm>
              <a:off x="3786554" y="1002638"/>
              <a:ext cx="984738" cy="540000"/>
            </a:xfrm>
            <a:prstGeom prst="rect">
              <a:avLst/>
            </a:prstGeom>
            <a:solidFill>
              <a:srgbClr val="1735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9B04718-10B7-ABE5-193F-9124A3ED2A5E}"/>
                </a:ext>
              </a:extLst>
            </p:cNvPr>
            <p:cNvSpPr/>
            <p:nvPr/>
          </p:nvSpPr>
          <p:spPr>
            <a:xfrm>
              <a:off x="4571691" y="1161098"/>
              <a:ext cx="657109" cy="264688"/>
            </a:xfrm>
            <a:prstGeom prst="rect">
              <a:avLst/>
            </a:prstGeom>
            <a:solidFill>
              <a:srgbClr val="1735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8908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4750D-A091-960E-0E90-4F52E3D90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Internet Filters </a:t>
            </a:r>
            <a:r>
              <a:rPr lang="en-GB"/>
              <a:t>and Firewalls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9AB14A-3C6D-893E-7F1F-99B28CD0C5C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1353438"/>
            <a:ext cx="3752964" cy="443154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Websites can be censored or filtered using special tools called </a:t>
            </a:r>
            <a:r>
              <a:rPr lang="en-GB" b="1" dirty="0"/>
              <a:t>filters</a:t>
            </a:r>
            <a:r>
              <a:rPr lang="en-GB" dirty="0"/>
              <a:t> and </a:t>
            </a:r>
            <a:r>
              <a:rPr lang="en-GB" b="1" dirty="0"/>
              <a:t>firewalls</a:t>
            </a:r>
            <a:r>
              <a:rPr lang="en-GB" dirty="0"/>
              <a:t>. </a:t>
            </a:r>
          </a:p>
          <a:p>
            <a:r>
              <a:rPr lang="en-GB" b="1" dirty="0"/>
              <a:t>Filters</a:t>
            </a:r>
            <a:r>
              <a:rPr lang="en-GB" dirty="0"/>
              <a:t> are used in schools, at home and by countries to block websites.</a:t>
            </a:r>
          </a:p>
          <a:p>
            <a:r>
              <a:rPr lang="en-GB" dirty="0"/>
              <a:t>Internet filters look at things like the words on the page, pictures, and even the website’s address. </a:t>
            </a:r>
          </a:p>
          <a:p>
            <a:r>
              <a:rPr lang="en-GB" dirty="0"/>
              <a:t>If the filter sees something that’s not allowed—like bad language, violence, or distracting games—it will block the website so you can’t open it</a:t>
            </a:r>
          </a:p>
        </p:txBody>
      </p:sp>
      <p:pic>
        <p:nvPicPr>
          <p:cNvPr id="8" name="Picture Placeholder 7" descr="A computer with a lock and key&#10;&#10;AI-generated content may be incorrect.">
            <a:extLst>
              <a:ext uri="{FF2B5EF4-FFF2-40B4-BE49-F238E27FC236}">
                <a16:creationId xmlns:a16="http://schemas.microsoft.com/office/drawing/2014/main" id="{AAB3F1E5-8F6F-2A30-6E2C-D2AFC28CDC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2" t="-19238" r="-1321" b="-8216"/>
          <a:stretch>
            <a:fillRect/>
          </a:stretch>
        </p:blipFill>
        <p:spPr>
          <a:xfrm>
            <a:off x="4404558" y="884698"/>
            <a:ext cx="3382879" cy="4674399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2A79259-0920-305D-D1E9-8832507A6E8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b="1" dirty="0"/>
              <a:t>Firewalls</a:t>
            </a:r>
            <a:r>
              <a:rPr lang="en-GB" dirty="0"/>
              <a:t> are like invisible guards that stand at the gate of the internet. </a:t>
            </a:r>
          </a:p>
          <a:p>
            <a:r>
              <a:rPr lang="en-GB" dirty="0"/>
              <a:t>They check the information coming in to see if it’s safe or allowed, just like a guard at a school gate checks who’s allowed to enter. </a:t>
            </a:r>
          </a:p>
          <a:p>
            <a:r>
              <a:rPr lang="en-GB" dirty="0"/>
              <a:t>If something isn’t safe or allowed, the firewall blocks it from getting through.</a:t>
            </a:r>
          </a:p>
        </p:txBody>
      </p:sp>
    </p:spTree>
    <p:extLst>
      <p:ext uri="{BB962C8B-B14F-4D97-AF65-F5344CB8AC3E}">
        <p14:creationId xmlns:p14="http://schemas.microsoft.com/office/powerpoint/2010/main" val="182930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63F61E-650D-4EC9-9AA3-CD6C03C4BDE1}">
  <ds:schemaRefs>
    <ds:schemaRef ds:uri="http://schemas.openxmlformats.org/package/2006/metadata/core-properties"/>
    <ds:schemaRef ds:uri="13450042-f009-418d-a922-a3175eeea887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13d5997a-e98d-49c4-b2de-b6e4809b031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784</TotalTime>
  <Words>2138</Words>
  <Application>Microsoft Office PowerPoint</Application>
  <PresentationFormat>Widescreen</PresentationFormat>
  <Paragraphs>204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Nunito</vt:lpstr>
      <vt:lpstr>Arial</vt:lpstr>
      <vt:lpstr>Calibri</vt:lpstr>
      <vt:lpstr>Palanquin</vt:lpstr>
      <vt:lpstr>Aptos</vt:lpstr>
      <vt:lpstr>Theme1</vt:lpstr>
      <vt:lpstr>Lesson 4</vt:lpstr>
      <vt:lpstr>Aim</vt:lpstr>
      <vt:lpstr>Success Criteria</vt:lpstr>
      <vt:lpstr>Knowledge and Skills Check</vt:lpstr>
      <vt:lpstr>Vocabulary Overview</vt:lpstr>
      <vt:lpstr>Who Owns the Internet? </vt:lpstr>
      <vt:lpstr>Internet Filtering and Censorship</vt:lpstr>
      <vt:lpstr>Internet Filtering and Censorship</vt:lpstr>
      <vt:lpstr>Internet Filters and Firewalls</vt:lpstr>
      <vt:lpstr>Why Schools Filter Certain Websites</vt:lpstr>
      <vt:lpstr>Why Schools Filter Certain Websites</vt:lpstr>
      <vt:lpstr>Internet Censorship</vt:lpstr>
      <vt:lpstr> Internet Censorship in the United Kingdom</vt:lpstr>
      <vt:lpstr>Internet Censorship Around the World</vt:lpstr>
      <vt:lpstr>Activity 1: Filtering or Censoring?</vt:lpstr>
      <vt:lpstr>Activity 1: Filtering or Censoring? - Answers</vt:lpstr>
      <vt:lpstr> Online Freedom of Speech vs Safety </vt:lpstr>
      <vt:lpstr>Activity 2: Censorship Debate</vt:lpstr>
      <vt:lpstr>Activity 2: Censorship and Filtering Debate</vt:lpstr>
      <vt:lpstr>Activity 2: Censorship and Filtering Debate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Rebecca Summer</cp:lastModifiedBy>
  <cp:revision>6</cp:revision>
  <dcterms:created xsi:type="dcterms:W3CDTF">2024-04-03T14:27:17Z</dcterms:created>
  <dcterms:modified xsi:type="dcterms:W3CDTF">2025-07-02T14:38:33Z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