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4"/>
  </p:notesMasterIdLst>
  <p:handoutMasterIdLst>
    <p:handoutMasterId r:id="rId25"/>
  </p:handoutMasterIdLst>
  <p:sldIdLst>
    <p:sldId id="326" r:id="rId5"/>
    <p:sldId id="327" r:id="rId6"/>
    <p:sldId id="328" r:id="rId7"/>
    <p:sldId id="334" r:id="rId8"/>
    <p:sldId id="329" r:id="rId9"/>
    <p:sldId id="337" r:id="rId10"/>
    <p:sldId id="336" r:id="rId11"/>
    <p:sldId id="354" r:id="rId12"/>
    <p:sldId id="343" r:id="rId13"/>
    <p:sldId id="345" r:id="rId14"/>
    <p:sldId id="355" r:id="rId15"/>
    <p:sldId id="347" r:id="rId16"/>
    <p:sldId id="351" r:id="rId17"/>
    <p:sldId id="352" r:id="rId18"/>
    <p:sldId id="332" r:id="rId19"/>
    <p:sldId id="357" r:id="rId20"/>
    <p:sldId id="353" r:id="rId21"/>
    <p:sldId id="323" r:id="rId22"/>
    <p:sldId id="330" r:id="rId23"/>
  </p:sldIdLst>
  <p:sldSz cx="12192000" cy="6858000"/>
  <p:notesSz cx="6858000" cy="9144000"/>
  <p:embeddedFontLst>
    <p:embeddedFont>
      <p:font typeface="Nunito" pitchFamily="2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E6E0BC9-92CD-1DF1-88E6-058FC4489DFD}" name="Mark Burrows" initials="MB" userId="S::Mark@2simple.com::6f861ed5-3dbc-48c5-8b13-dd14015e8b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7"/>
    <a:srgbClr val="91D1DA"/>
    <a:srgbClr val="DCA3EB"/>
    <a:srgbClr val="E4BAF0"/>
    <a:srgbClr val="DECFF9"/>
    <a:srgbClr val="EEEEEE"/>
    <a:srgbClr val="BA68C8"/>
    <a:srgbClr val="8E24AA"/>
    <a:srgbClr val="BDBDBD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1E1DFE-DBF0-4F19-B422-D2E800B4274F}" v="13" dt="2025-06-23T14:32:50.4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4" autoAdjust="0"/>
    <p:restoredTop sz="82491" autoAdjust="0"/>
  </p:normalViewPr>
  <p:slideViewPr>
    <p:cSldViewPr snapToGrid="0">
      <p:cViewPr varScale="1">
        <p:scale>
          <a:sx n="68" d="100"/>
          <a:sy n="68" d="100"/>
        </p:scale>
        <p:origin x="1042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405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tags" Target="tags/tag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Burrows" userId="6f861ed5-3dbc-48c5-8b13-dd14015e8b7f" providerId="ADAL" clId="{3BB0338B-1CA4-4EB3-AAEF-F721822E815B}"/>
    <pc:docChg chg="modSld">
      <pc:chgData name="Mark Burrows" userId="6f861ed5-3dbc-48c5-8b13-dd14015e8b7f" providerId="ADAL" clId="{3BB0338B-1CA4-4EB3-AAEF-F721822E815B}" dt="2025-05-15T14:04:46.756" v="5" actId="404"/>
      <pc:docMkLst>
        <pc:docMk/>
      </pc:docMkLst>
      <pc:sldChg chg="modSp mod">
        <pc:chgData name="Mark Burrows" userId="6f861ed5-3dbc-48c5-8b13-dd14015e8b7f" providerId="ADAL" clId="{3BB0338B-1CA4-4EB3-AAEF-F721822E815B}" dt="2025-05-15T14:04:26.959" v="0" actId="403"/>
        <pc:sldMkLst>
          <pc:docMk/>
          <pc:sldMk cId="989361444" sldId="327"/>
        </pc:sldMkLst>
        <pc:spChg chg="mod">
          <ac:chgData name="Mark Burrows" userId="6f861ed5-3dbc-48c5-8b13-dd14015e8b7f" providerId="ADAL" clId="{3BB0338B-1CA4-4EB3-AAEF-F721822E815B}" dt="2025-05-15T14:04:26.959" v="0" actId="403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3BB0338B-1CA4-4EB3-AAEF-F721822E815B}" dt="2025-05-15T14:04:30.248" v="1" actId="403"/>
        <pc:sldMkLst>
          <pc:docMk/>
          <pc:sldMk cId="2820299366" sldId="328"/>
        </pc:sldMkLst>
        <pc:spChg chg="mod">
          <ac:chgData name="Mark Burrows" userId="6f861ed5-3dbc-48c5-8b13-dd14015e8b7f" providerId="ADAL" clId="{3BB0338B-1CA4-4EB3-AAEF-F721822E815B}" dt="2025-05-15T14:04:30.248" v="1" actId="403"/>
          <ac:spMkLst>
            <pc:docMk/>
            <pc:sldMk cId="2820299366" sldId="328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3BB0338B-1CA4-4EB3-AAEF-F721822E815B}" dt="2025-05-15T14:04:42.033" v="3" actId="403"/>
        <pc:sldMkLst>
          <pc:docMk/>
          <pc:sldMk cId="2940960241" sldId="329"/>
        </pc:sldMkLst>
        <pc:spChg chg="mod">
          <ac:chgData name="Mark Burrows" userId="6f861ed5-3dbc-48c5-8b13-dd14015e8b7f" providerId="ADAL" clId="{3BB0338B-1CA4-4EB3-AAEF-F721822E815B}" dt="2025-05-15T14:04:42.033" v="3" actId="403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Mark Burrows" userId="6f861ed5-3dbc-48c5-8b13-dd14015e8b7f" providerId="ADAL" clId="{3BB0338B-1CA4-4EB3-AAEF-F721822E815B}" dt="2025-05-15T14:04:39.140" v="2" actId="403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Mark Burrows" userId="6f861ed5-3dbc-48c5-8b13-dd14015e8b7f" providerId="ADAL" clId="{3BB0338B-1CA4-4EB3-AAEF-F721822E815B}" dt="2025-05-15T14:04:46.756" v="5" actId="404"/>
        <pc:sldMkLst>
          <pc:docMk/>
          <pc:sldMk cId="923256929" sldId="333"/>
        </pc:sldMkLst>
      </pc:sldChg>
    </pc:docChg>
  </pc:docChgLst>
  <pc:docChgLst>
    <pc:chgData name="Rebecca Summer" userId="fb5c2836-fb10-433a-9b94-1447f06d1cbf" providerId="ADAL" clId="{95F409E9-B70B-4140-B38C-31E6CD8B47DD}"/>
    <pc:docChg chg="addSld modSld">
      <pc:chgData name="Rebecca Summer" userId="fb5c2836-fb10-433a-9b94-1447f06d1cbf" providerId="ADAL" clId="{95F409E9-B70B-4140-B38C-31E6CD8B47DD}" dt="2025-02-17T15:24:15.533" v="7" actId="6549"/>
      <pc:docMkLst>
        <pc:docMk/>
      </pc:docMkLst>
      <pc:sldChg chg="modSp modAnim">
        <pc:chgData name="Rebecca Summer" userId="fb5c2836-fb10-433a-9b94-1447f06d1cbf" providerId="ADAL" clId="{95F409E9-B70B-4140-B38C-31E6CD8B47DD}" dt="2025-02-17T15:22:51.035" v="5"/>
        <pc:sldMkLst>
          <pc:docMk/>
          <pc:sldMk cId="2062476382" sldId="299"/>
        </pc:sldMkLst>
      </pc:sldChg>
      <pc:sldChg chg="modSp add mod">
        <pc:chgData name="Rebecca Summer" userId="fb5c2836-fb10-433a-9b94-1447f06d1cbf" providerId="ADAL" clId="{95F409E9-B70B-4140-B38C-31E6CD8B47DD}" dt="2025-02-17T15:24:15.533" v="7" actId="6549"/>
        <pc:sldMkLst>
          <pc:docMk/>
          <pc:sldMk cId="923256929" sldId="333"/>
        </pc:sldMkLst>
      </pc:sldChg>
    </pc:docChg>
  </pc:docChgLst>
  <pc:docChgLst>
    <pc:chgData name="Mark Burrows" userId="6f861ed5-3dbc-48c5-8b13-dd14015e8b7f" providerId="ADAL" clId="{10EB3D60-BCA7-44C2-A145-2D8DEBD142FB}"/>
    <pc:docChg chg="undo custSel addSld delSld modSld sldOrd modMainMaster">
      <pc:chgData name="Mark Burrows" userId="6f861ed5-3dbc-48c5-8b13-dd14015e8b7f" providerId="ADAL" clId="{10EB3D60-BCA7-44C2-A145-2D8DEBD142FB}" dt="2025-06-06T10:49:57.042" v="8427" actId="20577"/>
      <pc:docMkLst>
        <pc:docMk/>
      </pc:docMkLst>
      <pc:sldChg chg="del">
        <pc:chgData name="Mark Burrows" userId="6f861ed5-3dbc-48c5-8b13-dd14015e8b7f" providerId="ADAL" clId="{10EB3D60-BCA7-44C2-A145-2D8DEBD142FB}" dt="2025-05-29T11:37:34.496" v="398" actId="47"/>
        <pc:sldMkLst>
          <pc:docMk/>
          <pc:sldMk cId="4063087291" sldId="294"/>
        </pc:sldMkLst>
      </pc:sldChg>
      <pc:sldChg chg="del">
        <pc:chgData name="Mark Burrows" userId="6f861ed5-3dbc-48c5-8b13-dd14015e8b7f" providerId="ADAL" clId="{10EB3D60-BCA7-44C2-A145-2D8DEBD142FB}" dt="2025-05-29T11:04:20.959" v="46" actId="47"/>
        <pc:sldMkLst>
          <pc:docMk/>
          <pc:sldMk cId="2062476382" sldId="299"/>
        </pc:sldMkLst>
      </pc:sldChg>
      <pc:sldChg chg="modSp mod">
        <pc:chgData name="Mark Burrows" userId="6f861ed5-3dbc-48c5-8b13-dd14015e8b7f" providerId="ADAL" clId="{10EB3D60-BCA7-44C2-A145-2D8DEBD142FB}" dt="2025-05-29T11:40:27.399" v="474" actId="1076"/>
        <pc:sldMkLst>
          <pc:docMk/>
          <pc:sldMk cId="707636351" sldId="323"/>
        </pc:sldMkLst>
        <pc:spChg chg="mod">
          <ac:chgData name="Mark Burrows" userId="6f861ed5-3dbc-48c5-8b13-dd14015e8b7f" providerId="ADAL" clId="{10EB3D60-BCA7-44C2-A145-2D8DEBD142FB}" dt="2025-05-29T11:39:12.434" v="455" actId="113"/>
          <ac:spMkLst>
            <pc:docMk/>
            <pc:sldMk cId="707636351" sldId="323"/>
            <ac:spMk id="3" creationId="{36AE20D4-E27C-727C-BC98-3D8C390AE93F}"/>
          </ac:spMkLst>
        </pc:spChg>
        <pc:spChg chg="mod">
          <ac:chgData name="Mark Burrows" userId="6f861ed5-3dbc-48c5-8b13-dd14015e8b7f" providerId="ADAL" clId="{10EB3D60-BCA7-44C2-A145-2D8DEBD142FB}" dt="2025-05-29T11:39:35.475" v="462" actId="113"/>
          <ac:spMkLst>
            <pc:docMk/>
            <pc:sldMk cId="707636351" sldId="323"/>
            <ac:spMk id="4" creationId="{1448E77D-D061-31E1-9C79-B42131A8A2D8}"/>
          </ac:spMkLst>
        </pc:spChg>
        <pc:spChg chg="mod">
          <ac:chgData name="Mark Burrows" userId="6f861ed5-3dbc-48c5-8b13-dd14015e8b7f" providerId="ADAL" clId="{10EB3D60-BCA7-44C2-A145-2D8DEBD142FB}" dt="2025-05-29T11:38:20.241" v="432" actId="20577"/>
          <ac:spMkLst>
            <pc:docMk/>
            <pc:sldMk cId="707636351" sldId="323"/>
            <ac:spMk id="5" creationId="{7826159E-945A-F86C-E219-439FEBE20035}"/>
          </ac:spMkLst>
        </pc:spChg>
        <pc:spChg chg="mod">
          <ac:chgData name="Mark Burrows" userId="6f861ed5-3dbc-48c5-8b13-dd14015e8b7f" providerId="ADAL" clId="{10EB3D60-BCA7-44C2-A145-2D8DEBD142FB}" dt="2025-05-29T11:38:48.928" v="448" actId="113"/>
          <ac:spMkLst>
            <pc:docMk/>
            <pc:sldMk cId="707636351" sldId="323"/>
            <ac:spMk id="6" creationId="{2A644A48-A438-FBDD-A1E9-15F7543709FB}"/>
          </ac:spMkLst>
        </pc:spChg>
        <pc:spChg chg="mod">
          <ac:chgData name="Mark Burrows" userId="6f861ed5-3dbc-48c5-8b13-dd14015e8b7f" providerId="ADAL" clId="{10EB3D60-BCA7-44C2-A145-2D8DEBD142FB}" dt="2025-05-29T11:40:21.377" v="473" actId="255"/>
          <ac:spMkLst>
            <pc:docMk/>
            <pc:sldMk cId="707636351" sldId="323"/>
            <ac:spMk id="7" creationId="{3E7E7B28-213E-98EC-7EF0-B0B2D691761A}"/>
          </ac:spMkLst>
        </pc:spChg>
        <pc:spChg chg="mod">
          <ac:chgData name="Mark Burrows" userId="6f861ed5-3dbc-48c5-8b13-dd14015e8b7f" providerId="ADAL" clId="{10EB3D60-BCA7-44C2-A145-2D8DEBD142FB}" dt="2025-05-29T11:40:27.399" v="474" actId="1076"/>
          <ac:spMkLst>
            <pc:docMk/>
            <pc:sldMk cId="707636351" sldId="323"/>
            <ac:spMk id="8" creationId="{9AF5543B-EDB1-2185-D9FF-816CCC60FBDC}"/>
          </ac:spMkLst>
        </pc:spChg>
        <pc:spChg chg="mod">
          <ac:chgData name="Mark Burrows" userId="6f861ed5-3dbc-48c5-8b13-dd14015e8b7f" providerId="ADAL" clId="{10EB3D60-BCA7-44C2-A145-2D8DEBD142FB}" dt="2025-05-29T11:39:20.887" v="457" actId="1076"/>
          <ac:spMkLst>
            <pc:docMk/>
            <pc:sldMk cId="707636351" sldId="323"/>
            <ac:spMk id="9" creationId="{FB3E8887-857A-2830-1DBF-F9D2DF110079}"/>
          </ac:spMkLst>
        </pc:spChg>
        <pc:spChg chg="mod">
          <ac:chgData name="Mark Burrows" userId="6f861ed5-3dbc-48c5-8b13-dd14015e8b7f" providerId="ADAL" clId="{10EB3D60-BCA7-44C2-A145-2D8DEBD142FB}" dt="2025-05-29T11:39:43.703" v="464" actId="1076"/>
          <ac:spMkLst>
            <pc:docMk/>
            <pc:sldMk cId="707636351" sldId="323"/>
            <ac:spMk id="18" creationId="{1448E77D-D061-31E1-9C79-B42131A8A2D8}"/>
          </ac:spMkLst>
        </pc:spChg>
        <pc:spChg chg="mod">
          <ac:chgData name="Mark Burrows" userId="6f861ed5-3dbc-48c5-8b13-dd14015e8b7f" providerId="ADAL" clId="{10EB3D60-BCA7-44C2-A145-2D8DEBD142FB}" dt="2025-05-29T11:38:32.418" v="443" actId="5793"/>
          <ac:spMkLst>
            <pc:docMk/>
            <pc:sldMk cId="707636351" sldId="323"/>
            <ac:spMk id="29" creationId="{2093B9D2-75A7-9FD6-AA87-518A5116890E}"/>
          </ac:spMkLst>
        </pc:spChg>
        <pc:spChg chg="mod">
          <ac:chgData name="Mark Burrows" userId="6f861ed5-3dbc-48c5-8b13-dd14015e8b7f" providerId="ADAL" clId="{10EB3D60-BCA7-44C2-A145-2D8DEBD142FB}" dt="2025-05-29T11:38:58.173" v="450" actId="1076"/>
          <ac:spMkLst>
            <pc:docMk/>
            <pc:sldMk cId="707636351" sldId="323"/>
            <ac:spMk id="31" creationId="{1C03351C-FEAB-4AD6-8095-1AB56078A36E}"/>
          </ac:spMkLst>
        </pc:spChg>
      </pc:sldChg>
      <pc:sldChg chg="del">
        <pc:chgData name="Mark Burrows" userId="6f861ed5-3dbc-48c5-8b13-dd14015e8b7f" providerId="ADAL" clId="{10EB3D60-BCA7-44C2-A145-2D8DEBD142FB}" dt="2025-05-29T11:37:36.389" v="399" actId="47"/>
        <pc:sldMkLst>
          <pc:docMk/>
          <pc:sldMk cId="822690961" sldId="324"/>
        </pc:sldMkLst>
      </pc:sldChg>
      <pc:sldChg chg="del">
        <pc:chgData name="Mark Burrows" userId="6f861ed5-3dbc-48c5-8b13-dd14015e8b7f" providerId="ADAL" clId="{10EB3D60-BCA7-44C2-A145-2D8DEBD142FB}" dt="2025-06-02T16:00:27.570" v="5791" actId="47"/>
        <pc:sldMkLst>
          <pc:docMk/>
          <pc:sldMk cId="2294019312" sldId="325"/>
        </pc:sldMkLst>
      </pc:sldChg>
      <pc:sldChg chg="modSp mod modNotesTx">
        <pc:chgData name="Mark Burrows" userId="6f861ed5-3dbc-48c5-8b13-dd14015e8b7f" providerId="ADAL" clId="{10EB3D60-BCA7-44C2-A145-2D8DEBD142FB}" dt="2025-06-06T10:49:57.042" v="8427" actId="20577"/>
        <pc:sldMkLst>
          <pc:docMk/>
          <pc:sldMk cId="4196247511" sldId="326"/>
        </pc:sldMkLst>
        <pc:spChg chg="mod">
          <ac:chgData name="Mark Burrows" userId="6f861ed5-3dbc-48c5-8b13-dd14015e8b7f" providerId="ADAL" clId="{10EB3D60-BCA7-44C2-A145-2D8DEBD142FB}" dt="2025-05-15T14:10:40.109" v="31" actId="14100"/>
          <ac:spMkLst>
            <pc:docMk/>
            <pc:sldMk cId="4196247511" sldId="326"/>
            <ac:spMk id="2" creationId="{E8BA4470-4472-C8FC-1A4C-AE8BE59A0CE8}"/>
          </ac:spMkLst>
        </pc:spChg>
        <pc:spChg chg="mod">
          <ac:chgData name="Mark Burrows" userId="6f861ed5-3dbc-48c5-8b13-dd14015e8b7f" providerId="ADAL" clId="{10EB3D60-BCA7-44C2-A145-2D8DEBD142FB}" dt="2025-05-15T14:10:12.507" v="7" actId="20577"/>
          <ac:spMkLst>
            <pc:docMk/>
            <pc:sldMk cId="4196247511" sldId="326"/>
            <ac:spMk id="3" creationId="{6427C6C8-89A7-F195-6466-886872617555}"/>
          </ac:spMkLst>
        </pc:spChg>
      </pc:sldChg>
      <pc:sldChg chg="modSp mod">
        <pc:chgData name="Mark Burrows" userId="6f861ed5-3dbc-48c5-8b13-dd14015e8b7f" providerId="ADAL" clId="{10EB3D60-BCA7-44C2-A145-2D8DEBD142FB}" dt="2025-05-29T11:03:29.273" v="32"/>
        <pc:sldMkLst>
          <pc:docMk/>
          <pc:sldMk cId="989361444" sldId="327"/>
        </pc:sldMkLst>
        <pc:spChg chg="mod">
          <ac:chgData name="Mark Burrows" userId="6f861ed5-3dbc-48c5-8b13-dd14015e8b7f" providerId="ADAL" clId="{10EB3D60-BCA7-44C2-A145-2D8DEBD142FB}" dt="2025-05-29T11:03:29.273" v="32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10EB3D60-BCA7-44C2-A145-2D8DEBD142FB}" dt="2025-06-05T12:45:40.088" v="6334" actId="20577"/>
        <pc:sldMkLst>
          <pc:docMk/>
          <pc:sldMk cId="2820299366" sldId="328"/>
        </pc:sldMkLst>
        <pc:spChg chg="mod">
          <ac:chgData name="Mark Burrows" userId="6f861ed5-3dbc-48c5-8b13-dd14015e8b7f" providerId="ADAL" clId="{10EB3D60-BCA7-44C2-A145-2D8DEBD142FB}" dt="2025-06-05T12:45:40.088" v="6334" actId="20577"/>
          <ac:spMkLst>
            <pc:docMk/>
            <pc:sldMk cId="2820299366" sldId="328"/>
            <ac:spMk id="2" creationId="{DB4511B3-0AD8-2F0D-8523-063183F30E22}"/>
          </ac:spMkLst>
        </pc:spChg>
      </pc:sldChg>
      <pc:sldChg chg="modSp mod">
        <pc:chgData name="Mark Burrows" userId="6f861ed5-3dbc-48c5-8b13-dd14015e8b7f" providerId="ADAL" clId="{10EB3D60-BCA7-44C2-A145-2D8DEBD142FB}" dt="2025-05-29T11:37:22.739" v="397" actId="113"/>
        <pc:sldMkLst>
          <pc:docMk/>
          <pc:sldMk cId="2940960241" sldId="329"/>
        </pc:sldMkLst>
        <pc:spChg chg="mod">
          <ac:chgData name="Mark Burrows" userId="6f861ed5-3dbc-48c5-8b13-dd14015e8b7f" providerId="ADAL" clId="{10EB3D60-BCA7-44C2-A145-2D8DEBD142FB}" dt="2025-05-29T11:37:22.739" v="397" actId="113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Mark Burrows" userId="6f861ed5-3dbc-48c5-8b13-dd14015e8b7f" providerId="ADAL" clId="{10EB3D60-BCA7-44C2-A145-2D8DEBD142FB}" dt="2025-05-29T11:32:49.604" v="369" actId="113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Mark Burrows" userId="6f861ed5-3dbc-48c5-8b13-dd14015e8b7f" providerId="ADAL" clId="{10EB3D60-BCA7-44C2-A145-2D8DEBD142FB}" dt="2025-06-03T11:01:02.952" v="6157" actId="403"/>
        <pc:sldMkLst>
          <pc:docMk/>
          <pc:sldMk cId="3184919501" sldId="330"/>
        </pc:sldMkLst>
        <pc:spChg chg="mod">
          <ac:chgData name="Mark Burrows" userId="6f861ed5-3dbc-48c5-8b13-dd14015e8b7f" providerId="ADAL" clId="{10EB3D60-BCA7-44C2-A145-2D8DEBD142FB}" dt="2025-06-03T11:01:02.952" v="6157" actId="403"/>
          <ac:spMkLst>
            <pc:docMk/>
            <pc:sldMk cId="3184919501" sldId="330"/>
            <ac:spMk id="2" creationId="{DB4511B3-0AD8-2F0D-8523-063183F30E22}"/>
          </ac:spMkLst>
        </pc:spChg>
      </pc:sldChg>
      <pc:sldChg chg="addSp delSp modSp del mod">
        <pc:chgData name="Mark Burrows" userId="6f861ed5-3dbc-48c5-8b13-dd14015e8b7f" providerId="ADAL" clId="{10EB3D60-BCA7-44C2-A145-2D8DEBD142FB}" dt="2025-06-05T13:33:08.605" v="7036" actId="2696"/>
        <pc:sldMkLst>
          <pc:docMk/>
          <pc:sldMk cId="1365744743" sldId="331"/>
        </pc:sldMkLst>
      </pc:sldChg>
      <pc:sldChg chg="addSp delSp modSp mod modClrScheme chgLayout">
        <pc:chgData name="Mark Burrows" userId="6f861ed5-3dbc-48c5-8b13-dd14015e8b7f" providerId="ADAL" clId="{10EB3D60-BCA7-44C2-A145-2D8DEBD142FB}" dt="2025-06-06T10:49:49.856" v="8426" actId="313"/>
        <pc:sldMkLst>
          <pc:docMk/>
          <pc:sldMk cId="3738951083" sldId="332"/>
        </pc:sldMkLst>
        <pc:spChg chg="mod">
          <ac:chgData name="Mark Burrows" userId="6f861ed5-3dbc-48c5-8b13-dd14015e8b7f" providerId="ADAL" clId="{10EB3D60-BCA7-44C2-A145-2D8DEBD142FB}" dt="2025-06-06T09:24:29.175" v="8412" actId="26606"/>
          <ac:spMkLst>
            <pc:docMk/>
            <pc:sldMk cId="3738951083" sldId="332"/>
            <ac:spMk id="2" creationId="{E8535B9F-DB53-840E-460F-E7E4D96694FF}"/>
          </ac:spMkLst>
        </pc:spChg>
        <pc:spChg chg="mod">
          <ac:chgData name="Mark Burrows" userId="6f861ed5-3dbc-48c5-8b13-dd14015e8b7f" providerId="ADAL" clId="{10EB3D60-BCA7-44C2-A145-2D8DEBD142FB}" dt="2025-06-06T10:49:49.856" v="8426" actId="313"/>
          <ac:spMkLst>
            <pc:docMk/>
            <pc:sldMk cId="3738951083" sldId="332"/>
            <ac:spMk id="5" creationId="{57A2F7C0-5B19-39AC-723A-7F1729EB4095}"/>
          </ac:spMkLst>
        </pc:spChg>
        <pc:picChg chg="add mod ord">
          <ac:chgData name="Mark Burrows" userId="6f861ed5-3dbc-48c5-8b13-dd14015e8b7f" providerId="ADAL" clId="{10EB3D60-BCA7-44C2-A145-2D8DEBD142FB}" dt="2025-06-06T09:24:29.175" v="8412" actId="26606"/>
          <ac:picMkLst>
            <pc:docMk/>
            <pc:sldMk cId="3738951083" sldId="332"/>
            <ac:picMk id="7" creationId="{6785E3BF-DF4D-72AA-720E-89930768AA1A}"/>
          </ac:picMkLst>
        </pc:picChg>
      </pc:sldChg>
      <pc:sldChg chg="del">
        <pc:chgData name="Mark Burrows" userId="6f861ed5-3dbc-48c5-8b13-dd14015e8b7f" providerId="ADAL" clId="{10EB3D60-BCA7-44C2-A145-2D8DEBD142FB}" dt="2025-05-29T11:44:39.044" v="475" actId="2696"/>
        <pc:sldMkLst>
          <pc:docMk/>
          <pc:sldMk cId="923256929" sldId="333"/>
        </pc:sldMkLst>
      </pc:sldChg>
      <pc:sldChg chg="addSp delSp modSp mod delAnim modAnim modNotesTx">
        <pc:chgData name="Mark Burrows" userId="6f861ed5-3dbc-48c5-8b13-dd14015e8b7f" providerId="ADAL" clId="{10EB3D60-BCA7-44C2-A145-2D8DEBD142FB}" dt="2025-06-05T13:18:36.264" v="6862" actId="13926"/>
        <pc:sldMkLst>
          <pc:docMk/>
          <pc:sldMk cId="1738310883" sldId="334"/>
        </pc:sldMkLst>
        <pc:spChg chg="mod">
          <ac:chgData name="Mark Burrows" userId="6f861ed5-3dbc-48c5-8b13-dd14015e8b7f" providerId="ADAL" clId="{10EB3D60-BCA7-44C2-A145-2D8DEBD142FB}" dt="2025-05-29T11:23:54.610" v="286" actId="1076"/>
          <ac:spMkLst>
            <pc:docMk/>
            <pc:sldMk cId="1738310883" sldId="334"/>
            <ac:spMk id="2" creationId="{D35EDBDB-96B1-5641-8692-B23C7E08717B}"/>
          </ac:spMkLst>
        </pc:spChg>
        <pc:spChg chg="mod">
          <ac:chgData name="Mark Burrows" userId="6f861ed5-3dbc-48c5-8b13-dd14015e8b7f" providerId="ADAL" clId="{10EB3D60-BCA7-44C2-A145-2D8DEBD142FB}" dt="2025-05-29T11:23:25.026" v="280" actId="1076"/>
          <ac:spMkLst>
            <pc:docMk/>
            <pc:sldMk cId="1738310883" sldId="334"/>
            <ac:spMk id="4" creationId="{2115BC96-27B1-7D05-9928-12DC9F31DA20}"/>
          </ac:spMkLst>
        </pc:spChg>
        <pc:spChg chg="mod">
          <ac:chgData name="Mark Burrows" userId="6f861ed5-3dbc-48c5-8b13-dd14015e8b7f" providerId="ADAL" clId="{10EB3D60-BCA7-44C2-A145-2D8DEBD142FB}" dt="2025-05-29T11:26:02.664" v="303" actId="1076"/>
          <ac:spMkLst>
            <pc:docMk/>
            <pc:sldMk cId="1738310883" sldId="334"/>
            <ac:spMk id="6" creationId="{6A7AB686-742B-DD3A-9585-E848E37B5E4C}"/>
          </ac:spMkLst>
        </pc:spChg>
        <pc:spChg chg="mod">
          <ac:chgData name="Mark Burrows" userId="6f861ed5-3dbc-48c5-8b13-dd14015e8b7f" providerId="ADAL" clId="{10EB3D60-BCA7-44C2-A145-2D8DEBD142FB}" dt="2025-06-05T13:18:36.264" v="6862" actId="13926"/>
          <ac:spMkLst>
            <pc:docMk/>
            <pc:sldMk cId="1738310883" sldId="334"/>
            <ac:spMk id="8" creationId="{0B554F48-88C4-D3C9-79FD-D13ED890FABB}"/>
          </ac:spMkLst>
        </pc:spChg>
        <pc:spChg chg="mod">
          <ac:chgData name="Mark Burrows" userId="6f861ed5-3dbc-48c5-8b13-dd14015e8b7f" providerId="ADAL" clId="{10EB3D60-BCA7-44C2-A145-2D8DEBD142FB}" dt="2025-05-29T11:24:07.163" v="289" actId="1076"/>
          <ac:spMkLst>
            <pc:docMk/>
            <pc:sldMk cId="1738310883" sldId="334"/>
            <ac:spMk id="9" creationId="{B1837C4B-D9AC-F1AA-9192-E19774CD8DDA}"/>
          </ac:spMkLst>
        </pc:spChg>
        <pc:spChg chg="add mod">
          <ac:chgData name="Mark Burrows" userId="6f861ed5-3dbc-48c5-8b13-dd14015e8b7f" providerId="ADAL" clId="{10EB3D60-BCA7-44C2-A145-2D8DEBD142FB}" dt="2025-05-29T11:26:27.320" v="307" actId="1076"/>
          <ac:spMkLst>
            <pc:docMk/>
            <pc:sldMk cId="1738310883" sldId="334"/>
            <ac:spMk id="10" creationId="{54B6DE7F-8BFA-A644-F5D6-E33CA6A9B8CE}"/>
          </ac:spMkLst>
        </pc:spChg>
        <pc:spChg chg="mod">
          <ac:chgData name="Mark Burrows" userId="6f861ed5-3dbc-48c5-8b13-dd14015e8b7f" providerId="ADAL" clId="{10EB3D60-BCA7-44C2-A145-2D8DEBD142FB}" dt="2025-05-29T11:25:58.721" v="302" actId="1076"/>
          <ac:spMkLst>
            <pc:docMk/>
            <pc:sldMk cId="1738310883" sldId="334"/>
            <ac:spMk id="11" creationId="{15C9038E-C6D4-C524-3229-7FF9C66176C7}"/>
          </ac:spMkLst>
        </pc:spChg>
        <pc:spChg chg="add mod">
          <ac:chgData name="Mark Burrows" userId="6f861ed5-3dbc-48c5-8b13-dd14015e8b7f" providerId="ADAL" clId="{10EB3D60-BCA7-44C2-A145-2D8DEBD142FB}" dt="2025-05-29T11:24:14.774" v="290" actId="1076"/>
          <ac:spMkLst>
            <pc:docMk/>
            <pc:sldMk cId="1738310883" sldId="334"/>
            <ac:spMk id="12" creationId="{F8683617-F4D7-C21F-D16E-1894AE65D9BB}"/>
          </ac:spMkLst>
        </pc:spChg>
        <pc:spChg chg="add mod">
          <ac:chgData name="Mark Burrows" userId="6f861ed5-3dbc-48c5-8b13-dd14015e8b7f" providerId="ADAL" clId="{10EB3D60-BCA7-44C2-A145-2D8DEBD142FB}" dt="2025-05-29T11:24:14.774" v="290" actId="1076"/>
          <ac:spMkLst>
            <pc:docMk/>
            <pc:sldMk cId="1738310883" sldId="334"/>
            <ac:spMk id="13" creationId="{6CC43147-FDA2-989A-BF4A-6E7DF3ADAF60}"/>
          </ac:spMkLst>
        </pc:spChg>
        <pc:spChg chg="add mod">
          <ac:chgData name="Mark Burrows" userId="6f861ed5-3dbc-48c5-8b13-dd14015e8b7f" providerId="ADAL" clId="{10EB3D60-BCA7-44C2-A145-2D8DEBD142FB}" dt="2025-05-29T11:24:50.364" v="294" actId="14100"/>
          <ac:spMkLst>
            <pc:docMk/>
            <pc:sldMk cId="1738310883" sldId="334"/>
            <ac:spMk id="14" creationId="{0AE34FAB-607D-E324-F4FC-C94E6EF8E41A}"/>
          </ac:spMkLst>
        </pc:spChg>
        <pc:spChg chg="add mod ord">
          <ac:chgData name="Mark Burrows" userId="6f861ed5-3dbc-48c5-8b13-dd14015e8b7f" providerId="ADAL" clId="{10EB3D60-BCA7-44C2-A145-2D8DEBD142FB}" dt="2025-05-29T11:25:35.736" v="300" actId="167"/>
          <ac:spMkLst>
            <pc:docMk/>
            <pc:sldMk cId="1738310883" sldId="334"/>
            <ac:spMk id="15" creationId="{C4CE32CA-AAC4-36CF-8C09-D5C053A134AE}"/>
          </ac:spMkLst>
        </pc:spChg>
        <pc:spChg chg="add mod ord">
          <ac:chgData name="Mark Burrows" userId="6f861ed5-3dbc-48c5-8b13-dd14015e8b7f" providerId="ADAL" clId="{10EB3D60-BCA7-44C2-A145-2D8DEBD142FB}" dt="2025-05-29T11:29:52.958" v="355" actId="1076"/>
          <ac:spMkLst>
            <pc:docMk/>
            <pc:sldMk cId="1738310883" sldId="334"/>
            <ac:spMk id="19" creationId="{1A196C6D-F04D-630C-8511-9B517EA1D406}"/>
          </ac:spMkLst>
        </pc:spChg>
        <pc:spChg chg="add mod ord">
          <ac:chgData name="Mark Burrows" userId="6f861ed5-3dbc-48c5-8b13-dd14015e8b7f" providerId="ADAL" clId="{10EB3D60-BCA7-44C2-A145-2D8DEBD142FB}" dt="2025-05-29T11:26:42.980" v="313" actId="167"/>
          <ac:spMkLst>
            <pc:docMk/>
            <pc:sldMk cId="1738310883" sldId="334"/>
            <ac:spMk id="20" creationId="{7C551376-A864-406D-63DD-D8346DD81D98}"/>
          </ac:spMkLst>
        </pc:spChg>
        <pc:spChg chg="mod">
          <ac:chgData name="Mark Burrows" userId="6f861ed5-3dbc-48c5-8b13-dd14015e8b7f" providerId="ADAL" clId="{10EB3D60-BCA7-44C2-A145-2D8DEBD142FB}" dt="2025-05-29T11:25:58.721" v="302" actId="1076"/>
          <ac:spMkLst>
            <pc:docMk/>
            <pc:sldMk cId="1738310883" sldId="334"/>
            <ac:spMk id="21" creationId="{D50F6605-24D8-8129-0EFB-E64DF0E35E98}"/>
          </ac:spMkLst>
        </pc:spChg>
        <pc:spChg chg="mod ord">
          <ac:chgData name="Mark Burrows" userId="6f861ed5-3dbc-48c5-8b13-dd14015e8b7f" providerId="ADAL" clId="{10EB3D60-BCA7-44C2-A145-2D8DEBD142FB}" dt="2025-05-29T11:29:56.043" v="356" actId="1076"/>
          <ac:spMkLst>
            <pc:docMk/>
            <pc:sldMk cId="1738310883" sldId="334"/>
            <ac:spMk id="22" creationId="{6380DEB7-1E35-B6F1-E4EB-4564D153F7A5}"/>
          </ac:spMkLst>
        </pc:spChg>
        <pc:spChg chg="mod">
          <ac:chgData name="Mark Burrows" userId="6f861ed5-3dbc-48c5-8b13-dd14015e8b7f" providerId="ADAL" clId="{10EB3D60-BCA7-44C2-A145-2D8DEBD142FB}" dt="2025-05-29T11:30:05.194" v="357" actId="1076"/>
          <ac:spMkLst>
            <pc:docMk/>
            <pc:sldMk cId="1738310883" sldId="334"/>
            <ac:spMk id="24" creationId="{A3B7AC1F-8611-C4E4-C214-E884FC475610}"/>
          </ac:spMkLst>
        </pc:spChg>
        <pc:picChg chg="add mod">
          <ac:chgData name="Mark Burrows" userId="6f861ed5-3dbc-48c5-8b13-dd14015e8b7f" providerId="ADAL" clId="{10EB3D60-BCA7-44C2-A145-2D8DEBD142FB}" dt="2025-05-29T11:29:47.779" v="353" actId="408"/>
          <ac:picMkLst>
            <pc:docMk/>
            <pc:sldMk cId="1738310883" sldId="334"/>
            <ac:picMk id="25" creationId="{2B1C42CD-DA8E-44DA-244C-A7E8E8DD658D}"/>
          </ac:picMkLst>
        </pc:picChg>
        <pc:picChg chg="add mod">
          <ac:chgData name="Mark Burrows" userId="6f861ed5-3dbc-48c5-8b13-dd14015e8b7f" providerId="ADAL" clId="{10EB3D60-BCA7-44C2-A145-2D8DEBD142FB}" dt="2025-05-29T11:29:16.421" v="339" actId="1076"/>
          <ac:picMkLst>
            <pc:docMk/>
            <pc:sldMk cId="1738310883" sldId="334"/>
            <ac:picMk id="28" creationId="{E84FB505-1583-A2CA-FC6E-6F827BA4A159}"/>
          </ac:picMkLst>
        </pc:picChg>
        <pc:picChg chg="add mod">
          <ac:chgData name="Mark Burrows" userId="6f861ed5-3dbc-48c5-8b13-dd14015e8b7f" providerId="ADAL" clId="{10EB3D60-BCA7-44C2-A145-2D8DEBD142FB}" dt="2025-05-29T11:29:47.779" v="353" actId="408"/>
          <ac:picMkLst>
            <pc:docMk/>
            <pc:sldMk cId="1738310883" sldId="334"/>
            <ac:picMk id="30" creationId="{892DC347-83BC-56E9-1B87-48A971CC4036}"/>
          </ac:picMkLst>
        </pc:picChg>
        <pc:picChg chg="add mod">
          <ac:chgData name="Mark Burrows" userId="6f861ed5-3dbc-48c5-8b13-dd14015e8b7f" providerId="ADAL" clId="{10EB3D60-BCA7-44C2-A145-2D8DEBD142FB}" dt="2025-05-29T11:29:43.643" v="352" actId="1076"/>
          <ac:picMkLst>
            <pc:docMk/>
            <pc:sldMk cId="1738310883" sldId="334"/>
            <ac:picMk id="32" creationId="{F087559B-41C9-0942-631D-82CE2BF73E33}"/>
          </ac:picMkLst>
        </pc:picChg>
      </pc:sldChg>
      <pc:sldChg chg="addSp delSp modSp new del mod ord">
        <pc:chgData name="Mark Burrows" userId="6f861ed5-3dbc-48c5-8b13-dd14015e8b7f" providerId="ADAL" clId="{10EB3D60-BCA7-44C2-A145-2D8DEBD142FB}" dt="2025-05-29T11:57:51.478" v="620" actId="47"/>
        <pc:sldMkLst>
          <pc:docMk/>
          <pc:sldMk cId="985460378" sldId="335"/>
        </pc:sldMkLst>
      </pc:sldChg>
      <pc:sldChg chg="addSp delSp modSp new mod ord modClrScheme delAnim modAnim chgLayout">
        <pc:chgData name="Mark Burrows" userId="6f861ed5-3dbc-48c5-8b13-dd14015e8b7f" providerId="ADAL" clId="{10EB3D60-BCA7-44C2-A145-2D8DEBD142FB}" dt="2025-06-05T13:31:29.108" v="6982" actId="14100"/>
        <pc:sldMkLst>
          <pc:docMk/>
          <pc:sldMk cId="150102711" sldId="336"/>
        </pc:sldMkLst>
        <pc:spChg chg="mod">
          <ac:chgData name="Mark Burrows" userId="6f861ed5-3dbc-48c5-8b13-dd14015e8b7f" providerId="ADAL" clId="{10EB3D60-BCA7-44C2-A145-2D8DEBD142FB}" dt="2025-05-29T14:20:37.635" v="666" actId="26606"/>
          <ac:spMkLst>
            <pc:docMk/>
            <pc:sldMk cId="150102711" sldId="336"/>
            <ac:spMk id="2" creationId="{DE84EDFA-9240-6E30-B196-4330B1C370CF}"/>
          </ac:spMkLst>
        </pc:spChg>
        <pc:spChg chg="mod ord">
          <ac:chgData name="Mark Burrows" userId="6f861ed5-3dbc-48c5-8b13-dd14015e8b7f" providerId="ADAL" clId="{10EB3D60-BCA7-44C2-A145-2D8DEBD142FB}" dt="2025-06-05T13:31:27.252" v="6981" actId="27636"/>
          <ac:spMkLst>
            <pc:docMk/>
            <pc:sldMk cId="150102711" sldId="336"/>
            <ac:spMk id="4" creationId="{C6B6106F-F3EF-D86A-E1A1-935D9A966765}"/>
          </ac:spMkLst>
        </pc:spChg>
        <pc:spChg chg="add mod">
          <ac:chgData name="Mark Burrows" userId="6f861ed5-3dbc-48c5-8b13-dd14015e8b7f" providerId="ADAL" clId="{10EB3D60-BCA7-44C2-A145-2D8DEBD142FB}" dt="2025-06-05T13:31:29.108" v="6982" actId="14100"/>
          <ac:spMkLst>
            <pc:docMk/>
            <pc:sldMk cId="150102711" sldId="336"/>
            <ac:spMk id="7" creationId="{7233AC36-AC05-50DF-A530-3BC9A1D90C68}"/>
          </ac:spMkLst>
        </pc:spChg>
        <pc:spChg chg="add mod">
          <ac:chgData name="Mark Burrows" userId="6f861ed5-3dbc-48c5-8b13-dd14015e8b7f" providerId="ADAL" clId="{10EB3D60-BCA7-44C2-A145-2D8DEBD142FB}" dt="2025-06-05T13:20:38.885" v="6888" actId="1076"/>
          <ac:spMkLst>
            <pc:docMk/>
            <pc:sldMk cId="150102711" sldId="336"/>
            <ac:spMk id="10" creationId="{843A9B4E-F83E-B07D-F1A8-52FE689E5215}"/>
          </ac:spMkLst>
        </pc:spChg>
        <pc:spChg chg="add mod">
          <ac:chgData name="Mark Burrows" userId="6f861ed5-3dbc-48c5-8b13-dd14015e8b7f" providerId="ADAL" clId="{10EB3D60-BCA7-44C2-A145-2D8DEBD142FB}" dt="2025-05-30T13:03:56.555" v="3788" actId="164"/>
          <ac:spMkLst>
            <pc:docMk/>
            <pc:sldMk cId="150102711" sldId="336"/>
            <ac:spMk id="16" creationId="{1FBF8698-28BC-07B9-78E8-C8188ABB2F06}"/>
          </ac:spMkLst>
        </pc:spChg>
        <pc:grpChg chg="add mod">
          <ac:chgData name="Mark Burrows" userId="6f861ed5-3dbc-48c5-8b13-dd14015e8b7f" providerId="ADAL" clId="{10EB3D60-BCA7-44C2-A145-2D8DEBD142FB}" dt="2025-05-30T13:03:56.555" v="3788" actId="164"/>
          <ac:grpSpMkLst>
            <pc:docMk/>
            <pc:sldMk cId="150102711" sldId="336"/>
            <ac:grpSpMk id="28" creationId="{0330C5C5-817B-B525-CA1C-903EC7FAE8A5}"/>
          </ac:grpSpMkLst>
        </pc:grpChg>
        <pc:picChg chg="add mod">
          <ac:chgData name="Mark Burrows" userId="6f861ed5-3dbc-48c5-8b13-dd14015e8b7f" providerId="ADAL" clId="{10EB3D60-BCA7-44C2-A145-2D8DEBD142FB}" dt="2025-06-05T13:20:38.885" v="6888" actId="1076"/>
          <ac:picMkLst>
            <pc:docMk/>
            <pc:sldMk cId="150102711" sldId="336"/>
            <ac:picMk id="11" creationId="{7A788BDB-74AA-9C9E-7BDF-45B2B41C7538}"/>
          </ac:picMkLst>
        </pc:picChg>
        <pc:picChg chg="add mod modCrop">
          <ac:chgData name="Mark Burrows" userId="6f861ed5-3dbc-48c5-8b13-dd14015e8b7f" providerId="ADAL" clId="{10EB3D60-BCA7-44C2-A145-2D8DEBD142FB}" dt="2025-05-30T13:03:56.555" v="3788" actId="164"/>
          <ac:picMkLst>
            <pc:docMk/>
            <pc:sldMk cId="150102711" sldId="336"/>
            <ac:picMk id="20" creationId="{1DEADFF6-987D-BF59-897A-B1A7F73637C3}"/>
          </ac:picMkLst>
        </pc:picChg>
      </pc:sldChg>
      <pc:sldChg chg="addSp delSp modSp new mod modClrScheme modAnim chgLayout">
        <pc:chgData name="Mark Burrows" userId="6f861ed5-3dbc-48c5-8b13-dd14015e8b7f" providerId="ADAL" clId="{10EB3D60-BCA7-44C2-A145-2D8DEBD142FB}" dt="2025-06-05T13:30:10.826" v="6978"/>
        <pc:sldMkLst>
          <pc:docMk/>
          <pc:sldMk cId="3469768590" sldId="337"/>
        </pc:sldMkLst>
        <pc:spChg chg="mod">
          <ac:chgData name="Mark Burrows" userId="6f861ed5-3dbc-48c5-8b13-dd14015e8b7f" providerId="ADAL" clId="{10EB3D60-BCA7-44C2-A145-2D8DEBD142FB}" dt="2025-05-29T11:59:51.733" v="631" actId="26606"/>
          <ac:spMkLst>
            <pc:docMk/>
            <pc:sldMk cId="3469768590" sldId="337"/>
            <ac:spMk id="2" creationId="{6C7E3FA1-48D5-AF06-9150-9F682067C903}"/>
          </ac:spMkLst>
        </pc:spChg>
        <pc:spChg chg="mod">
          <ac:chgData name="Mark Burrows" userId="6f861ed5-3dbc-48c5-8b13-dd14015e8b7f" providerId="ADAL" clId="{10EB3D60-BCA7-44C2-A145-2D8DEBD142FB}" dt="2025-06-05T13:29:51.205" v="6975" actId="313"/>
          <ac:spMkLst>
            <pc:docMk/>
            <pc:sldMk cId="3469768590" sldId="337"/>
            <ac:spMk id="4" creationId="{E5A17FE4-C18C-257C-0FE9-1237B672F28A}"/>
          </ac:spMkLst>
        </pc:spChg>
        <pc:picChg chg="add mod modCrop">
          <ac:chgData name="Mark Burrows" userId="6f861ed5-3dbc-48c5-8b13-dd14015e8b7f" providerId="ADAL" clId="{10EB3D60-BCA7-44C2-A145-2D8DEBD142FB}" dt="2025-06-05T13:30:02.558" v="6977" actId="732"/>
          <ac:picMkLst>
            <pc:docMk/>
            <pc:sldMk cId="3469768590" sldId="337"/>
            <ac:picMk id="7" creationId="{821F9C6D-2DFD-8B5B-F5CD-464FDF7ADED0}"/>
          </ac:picMkLst>
        </pc:picChg>
      </pc:sldChg>
      <pc:sldChg chg="addSp delSp modSp add del mod ord delAnim modAnim">
        <pc:chgData name="Mark Burrows" userId="6f861ed5-3dbc-48c5-8b13-dd14015e8b7f" providerId="ADAL" clId="{10EB3D60-BCA7-44C2-A145-2D8DEBD142FB}" dt="2025-06-05T13:21:46.900" v="6896" actId="47"/>
        <pc:sldMkLst>
          <pc:docMk/>
          <pc:sldMk cId="365841465" sldId="338"/>
        </pc:sldMkLst>
      </pc:sldChg>
      <pc:sldChg chg="addSp delSp modSp add del mod modAnim">
        <pc:chgData name="Mark Burrows" userId="6f861ed5-3dbc-48c5-8b13-dd14015e8b7f" providerId="ADAL" clId="{10EB3D60-BCA7-44C2-A145-2D8DEBD142FB}" dt="2025-05-30T13:09:26.236" v="3829" actId="2696"/>
        <pc:sldMkLst>
          <pc:docMk/>
          <pc:sldMk cId="3458552876" sldId="339"/>
        </pc:sldMkLst>
      </pc:sldChg>
      <pc:sldChg chg="addSp delSp modSp new del mod ord modAnim modNotesTx">
        <pc:chgData name="Mark Burrows" userId="6f861ed5-3dbc-48c5-8b13-dd14015e8b7f" providerId="ADAL" clId="{10EB3D60-BCA7-44C2-A145-2D8DEBD142FB}" dt="2025-06-05T15:59:03.854" v="8295" actId="47"/>
        <pc:sldMkLst>
          <pc:docMk/>
          <pc:sldMk cId="3423886598" sldId="340"/>
        </pc:sldMkLst>
      </pc:sldChg>
      <pc:sldChg chg="addSp delSp modSp new del mod ord modClrScheme modAnim chgLayout">
        <pc:chgData name="Mark Burrows" userId="6f861ed5-3dbc-48c5-8b13-dd14015e8b7f" providerId="ADAL" clId="{10EB3D60-BCA7-44C2-A145-2D8DEBD142FB}" dt="2025-06-05T15:59:03.854" v="8295" actId="47"/>
        <pc:sldMkLst>
          <pc:docMk/>
          <pc:sldMk cId="2278825867" sldId="341"/>
        </pc:sldMkLst>
      </pc:sldChg>
      <pc:sldChg chg="addSp delSp modSp new del mod ord modAnim">
        <pc:chgData name="Mark Burrows" userId="6f861ed5-3dbc-48c5-8b13-dd14015e8b7f" providerId="ADAL" clId="{10EB3D60-BCA7-44C2-A145-2D8DEBD142FB}" dt="2025-06-05T15:59:03.854" v="8295" actId="47"/>
        <pc:sldMkLst>
          <pc:docMk/>
          <pc:sldMk cId="869817050" sldId="342"/>
        </pc:sldMkLst>
      </pc:sldChg>
      <pc:sldChg chg="addSp delSp modSp new mod ord modClrScheme modAnim chgLayout">
        <pc:chgData name="Mark Burrows" userId="6f861ed5-3dbc-48c5-8b13-dd14015e8b7f" providerId="ADAL" clId="{10EB3D60-BCA7-44C2-A145-2D8DEBD142FB}" dt="2025-06-06T08:54:40.786" v="8407"/>
        <pc:sldMkLst>
          <pc:docMk/>
          <pc:sldMk cId="128975694" sldId="343"/>
        </pc:sldMkLst>
        <pc:spChg chg="mod">
          <ac:chgData name="Mark Burrows" userId="6f861ed5-3dbc-48c5-8b13-dd14015e8b7f" providerId="ADAL" clId="{10EB3D60-BCA7-44C2-A145-2D8DEBD142FB}" dt="2025-05-30T12:45:06.511" v="3224" actId="20577"/>
          <ac:spMkLst>
            <pc:docMk/>
            <pc:sldMk cId="128975694" sldId="343"/>
            <ac:spMk id="2" creationId="{F9A4CE46-CB68-B833-6E45-279926EBC8FD}"/>
          </ac:spMkLst>
        </pc:spChg>
        <pc:spChg chg="mod ord">
          <ac:chgData name="Mark Burrows" userId="6f861ed5-3dbc-48c5-8b13-dd14015e8b7f" providerId="ADAL" clId="{10EB3D60-BCA7-44C2-A145-2D8DEBD142FB}" dt="2025-06-04T15:54:17.748" v="6302" actId="20577"/>
          <ac:spMkLst>
            <pc:docMk/>
            <pc:sldMk cId="128975694" sldId="343"/>
            <ac:spMk id="4" creationId="{E6A082F5-AAA1-2090-E508-E4B7E4B8C2AA}"/>
          </ac:spMkLst>
        </pc:spChg>
        <pc:picChg chg="add mod modCrop">
          <ac:chgData name="Mark Burrows" userId="6f861ed5-3dbc-48c5-8b13-dd14015e8b7f" providerId="ADAL" clId="{10EB3D60-BCA7-44C2-A145-2D8DEBD142FB}" dt="2025-05-30T12:17:25.527" v="2806" actId="1076"/>
          <ac:picMkLst>
            <pc:docMk/>
            <pc:sldMk cId="128975694" sldId="343"/>
            <ac:picMk id="8" creationId="{CBFED6F6-22F1-3F58-1DCB-3B0C99FDFCC9}"/>
          </ac:picMkLst>
        </pc:picChg>
      </pc:sldChg>
      <pc:sldChg chg="addSp delSp modSp new del mod ord modAnim">
        <pc:chgData name="Mark Burrows" userId="6f861ed5-3dbc-48c5-8b13-dd14015e8b7f" providerId="ADAL" clId="{10EB3D60-BCA7-44C2-A145-2D8DEBD142FB}" dt="2025-06-05T15:59:03.854" v="8295" actId="47"/>
        <pc:sldMkLst>
          <pc:docMk/>
          <pc:sldMk cId="1151831147" sldId="344"/>
        </pc:sldMkLst>
      </pc:sldChg>
      <pc:sldChg chg="addSp delSp modSp new mod modAnim">
        <pc:chgData name="Mark Burrows" userId="6f861ed5-3dbc-48c5-8b13-dd14015e8b7f" providerId="ADAL" clId="{10EB3D60-BCA7-44C2-A145-2D8DEBD142FB}" dt="2025-06-04T15:54:28.143" v="6303" actId="20577"/>
        <pc:sldMkLst>
          <pc:docMk/>
          <pc:sldMk cId="1954639779" sldId="345"/>
        </pc:sldMkLst>
        <pc:spChg chg="mod">
          <ac:chgData name="Mark Burrows" userId="6f861ed5-3dbc-48c5-8b13-dd14015e8b7f" providerId="ADAL" clId="{10EB3D60-BCA7-44C2-A145-2D8DEBD142FB}" dt="2025-05-30T12:45:09.863" v="3226" actId="20577"/>
          <ac:spMkLst>
            <pc:docMk/>
            <pc:sldMk cId="1954639779" sldId="345"/>
            <ac:spMk id="2" creationId="{C11233E6-AF9E-8C45-DD8B-61CEA935D003}"/>
          </ac:spMkLst>
        </pc:spChg>
        <pc:spChg chg="mod">
          <ac:chgData name="Mark Burrows" userId="6f861ed5-3dbc-48c5-8b13-dd14015e8b7f" providerId="ADAL" clId="{10EB3D60-BCA7-44C2-A145-2D8DEBD142FB}" dt="2025-06-04T15:54:28.143" v="6303" actId="20577"/>
          <ac:spMkLst>
            <pc:docMk/>
            <pc:sldMk cId="1954639779" sldId="345"/>
            <ac:spMk id="4" creationId="{47162281-1544-CEE7-E421-D4B7EB470D7A}"/>
          </ac:spMkLst>
        </pc:spChg>
        <pc:spChg chg="mod">
          <ac:chgData name="Mark Burrows" userId="6f861ed5-3dbc-48c5-8b13-dd14015e8b7f" providerId="ADAL" clId="{10EB3D60-BCA7-44C2-A145-2D8DEBD142FB}" dt="2025-06-04T15:39:47.093" v="6165" actId="20577"/>
          <ac:spMkLst>
            <pc:docMk/>
            <pc:sldMk cId="1954639779" sldId="345"/>
            <ac:spMk id="6" creationId="{9F6E0DB8-CAFC-4178-865A-D6EDAA1974E9}"/>
          </ac:spMkLst>
        </pc:spChg>
        <pc:picChg chg="add mod modCrop">
          <ac:chgData name="Mark Burrows" userId="6f861ed5-3dbc-48c5-8b13-dd14015e8b7f" providerId="ADAL" clId="{10EB3D60-BCA7-44C2-A145-2D8DEBD142FB}" dt="2025-05-30T12:40:40.146" v="3218" actId="1076"/>
          <ac:picMkLst>
            <pc:docMk/>
            <pc:sldMk cId="1954639779" sldId="345"/>
            <ac:picMk id="9" creationId="{99086A7F-1674-6182-D329-C5346BC097C4}"/>
          </ac:picMkLst>
        </pc:picChg>
      </pc:sldChg>
      <pc:sldChg chg="addSp delSp modSp new del mod ord modAnim">
        <pc:chgData name="Mark Burrows" userId="6f861ed5-3dbc-48c5-8b13-dd14015e8b7f" providerId="ADAL" clId="{10EB3D60-BCA7-44C2-A145-2D8DEBD142FB}" dt="2025-06-05T15:59:03.854" v="8295" actId="47"/>
        <pc:sldMkLst>
          <pc:docMk/>
          <pc:sldMk cId="1109287040" sldId="346"/>
        </pc:sldMkLst>
      </pc:sldChg>
      <pc:sldChg chg="addSp delSp modSp new mod modAnim">
        <pc:chgData name="Mark Burrows" userId="6f861ed5-3dbc-48c5-8b13-dd14015e8b7f" providerId="ADAL" clId="{10EB3D60-BCA7-44C2-A145-2D8DEBD142FB}" dt="2025-06-05T13:33:57.484" v="7089" actId="6549"/>
        <pc:sldMkLst>
          <pc:docMk/>
          <pc:sldMk cId="2899419353" sldId="347"/>
        </pc:sldMkLst>
        <pc:spChg chg="mod">
          <ac:chgData name="Mark Burrows" userId="6f861ed5-3dbc-48c5-8b13-dd14015e8b7f" providerId="ADAL" clId="{10EB3D60-BCA7-44C2-A145-2D8DEBD142FB}" dt="2025-06-05T13:33:27.787" v="7070" actId="20577"/>
          <ac:spMkLst>
            <pc:docMk/>
            <pc:sldMk cId="2899419353" sldId="347"/>
            <ac:spMk id="2" creationId="{DC0A6691-B978-A7E6-F7A7-16ACE5CBDC20}"/>
          </ac:spMkLst>
        </pc:spChg>
        <pc:spChg chg="mod">
          <ac:chgData name="Mark Burrows" userId="6f861ed5-3dbc-48c5-8b13-dd14015e8b7f" providerId="ADAL" clId="{10EB3D60-BCA7-44C2-A145-2D8DEBD142FB}" dt="2025-06-05T13:33:57.484" v="7089" actId="6549"/>
          <ac:spMkLst>
            <pc:docMk/>
            <pc:sldMk cId="2899419353" sldId="347"/>
            <ac:spMk id="4" creationId="{F97828B4-193F-5E72-E152-E168D48B1B13}"/>
          </ac:spMkLst>
        </pc:spChg>
        <pc:picChg chg="add mod">
          <ac:chgData name="Mark Burrows" userId="6f861ed5-3dbc-48c5-8b13-dd14015e8b7f" providerId="ADAL" clId="{10EB3D60-BCA7-44C2-A145-2D8DEBD142FB}" dt="2025-06-02T12:52:37.415" v="4549" actId="1076"/>
          <ac:picMkLst>
            <pc:docMk/>
            <pc:sldMk cId="2899419353" sldId="347"/>
            <ac:picMk id="7" creationId="{CF29A588-0B84-B311-E900-B18748A382C2}"/>
          </ac:picMkLst>
        </pc:picChg>
      </pc:sldChg>
      <pc:sldChg chg="addSp delSp modSp add del mod">
        <pc:chgData name="Mark Burrows" userId="6f861ed5-3dbc-48c5-8b13-dd14015e8b7f" providerId="ADAL" clId="{10EB3D60-BCA7-44C2-A145-2D8DEBD142FB}" dt="2025-06-02T13:08:00.104" v="4844" actId="47"/>
        <pc:sldMkLst>
          <pc:docMk/>
          <pc:sldMk cId="3195802028" sldId="348"/>
        </pc:sldMkLst>
      </pc:sldChg>
      <pc:sldChg chg="addSp delSp modSp new del mod ord modAnim">
        <pc:chgData name="Mark Burrows" userId="6f861ed5-3dbc-48c5-8b13-dd14015e8b7f" providerId="ADAL" clId="{10EB3D60-BCA7-44C2-A145-2D8DEBD142FB}" dt="2025-06-05T15:59:03.854" v="8295" actId="47"/>
        <pc:sldMkLst>
          <pc:docMk/>
          <pc:sldMk cId="2616295433" sldId="349"/>
        </pc:sldMkLst>
      </pc:sldChg>
      <pc:sldChg chg="modSp add del mod ord">
        <pc:chgData name="Mark Burrows" userId="6f861ed5-3dbc-48c5-8b13-dd14015e8b7f" providerId="ADAL" clId="{10EB3D60-BCA7-44C2-A145-2D8DEBD142FB}" dt="2025-06-03T11:00:00.203" v="6009" actId="2696"/>
        <pc:sldMkLst>
          <pc:docMk/>
          <pc:sldMk cId="3457430092" sldId="350"/>
        </pc:sldMkLst>
      </pc:sldChg>
      <pc:sldChg chg="addSp delSp modSp new mod modAnim">
        <pc:chgData name="Mark Burrows" userId="6f861ed5-3dbc-48c5-8b13-dd14015e8b7f" providerId="ADAL" clId="{10EB3D60-BCA7-44C2-A145-2D8DEBD142FB}" dt="2025-06-04T15:55:58.535" v="6317" actId="6549"/>
        <pc:sldMkLst>
          <pc:docMk/>
          <pc:sldMk cId="1172143058" sldId="351"/>
        </pc:sldMkLst>
        <pc:spChg chg="mod">
          <ac:chgData name="Mark Burrows" userId="6f861ed5-3dbc-48c5-8b13-dd14015e8b7f" providerId="ADAL" clId="{10EB3D60-BCA7-44C2-A145-2D8DEBD142FB}" dt="2025-06-02T13:25:53.945" v="4951"/>
          <ac:spMkLst>
            <pc:docMk/>
            <pc:sldMk cId="1172143058" sldId="351"/>
            <ac:spMk id="4" creationId="{4CE97283-3314-6B7D-F2C2-15D652639895}"/>
          </ac:spMkLst>
        </pc:spChg>
        <pc:spChg chg="mod">
          <ac:chgData name="Mark Burrows" userId="6f861ed5-3dbc-48c5-8b13-dd14015e8b7f" providerId="ADAL" clId="{10EB3D60-BCA7-44C2-A145-2D8DEBD142FB}" dt="2025-06-02T13:59:39.751" v="5136" actId="6549"/>
          <ac:spMkLst>
            <pc:docMk/>
            <pc:sldMk cId="1172143058" sldId="351"/>
            <ac:spMk id="5" creationId="{15366295-BCDC-A91E-6B79-5B79322F8F67}"/>
          </ac:spMkLst>
        </pc:spChg>
        <pc:spChg chg="mod">
          <ac:chgData name="Mark Burrows" userId="6f861ed5-3dbc-48c5-8b13-dd14015e8b7f" providerId="ADAL" clId="{10EB3D60-BCA7-44C2-A145-2D8DEBD142FB}" dt="2025-06-02T14:03:01.239" v="5166" actId="962"/>
          <ac:spMkLst>
            <pc:docMk/>
            <pc:sldMk cId="1172143058" sldId="351"/>
            <ac:spMk id="7" creationId="{A11802A1-D412-37A1-230E-5EC9217AE912}"/>
          </ac:spMkLst>
        </pc:spChg>
        <pc:spChg chg="mod">
          <ac:chgData name="Mark Burrows" userId="6f861ed5-3dbc-48c5-8b13-dd14015e8b7f" providerId="ADAL" clId="{10EB3D60-BCA7-44C2-A145-2D8DEBD142FB}" dt="2025-06-04T15:55:58.535" v="6317" actId="6549"/>
          <ac:spMkLst>
            <pc:docMk/>
            <pc:sldMk cId="1172143058" sldId="351"/>
            <ac:spMk id="9" creationId="{E7A32FC1-EEC9-0C73-7204-8D6523E10CB1}"/>
          </ac:spMkLst>
        </pc:spChg>
        <pc:spChg chg="mod">
          <ac:chgData name="Mark Burrows" userId="6f861ed5-3dbc-48c5-8b13-dd14015e8b7f" providerId="ADAL" clId="{10EB3D60-BCA7-44C2-A145-2D8DEBD142FB}" dt="2025-06-02T14:01:26.399" v="5163" actId="403"/>
          <ac:spMkLst>
            <pc:docMk/>
            <pc:sldMk cId="1172143058" sldId="351"/>
            <ac:spMk id="11" creationId="{E313425E-56F2-475E-6720-8B007F9D6D64}"/>
          </ac:spMkLst>
        </pc:spChg>
        <pc:picChg chg="add mod">
          <ac:chgData name="Mark Burrows" userId="6f861ed5-3dbc-48c5-8b13-dd14015e8b7f" providerId="ADAL" clId="{10EB3D60-BCA7-44C2-A145-2D8DEBD142FB}" dt="2025-06-02T14:03:01.238" v="5165" actId="27614"/>
          <ac:picMkLst>
            <pc:docMk/>
            <pc:sldMk cId="1172143058" sldId="351"/>
            <ac:picMk id="16" creationId="{773E00AD-06F5-02F7-CE80-B069D58FE138}"/>
          </ac:picMkLst>
        </pc:picChg>
      </pc:sldChg>
      <pc:sldChg chg="addSp delSp modSp new mod modClrScheme modAnim chgLayout">
        <pc:chgData name="Mark Burrows" userId="6f861ed5-3dbc-48c5-8b13-dd14015e8b7f" providerId="ADAL" clId="{10EB3D60-BCA7-44C2-A145-2D8DEBD142FB}" dt="2025-06-02T14:22:22.083" v="5432" actId="18131"/>
        <pc:sldMkLst>
          <pc:docMk/>
          <pc:sldMk cId="3714831246" sldId="352"/>
        </pc:sldMkLst>
        <pc:spChg chg="mod">
          <ac:chgData name="Mark Burrows" userId="6f861ed5-3dbc-48c5-8b13-dd14015e8b7f" providerId="ADAL" clId="{10EB3D60-BCA7-44C2-A145-2D8DEBD142FB}" dt="2025-06-02T14:22:13.711" v="5430" actId="26606"/>
          <ac:spMkLst>
            <pc:docMk/>
            <pc:sldMk cId="3714831246" sldId="352"/>
            <ac:spMk id="2" creationId="{AFD96AAC-6AA0-CDBD-75BF-BD30972040FB}"/>
          </ac:spMkLst>
        </pc:spChg>
        <pc:spChg chg="mod ord">
          <ac:chgData name="Mark Burrows" userId="6f861ed5-3dbc-48c5-8b13-dd14015e8b7f" providerId="ADAL" clId="{10EB3D60-BCA7-44C2-A145-2D8DEBD142FB}" dt="2025-06-02T14:22:13.711" v="5430" actId="26606"/>
          <ac:spMkLst>
            <pc:docMk/>
            <pc:sldMk cId="3714831246" sldId="352"/>
            <ac:spMk id="4" creationId="{F73BE55B-8F58-E6BD-0416-2594AE9F9225}"/>
          </ac:spMkLst>
        </pc:spChg>
        <pc:picChg chg="add mod modCrop">
          <ac:chgData name="Mark Burrows" userId="6f861ed5-3dbc-48c5-8b13-dd14015e8b7f" providerId="ADAL" clId="{10EB3D60-BCA7-44C2-A145-2D8DEBD142FB}" dt="2025-06-02T14:22:22.083" v="5432" actId="18131"/>
          <ac:picMkLst>
            <pc:docMk/>
            <pc:sldMk cId="3714831246" sldId="352"/>
            <ac:picMk id="8" creationId="{F09E363A-E3B7-E249-FE06-FFCD8B50B2A1}"/>
          </ac:picMkLst>
        </pc:picChg>
      </pc:sldChg>
      <pc:sldChg chg="addSp delSp modSp new del mod modClrScheme chgLayout">
        <pc:chgData name="Mark Burrows" userId="6f861ed5-3dbc-48c5-8b13-dd14015e8b7f" providerId="ADAL" clId="{10EB3D60-BCA7-44C2-A145-2D8DEBD142FB}" dt="2025-06-03T10:58:17.252" v="5836" actId="2696"/>
        <pc:sldMkLst>
          <pc:docMk/>
          <pc:sldMk cId="2444505751" sldId="353"/>
        </pc:sldMkLst>
      </pc:sldChg>
      <pc:sldChg chg="modSp add mod ord">
        <pc:chgData name="Mark Burrows" userId="6f861ed5-3dbc-48c5-8b13-dd14015e8b7f" providerId="ADAL" clId="{10EB3D60-BCA7-44C2-A145-2D8DEBD142FB}" dt="2025-06-05T15:58:49.441" v="8294" actId="5793"/>
        <pc:sldMkLst>
          <pc:docMk/>
          <pc:sldMk cId="3989199290" sldId="353"/>
        </pc:sldMkLst>
        <pc:spChg chg="mod">
          <ac:chgData name="Mark Burrows" userId="6f861ed5-3dbc-48c5-8b13-dd14015e8b7f" providerId="ADAL" clId="{10EB3D60-BCA7-44C2-A145-2D8DEBD142FB}" dt="2025-06-05T15:58:49.441" v="8294" actId="5793"/>
          <ac:spMkLst>
            <pc:docMk/>
            <pc:sldMk cId="3989199290" sldId="353"/>
            <ac:spMk id="5" creationId="{38E17245-6545-EF9F-2843-E121E5DE48EE}"/>
          </ac:spMkLst>
        </pc:spChg>
      </pc:sldChg>
      <pc:sldChg chg="modSp add del mod modAnim">
        <pc:chgData name="Mark Burrows" userId="6f861ed5-3dbc-48c5-8b13-dd14015e8b7f" providerId="ADAL" clId="{10EB3D60-BCA7-44C2-A145-2D8DEBD142FB}" dt="2025-06-05T13:19:52.908" v="6875" actId="47"/>
        <pc:sldMkLst>
          <pc:docMk/>
          <pc:sldMk cId="1352289718" sldId="354"/>
        </pc:sldMkLst>
      </pc:sldChg>
      <pc:sldChg chg="addSp delSp modSp add mod modAnim">
        <pc:chgData name="Mark Burrows" userId="6f861ed5-3dbc-48c5-8b13-dd14015e8b7f" providerId="ADAL" clId="{10EB3D60-BCA7-44C2-A145-2D8DEBD142FB}" dt="2025-06-05T13:31:17.982" v="6979" actId="14100"/>
        <pc:sldMkLst>
          <pc:docMk/>
          <pc:sldMk cId="1823040128" sldId="354"/>
        </pc:sldMkLst>
        <pc:spChg chg="mod">
          <ac:chgData name="Mark Burrows" userId="6f861ed5-3dbc-48c5-8b13-dd14015e8b7f" providerId="ADAL" clId="{10EB3D60-BCA7-44C2-A145-2D8DEBD142FB}" dt="2025-06-05T13:22:12.151" v="6903" actId="1076"/>
          <ac:spMkLst>
            <pc:docMk/>
            <pc:sldMk cId="1823040128" sldId="354"/>
            <ac:spMk id="6" creationId="{8018EB9E-C23C-4A82-7BB6-16920BE0FFE2}"/>
          </ac:spMkLst>
        </pc:spChg>
        <pc:spChg chg="add mod">
          <ac:chgData name="Mark Burrows" userId="6f861ed5-3dbc-48c5-8b13-dd14015e8b7f" providerId="ADAL" clId="{10EB3D60-BCA7-44C2-A145-2D8DEBD142FB}" dt="2025-06-05T13:31:17.982" v="6979" actId="14100"/>
          <ac:spMkLst>
            <pc:docMk/>
            <pc:sldMk cId="1823040128" sldId="354"/>
            <ac:spMk id="8" creationId="{3A4E3ABB-EBD7-B7D7-04B4-84CDE040FEDA}"/>
          </ac:spMkLst>
        </pc:spChg>
        <pc:spChg chg="add mod">
          <ac:chgData name="Mark Burrows" userId="6f861ed5-3dbc-48c5-8b13-dd14015e8b7f" providerId="ADAL" clId="{10EB3D60-BCA7-44C2-A145-2D8DEBD142FB}" dt="2025-06-05T13:22:27.370" v="6905"/>
          <ac:spMkLst>
            <pc:docMk/>
            <pc:sldMk cId="1823040128" sldId="354"/>
            <ac:spMk id="9" creationId="{27276E3E-E889-AE3C-0EE3-C42BE585EF78}"/>
          </ac:spMkLst>
        </pc:spChg>
        <pc:spChg chg="add mod">
          <ac:chgData name="Mark Burrows" userId="6f861ed5-3dbc-48c5-8b13-dd14015e8b7f" providerId="ADAL" clId="{10EB3D60-BCA7-44C2-A145-2D8DEBD142FB}" dt="2025-06-05T13:22:34.441" v="6906"/>
          <ac:spMkLst>
            <pc:docMk/>
            <pc:sldMk cId="1823040128" sldId="354"/>
            <ac:spMk id="11" creationId="{5A53AC3F-4D67-699F-BE4D-74AC79396770}"/>
          </ac:spMkLst>
        </pc:spChg>
        <pc:spChg chg="mod">
          <ac:chgData name="Mark Burrows" userId="6f861ed5-3dbc-48c5-8b13-dd14015e8b7f" providerId="ADAL" clId="{10EB3D60-BCA7-44C2-A145-2D8DEBD142FB}" dt="2025-06-05T13:22:07.486" v="6902" actId="1076"/>
          <ac:spMkLst>
            <pc:docMk/>
            <pc:sldMk cId="1823040128" sldId="354"/>
            <ac:spMk id="18" creationId="{CBC48955-396D-2BFB-C8A0-B1546D4D9254}"/>
          </ac:spMkLst>
        </pc:spChg>
        <pc:picChg chg="add mod ord">
          <ac:chgData name="Mark Burrows" userId="6f861ed5-3dbc-48c5-8b13-dd14015e8b7f" providerId="ADAL" clId="{10EB3D60-BCA7-44C2-A145-2D8DEBD142FB}" dt="2025-06-05T13:22:46.994" v="6915" actId="166"/>
          <ac:picMkLst>
            <pc:docMk/>
            <pc:sldMk cId="1823040128" sldId="354"/>
            <ac:picMk id="10" creationId="{6D6451C7-03E3-2642-59FA-75A9C1A1285D}"/>
          </ac:picMkLst>
        </pc:picChg>
        <pc:picChg chg="mod">
          <ac:chgData name="Mark Burrows" userId="6f861ed5-3dbc-48c5-8b13-dd14015e8b7f" providerId="ADAL" clId="{10EB3D60-BCA7-44C2-A145-2D8DEBD142FB}" dt="2025-06-05T13:22:04.283" v="6901" actId="1076"/>
          <ac:picMkLst>
            <pc:docMk/>
            <pc:sldMk cId="1823040128" sldId="354"/>
            <ac:picMk id="20" creationId="{1F7A94E2-94D2-FD92-9BC1-915B5107F540}"/>
          </ac:picMkLst>
        </pc:picChg>
      </pc:sldChg>
      <pc:sldChg chg="delSp modSp add mod ord">
        <pc:chgData name="Mark Burrows" userId="6f861ed5-3dbc-48c5-8b13-dd14015e8b7f" providerId="ADAL" clId="{10EB3D60-BCA7-44C2-A145-2D8DEBD142FB}" dt="2025-06-05T13:32:44.144" v="7035"/>
        <pc:sldMkLst>
          <pc:docMk/>
          <pc:sldMk cId="3607468823" sldId="355"/>
        </pc:sldMkLst>
        <pc:spChg chg="mod">
          <ac:chgData name="Mark Burrows" userId="6f861ed5-3dbc-48c5-8b13-dd14015e8b7f" providerId="ADAL" clId="{10EB3D60-BCA7-44C2-A145-2D8DEBD142FB}" dt="2025-06-05T13:32:31.341" v="7033" actId="20577"/>
          <ac:spMkLst>
            <pc:docMk/>
            <pc:sldMk cId="3607468823" sldId="355"/>
            <ac:spMk id="6" creationId="{EDBD74BC-5E9B-658E-338E-5CFC77B1BBA9}"/>
          </ac:spMkLst>
        </pc:spChg>
      </pc:sldChg>
      <pc:sldChg chg="addSp modSp new del mod">
        <pc:chgData name="Mark Burrows" userId="6f861ed5-3dbc-48c5-8b13-dd14015e8b7f" providerId="ADAL" clId="{10EB3D60-BCA7-44C2-A145-2D8DEBD142FB}" dt="2025-06-05T15:51:20.932" v="7972" actId="47"/>
        <pc:sldMkLst>
          <pc:docMk/>
          <pc:sldMk cId="3045043374" sldId="356"/>
        </pc:sldMkLst>
      </pc:sldChg>
      <pc:sldChg chg="new del">
        <pc:chgData name="Mark Burrows" userId="6f861ed5-3dbc-48c5-8b13-dd14015e8b7f" providerId="ADAL" clId="{10EB3D60-BCA7-44C2-A145-2D8DEBD142FB}" dt="2025-06-05T15:43:48.241" v="7563" actId="47"/>
        <pc:sldMkLst>
          <pc:docMk/>
          <pc:sldMk cId="4071660136" sldId="356"/>
        </pc:sldMkLst>
      </pc:sldChg>
      <pc:sldChg chg="addSp delSp modSp new mod">
        <pc:chgData name="Mark Burrows" userId="6f861ed5-3dbc-48c5-8b13-dd14015e8b7f" providerId="ADAL" clId="{10EB3D60-BCA7-44C2-A145-2D8DEBD142FB}" dt="2025-06-06T08:52:26.449" v="8308" actId="20577"/>
        <pc:sldMkLst>
          <pc:docMk/>
          <pc:sldMk cId="2667861442" sldId="357"/>
        </pc:sldMkLst>
        <pc:spChg chg="mod">
          <ac:chgData name="Mark Burrows" userId="6f861ed5-3dbc-48c5-8b13-dd14015e8b7f" providerId="ADAL" clId="{10EB3D60-BCA7-44C2-A145-2D8DEBD142FB}" dt="2025-06-05T15:55:11.382" v="8078" actId="20577"/>
          <ac:spMkLst>
            <pc:docMk/>
            <pc:sldMk cId="2667861442" sldId="357"/>
            <ac:spMk id="2" creationId="{18F7B3C1-D83A-5376-2D68-101C28850C0F}"/>
          </ac:spMkLst>
        </pc:spChg>
        <pc:spChg chg="add del mod">
          <ac:chgData name="Mark Burrows" userId="6f861ed5-3dbc-48c5-8b13-dd14015e8b7f" providerId="ADAL" clId="{10EB3D60-BCA7-44C2-A145-2D8DEBD142FB}" dt="2025-06-06T08:52:26.449" v="8308" actId="20577"/>
          <ac:spMkLst>
            <pc:docMk/>
            <pc:sldMk cId="2667861442" sldId="357"/>
            <ac:spMk id="4" creationId="{DB23384A-E59F-865B-4AA5-D3EFFA8A31F4}"/>
          </ac:spMkLst>
        </pc:spChg>
        <pc:picChg chg="add mod">
          <ac:chgData name="Mark Burrows" userId="6f861ed5-3dbc-48c5-8b13-dd14015e8b7f" providerId="ADAL" clId="{10EB3D60-BCA7-44C2-A145-2D8DEBD142FB}" dt="2025-06-05T15:53:50.075" v="8049" actId="1076"/>
          <ac:picMkLst>
            <pc:docMk/>
            <pc:sldMk cId="2667861442" sldId="357"/>
            <ac:picMk id="6" creationId="{0A9914BD-7DB1-0010-8012-F63DB191CBB5}"/>
          </ac:picMkLst>
        </pc:picChg>
        <pc:picChg chg="add mod">
          <ac:chgData name="Mark Burrows" userId="6f861ed5-3dbc-48c5-8b13-dd14015e8b7f" providerId="ADAL" clId="{10EB3D60-BCA7-44C2-A145-2D8DEBD142FB}" dt="2025-06-05T15:53:54.350" v="8050" actId="1076"/>
          <ac:picMkLst>
            <pc:docMk/>
            <pc:sldMk cId="2667861442" sldId="357"/>
            <ac:picMk id="10" creationId="{DF6BF458-CEBA-24E8-592B-21DA5C282D5D}"/>
          </ac:picMkLst>
        </pc:picChg>
        <pc:picChg chg="add mod">
          <ac:chgData name="Mark Burrows" userId="6f861ed5-3dbc-48c5-8b13-dd14015e8b7f" providerId="ADAL" clId="{10EB3D60-BCA7-44C2-A145-2D8DEBD142FB}" dt="2025-06-05T15:54:46.643" v="8053" actId="1076"/>
          <ac:picMkLst>
            <pc:docMk/>
            <pc:sldMk cId="2667861442" sldId="357"/>
            <ac:picMk id="12" creationId="{D1EEE56E-0506-AB03-E332-DD828E968168}"/>
          </ac:picMkLst>
        </pc:picChg>
      </pc:sldChg>
      <pc:sldChg chg="add del">
        <pc:chgData name="Mark Burrows" userId="6f861ed5-3dbc-48c5-8b13-dd14015e8b7f" providerId="ADAL" clId="{10EB3D60-BCA7-44C2-A145-2D8DEBD142FB}" dt="2025-06-05T15:51:20.932" v="7972" actId="47"/>
        <pc:sldMkLst>
          <pc:docMk/>
          <pc:sldMk cId="522992252" sldId="358"/>
        </pc:sldMkLst>
      </pc:sldChg>
      <pc:sldMasterChg chg="modSldLayout">
        <pc:chgData name="Mark Burrows" userId="6f861ed5-3dbc-48c5-8b13-dd14015e8b7f" providerId="ADAL" clId="{10EB3D60-BCA7-44C2-A145-2D8DEBD142FB}" dt="2025-06-02T14:00:54.610" v="5151" actId="465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10EB3D60-BCA7-44C2-A145-2D8DEBD142FB}" dt="2025-05-15T14:10:26.729" v="28" actId="14100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Mark Burrows" userId="6f861ed5-3dbc-48c5-8b13-dd14015e8b7f" providerId="ADAL" clId="{10EB3D60-BCA7-44C2-A145-2D8DEBD142FB}" dt="2025-05-15T14:10:26.729" v="28" actId="14100"/>
            <ac:spMkLst>
              <pc:docMk/>
              <pc:sldMasterMk cId="1690898850" sldId="2147483696"/>
              <pc:sldLayoutMk cId="2577959385" sldId="2147483697"/>
              <ac:spMk id="3" creationId="{3EFD01FF-D6B7-AC6E-3930-54D7B675C791}"/>
            </ac:spMkLst>
          </pc:spChg>
          <pc:spChg chg="mod">
            <ac:chgData name="Mark Burrows" userId="6f861ed5-3dbc-48c5-8b13-dd14015e8b7f" providerId="ADAL" clId="{10EB3D60-BCA7-44C2-A145-2D8DEBD142FB}" dt="2025-05-15T14:10:23.606" v="27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  <pc:sldLayoutChg chg="addSp delSp modSp mod">
          <pc:chgData name="Mark Burrows" userId="6f861ed5-3dbc-48c5-8b13-dd14015e8b7f" providerId="ADAL" clId="{10EB3D60-BCA7-44C2-A145-2D8DEBD142FB}" dt="2025-06-02T14:00:54.610" v="5151" actId="465"/>
          <pc:sldLayoutMkLst>
            <pc:docMk/>
            <pc:sldMasterMk cId="1690898850" sldId="2147483696"/>
            <pc:sldLayoutMk cId="190797053" sldId="2147483731"/>
          </pc:sldLayoutMkLst>
          <pc:spChg chg="mod">
            <ac:chgData name="Mark Burrows" userId="6f861ed5-3dbc-48c5-8b13-dd14015e8b7f" providerId="ADAL" clId="{10EB3D60-BCA7-44C2-A145-2D8DEBD142FB}" dt="2025-06-02T13:26:21.005" v="4955" actId="1076"/>
            <ac:spMkLst>
              <pc:docMk/>
              <pc:sldMasterMk cId="1690898850" sldId="2147483696"/>
              <pc:sldLayoutMk cId="190797053" sldId="2147483731"/>
              <ac:spMk id="40" creationId="{3B3F9630-D3E8-D59B-DD25-5A25B31F9AD3}"/>
            </ac:spMkLst>
          </pc:spChg>
          <pc:spChg chg="mod">
            <ac:chgData name="Mark Burrows" userId="6f861ed5-3dbc-48c5-8b13-dd14015e8b7f" providerId="ADAL" clId="{10EB3D60-BCA7-44C2-A145-2D8DEBD142FB}" dt="2025-06-02T13:26:58.043" v="4967" actId="14100"/>
            <ac:spMkLst>
              <pc:docMk/>
              <pc:sldMasterMk cId="1690898850" sldId="2147483696"/>
              <pc:sldLayoutMk cId="190797053" sldId="2147483731"/>
              <ac:spMk id="42" creationId="{7D5EF658-B117-2B0A-6928-3A10401D30E4}"/>
            </ac:spMkLst>
          </pc:spChg>
          <pc:spChg chg="mod">
            <ac:chgData name="Mark Burrows" userId="6f861ed5-3dbc-48c5-8b13-dd14015e8b7f" providerId="ADAL" clId="{10EB3D60-BCA7-44C2-A145-2D8DEBD142FB}" dt="2025-06-02T14:00:50.652" v="5150" actId="1076"/>
            <ac:spMkLst>
              <pc:docMk/>
              <pc:sldMasterMk cId="1690898850" sldId="2147483696"/>
              <pc:sldLayoutMk cId="190797053" sldId="2147483731"/>
              <ac:spMk id="46" creationId="{A5DC2ADE-9B5D-B3A0-2BB9-A6355CCC7E94}"/>
            </ac:spMkLst>
          </pc:spChg>
          <pc:spChg chg="mod">
            <ac:chgData name="Mark Burrows" userId="6f861ed5-3dbc-48c5-8b13-dd14015e8b7f" providerId="ADAL" clId="{10EB3D60-BCA7-44C2-A145-2D8DEBD142FB}" dt="2025-06-02T14:00:54.610" v="5151" actId="465"/>
            <ac:spMkLst>
              <pc:docMk/>
              <pc:sldMasterMk cId="1690898850" sldId="2147483696"/>
              <pc:sldLayoutMk cId="190797053" sldId="2147483731"/>
              <ac:spMk id="47" creationId="{6B9AC8FB-63CD-7E91-0D5D-249CA45A38FD}"/>
            </ac:spMkLst>
          </pc:spChg>
          <pc:spChg chg="add del mod">
            <ac:chgData name="Mark Burrows" userId="6f861ed5-3dbc-48c5-8b13-dd14015e8b7f" providerId="ADAL" clId="{10EB3D60-BCA7-44C2-A145-2D8DEBD142FB}" dt="2025-06-02T14:00:46.723" v="5149" actId="1076"/>
            <ac:spMkLst>
              <pc:docMk/>
              <pc:sldMasterMk cId="1690898850" sldId="2147483696"/>
              <pc:sldLayoutMk cId="190797053" sldId="2147483731"/>
              <ac:spMk id="50" creationId="{B3FC2B63-C784-ED6A-CE0C-CE2F9D3281B6}"/>
            </ac:spMkLst>
          </pc:spChg>
        </pc:sldLayoutChg>
        <pc:sldLayoutChg chg="addSp delSp modSp mod">
          <pc:chgData name="Mark Burrows" userId="6f861ed5-3dbc-48c5-8b13-dd14015e8b7f" providerId="ADAL" clId="{10EB3D60-BCA7-44C2-A145-2D8DEBD142FB}" dt="2025-05-30T10:45:24.085" v="2337" actId="552"/>
          <pc:sldLayoutMkLst>
            <pc:docMk/>
            <pc:sldMasterMk cId="1690898850" sldId="2147483696"/>
            <pc:sldLayoutMk cId="2607972193" sldId="2147483736"/>
          </pc:sldLayoutMkLst>
          <pc:spChg chg="add mod">
            <ac:chgData name="Mark Burrows" userId="6f861ed5-3dbc-48c5-8b13-dd14015e8b7f" providerId="ADAL" clId="{10EB3D60-BCA7-44C2-A145-2D8DEBD142FB}" dt="2025-05-30T10:45:24.085" v="2337" actId="552"/>
            <ac:spMkLst>
              <pc:docMk/>
              <pc:sldMasterMk cId="1690898850" sldId="2147483696"/>
              <pc:sldLayoutMk cId="2607972193" sldId="2147483736"/>
              <ac:spMk id="4" creationId="{6646A525-B16E-4FB9-458E-6BEB1795C081}"/>
            </ac:spMkLst>
          </pc:spChg>
          <pc:spChg chg="mod">
            <ac:chgData name="Mark Burrows" userId="6f861ed5-3dbc-48c5-8b13-dd14015e8b7f" providerId="ADAL" clId="{10EB3D60-BCA7-44C2-A145-2D8DEBD142FB}" dt="2025-05-30T10:45:24.085" v="2337" actId="552"/>
            <ac:spMkLst>
              <pc:docMk/>
              <pc:sldMasterMk cId="1690898850" sldId="2147483696"/>
              <pc:sldLayoutMk cId="2607972193" sldId="2147483736"/>
              <ac:spMk id="8" creationId="{A5DC2ADE-9B5D-B3A0-2BB9-A6355CCC7E94}"/>
            </ac:spMkLst>
          </pc:spChg>
          <pc:spChg chg="mod">
            <ac:chgData name="Mark Burrows" userId="6f861ed5-3dbc-48c5-8b13-dd14015e8b7f" providerId="ADAL" clId="{10EB3D60-BCA7-44C2-A145-2D8DEBD142FB}" dt="2025-05-29T11:45:53.068" v="495" actId="1076"/>
            <ac:spMkLst>
              <pc:docMk/>
              <pc:sldMasterMk cId="1690898850" sldId="2147483696"/>
              <pc:sldLayoutMk cId="2607972193" sldId="2147483736"/>
              <ac:spMk id="9" creationId="{445935B4-268A-B03A-E1AD-2EDC77E89C06}"/>
            </ac:spMkLst>
          </pc:spChg>
          <pc:spChg chg="mod">
            <ac:chgData name="Mark Burrows" userId="6f861ed5-3dbc-48c5-8b13-dd14015e8b7f" providerId="ADAL" clId="{10EB3D60-BCA7-44C2-A145-2D8DEBD142FB}" dt="2025-05-30T10:45:24.085" v="2337" actId="552"/>
            <ac:spMkLst>
              <pc:docMk/>
              <pc:sldMasterMk cId="1690898850" sldId="2147483696"/>
              <pc:sldLayoutMk cId="2607972193" sldId="2147483736"/>
              <ac:spMk id="11" creationId="{6B9AC8FB-63CD-7E91-0D5D-249CA45A38FD}"/>
            </ac:spMkLst>
          </pc:spChg>
          <pc:spChg chg="mod">
            <ac:chgData name="Mark Burrows" userId="6f861ed5-3dbc-48c5-8b13-dd14015e8b7f" providerId="ADAL" clId="{10EB3D60-BCA7-44C2-A145-2D8DEBD142FB}" dt="2025-05-30T10:45:24.085" v="2337" actId="552"/>
            <ac:spMkLst>
              <pc:docMk/>
              <pc:sldMasterMk cId="1690898850" sldId="2147483696"/>
              <pc:sldLayoutMk cId="2607972193" sldId="2147483736"/>
              <ac:spMk id="14" creationId="{B3FC2B63-C784-ED6A-CE0C-CE2F9D3281B6}"/>
            </ac:spMkLst>
          </pc:spChg>
          <pc:spChg chg="mod">
            <ac:chgData name="Mark Burrows" userId="6f861ed5-3dbc-48c5-8b13-dd14015e8b7f" providerId="ADAL" clId="{10EB3D60-BCA7-44C2-A145-2D8DEBD142FB}" dt="2025-05-30T10:45:24.085" v="2337" actId="552"/>
            <ac:spMkLst>
              <pc:docMk/>
              <pc:sldMasterMk cId="1690898850" sldId="2147483696"/>
              <pc:sldLayoutMk cId="2607972193" sldId="2147483736"/>
              <ac:spMk id="17" creationId="{B061C1CB-C732-F370-6326-CF94C9A50686}"/>
            </ac:spMkLst>
          </pc:spChg>
          <pc:spChg chg="mod">
            <ac:chgData name="Mark Burrows" userId="6f861ed5-3dbc-48c5-8b13-dd14015e8b7f" providerId="ADAL" clId="{10EB3D60-BCA7-44C2-A145-2D8DEBD142FB}" dt="2025-05-29T11:45:08.913" v="478" actId="14100"/>
            <ac:spMkLst>
              <pc:docMk/>
              <pc:sldMasterMk cId="1690898850" sldId="2147483696"/>
              <pc:sldLayoutMk cId="2607972193" sldId="2147483736"/>
              <ac:spMk id="42" creationId="{7D5EF658-B117-2B0A-6928-3A10401D30E4}"/>
            </ac:spMkLst>
          </pc:spChg>
          <pc:spChg chg="mod">
            <ac:chgData name="Mark Burrows" userId="6f861ed5-3dbc-48c5-8b13-dd14015e8b7f" providerId="ADAL" clId="{10EB3D60-BCA7-44C2-A145-2D8DEBD142FB}" dt="2025-05-29T11:45:10.665" v="480" actId="1076"/>
            <ac:spMkLst>
              <pc:docMk/>
              <pc:sldMasterMk cId="1690898850" sldId="2147483696"/>
              <pc:sldLayoutMk cId="2607972193" sldId="2147483736"/>
              <ac:spMk id="43" creationId="{8A742D98-FFB6-39F5-F305-9587BC537A06}"/>
            </ac:spMkLst>
          </pc:spChg>
        </pc:sldLayoutChg>
        <pc:sldLayoutChg chg="modSp mod">
          <pc:chgData name="Mark Burrows" userId="6f861ed5-3dbc-48c5-8b13-dd14015e8b7f" providerId="ADAL" clId="{10EB3D60-BCA7-44C2-A145-2D8DEBD142FB}" dt="2025-05-30T12:12:41.354" v="2744" actId="1076"/>
          <pc:sldLayoutMkLst>
            <pc:docMk/>
            <pc:sldMasterMk cId="1690898850" sldId="2147483696"/>
            <pc:sldLayoutMk cId="2920592147" sldId="2147483739"/>
          </pc:sldLayoutMkLst>
          <pc:spChg chg="mod">
            <ac:chgData name="Mark Burrows" userId="6f861ed5-3dbc-48c5-8b13-dd14015e8b7f" providerId="ADAL" clId="{10EB3D60-BCA7-44C2-A145-2D8DEBD142FB}" dt="2025-05-30T12:12:32.732" v="2740" actId="14100"/>
            <ac:spMkLst>
              <pc:docMk/>
              <pc:sldMasterMk cId="1690898850" sldId="2147483696"/>
              <pc:sldLayoutMk cId="2920592147" sldId="2147483739"/>
              <ac:spMk id="4" creationId="{E183C02E-FA56-5DCE-80AA-86DDC88F12CE}"/>
            </ac:spMkLst>
          </pc:spChg>
          <pc:spChg chg="mod">
            <ac:chgData name="Mark Burrows" userId="6f861ed5-3dbc-48c5-8b13-dd14015e8b7f" providerId="ADAL" clId="{10EB3D60-BCA7-44C2-A145-2D8DEBD142FB}" dt="2025-05-30T12:12:35.585" v="2741" actId="14100"/>
            <ac:spMkLst>
              <pc:docMk/>
              <pc:sldMasterMk cId="1690898850" sldId="2147483696"/>
              <pc:sldLayoutMk cId="2920592147" sldId="2147483739"/>
              <ac:spMk id="5" creationId="{F86683A0-40D4-CB7F-5F14-9901AA5EDA38}"/>
            </ac:spMkLst>
          </pc:spChg>
          <pc:spChg chg="mod">
            <ac:chgData name="Mark Burrows" userId="6f861ed5-3dbc-48c5-8b13-dd14015e8b7f" providerId="ADAL" clId="{10EB3D60-BCA7-44C2-A145-2D8DEBD142FB}" dt="2025-05-30T12:12:41.354" v="2744" actId="1076"/>
            <ac:spMkLst>
              <pc:docMk/>
              <pc:sldMasterMk cId="1690898850" sldId="2147483696"/>
              <pc:sldLayoutMk cId="2920592147" sldId="2147483739"/>
              <ac:spMk id="6" creationId="{C85BA611-4B45-2E12-B37D-76752EE48B03}"/>
            </ac:spMkLst>
          </pc:spChg>
        </pc:sldLayoutChg>
        <pc:sldLayoutChg chg="modSp mod">
          <pc:chgData name="Mark Burrows" userId="6f861ed5-3dbc-48c5-8b13-dd14015e8b7f" providerId="ADAL" clId="{10EB3D60-BCA7-44C2-A145-2D8DEBD142FB}" dt="2025-05-29T15:58:16.610" v="1491" actId="14100"/>
          <pc:sldLayoutMkLst>
            <pc:docMk/>
            <pc:sldMasterMk cId="1690898850" sldId="2147483696"/>
            <pc:sldLayoutMk cId="507195368" sldId="2147483770"/>
          </pc:sldLayoutMkLst>
          <pc:spChg chg="mod">
            <ac:chgData name="Mark Burrows" userId="6f861ed5-3dbc-48c5-8b13-dd14015e8b7f" providerId="ADAL" clId="{10EB3D60-BCA7-44C2-A145-2D8DEBD142FB}" dt="2025-05-29T15:58:16.610" v="1491" actId="14100"/>
            <ac:spMkLst>
              <pc:docMk/>
              <pc:sldMasterMk cId="1690898850" sldId="2147483696"/>
              <pc:sldLayoutMk cId="507195368" sldId="2147483770"/>
              <ac:spMk id="4" creationId="{E183C02E-FA56-5DCE-80AA-86DDC88F12CE}"/>
            </ac:spMkLst>
          </pc:spChg>
        </pc:sldLayoutChg>
      </pc:sldMasterChg>
    </pc:docChg>
  </pc:docChgLst>
  <pc:docChgLst>
    <pc:chgData name="Rebecca Summer" userId="fb5c2836-fb10-433a-9b94-1447f06d1cbf" providerId="ADAL" clId="{63429A19-763A-420D-9AFB-CBF55CA5F013}"/>
    <pc:docChg chg="undo custSel addSld modSld modMainMaster">
      <pc:chgData name="Rebecca Summer" userId="fb5c2836-fb10-433a-9b94-1447f06d1cbf" providerId="ADAL" clId="{63429A19-763A-420D-9AFB-CBF55CA5F013}" dt="2024-11-26T10:00:24.639" v="264" actId="403"/>
      <pc:docMkLst>
        <pc:docMk/>
      </pc:docMkLst>
      <pc:sldChg chg="modSp add">
        <pc:chgData name="Rebecca Summer" userId="fb5c2836-fb10-433a-9b94-1447f06d1cbf" providerId="ADAL" clId="{63429A19-763A-420D-9AFB-CBF55CA5F013}" dt="2024-11-26T09:34:11.469" v="76" actId="20577"/>
        <pc:sldMkLst>
          <pc:docMk/>
          <pc:sldMk cId="2062476382" sldId="299"/>
        </pc:sldMkLst>
      </pc:sldChg>
      <pc:sldChg chg="modSp mod">
        <pc:chgData name="Rebecca Summer" userId="fb5c2836-fb10-433a-9b94-1447f06d1cbf" providerId="ADAL" clId="{63429A19-763A-420D-9AFB-CBF55CA5F013}" dt="2024-11-26T09:36:05.459" v="92" actId="20577"/>
        <pc:sldMkLst>
          <pc:docMk/>
          <pc:sldMk cId="989361444" sldId="327"/>
        </pc:sldMkLst>
      </pc:sldChg>
      <pc:sldChg chg="addSp delSp modSp mod modClrScheme chgLayout">
        <pc:chgData name="Rebecca Summer" userId="fb5c2836-fb10-433a-9b94-1447f06d1cbf" providerId="ADAL" clId="{63429A19-763A-420D-9AFB-CBF55CA5F013}" dt="2024-11-21T10:40:39.436" v="4" actId="700"/>
        <pc:sldMkLst>
          <pc:docMk/>
          <pc:sldMk cId="2940960241" sldId="329"/>
        </pc:sldMkLst>
      </pc:sldChg>
      <pc:sldChg chg="modSp mod">
        <pc:chgData name="Rebecca Summer" userId="fb5c2836-fb10-433a-9b94-1447f06d1cbf" providerId="ADAL" clId="{63429A19-763A-420D-9AFB-CBF55CA5F013}" dt="2024-11-26T09:35:48.095" v="89" actId="20577"/>
        <pc:sldMkLst>
          <pc:docMk/>
          <pc:sldMk cId="3184919501" sldId="330"/>
        </pc:sldMkLst>
      </pc:sldChg>
      <pc:sldChg chg="addSp delSp modSp mod modClrScheme chgLayout">
        <pc:chgData name="Rebecca Summer" userId="fb5c2836-fb10-433a-9b94-1447f06d1cbf" providerId="ADAL" clId="{63429A19-763A-420D-9AFB-CBF55CA5F013}" dt="2024-11-26T09:35:12.481" v="78" actId="478"/>
        <pc:sldMkLst>
          <pc:docMk/>
          <pc:sldMk cId="1365744743" sldId="331"/>
        </pc:sldMkLst>
      </pc:sldChg>
      <pc:sldChg chg="new">
        <pc:chgData name="Rebecca Summer" userId="fb5c2836-fb10-433a-9b94-1447f06d1cbf" providerId="ADAL" clId="{63429A19-763A-420D-9AFB-CBF55CA5F013}" dt="2024-11-26T09:35:33.579" v="79" actId="680"/>
        <pc:sldMkLst>
          <pc:docMk/>
          <pc:sldMk cId="3738951083" sldId="332"/>
        </pc:sldMkLst>
      </pc:sldChg>
      <pc:sldMasterChg chg="modSldLayout sldLayoutOrd">
        <pc:chgData name="Rebecca Summer" userId="fb5c2836-fb10-433a-9b94-1447f06d1cbf" providerId="ADAL" clId="{63429A19-763A-420D-9AFB-CBF55CA5F013}" dt="2024-11-26T10:00:24.639" v="264" actId="403"/>
        <pc:sldMasterMkLst>
          <pc:docMk/>
          <pc:sldMasterMk cId="1690898850" sldId="2147483696"/>
        </pc:sldMasterMkLst>
        <pc:sldLayoutChg chg="ord">
          <pc:chgData name="Rebecca Summer" userId="fb5c2836-fb10-433a-9b94-1447f06d1cbf" providerId="ADAL" clId="{63429A19-763A-420D-9AFB-CBF55CA5F013}" dt="2024-11-21T10:39:18.297" v="2" actId="20578"/>
          <pc:sldLayoutMkLst>
            <pc:docMk/>
            <pc:sldMasterMk cId="1690898850" sldId="2147483696"/>
            <pc:sldLayoutMk cId="2385172189" sldId="2147483699"/>
          </pc:sldLayoutMkLst>
        </pc:sldLayoutChg>
        <pc:sldLayoutChg chg="ord">
          <pc:chgData name="Rebecca Summer" userId="fb5c2836-fb10-433a-9b94-1447f06d1cbf" providerId="ADAL" clId="{63429A19-763A-420D-9AFB-CBF55CA5F013}" dt="2024-11-21T10:39:31.606" v="3" actId="20578"/>
          <pc:sldLayoutMkLst>
            <pc:docMk/>
            <pc:sldMasterMk cId="1690898850" sldId="2147483696"/>
            <pc:sldLayoutMk cId="705660097" sldId="2147483700"/>
          </pc:sldLayoutMkLst>
        </pc:sldLayoutChg>
        <pc:sldLayoutChg chg="ord">
          <pc:chgData name="Rebecca Summer" userId="fb5c2836-fb10-433a-9b94-1447f06d1cbf" providerId="ADAL" clId="{63429A19-763A-420D-9AFB-CBF55CA5F013}" dt="2024-11-26T09:37:37.417" v="100" actId="20578"/>
          <pc:sldLayoutMkLst>
            <pc:docMk/>
            <pc:sldMasterMk cId="1690898850" sldId="2147483696"/>
            <pc:sldLayoutMk cId="1385028057" sldId="2147483703"/>
          </pc:sldLayoutMkLst>
        </pc:sldLayoutChg>
        <pc:sldLayoutChg chg="modSp mod">
          <pc:chgData name="Rebecca Summer" userId="fb5c2836-fb10-433a-9b94-1447f06d1cbf" providerId="ADAL" clId="{63429A19-763A-420D-9AFB-CBF55CA5F013}" dt="2024-11-26T09:58:39.829" v="252" actId="14100"/>
          <pc:sldLayoutMkLst>
            <pc:docMk/>
            <pc:sldMasterMk cId="1690898850" sldId="2147483696"/>
            <pc:sldLayoutMk cId="1339372183" sldId="2147483709"/>
          </pc:sldLayoutMkLst>
        </pc:sldLayoutChg>
        <pc:sldLayoutChg chg="modSp mod">
          <pc:chgData name="Rebecca Summer" userId="fb5c2836-fb10-433a-9b94-1447f06d1cbf" providerId="ADAL" clId="{63429A19-763A-420D-9AFB-CBF55CA5F013}" dt="2024-11-26T09:59:17.046" v="256" actId="403"/>
          <pc:sldLayoutMkLst>
            <pc:docMk/>
            <pc:sldMasterMk cId="1690898850" sldId="2147483696"/>
            <pc:sldLayoutMk cId="3280014696" sldId="2147483711"/>
          </pc:sldLayoutMkLst>
        </pc:sldLayoutChg>
        <pc:sldLayoutChg chg="modSp mod">
          <pc:chgData name="Rebecca Summer" userId="fb5c2836-fb10-433a-9b94-1447f06d1cbf" providerId="ADAL" clId="{63429A19-763A-420D-9AFB-CBF55CA5F013}" dt="2024-11-26T09:59:05.554" v="254" actId="403"/>
          <pc:sldLayoutMkLst>
            <pc:docMk/>
            <pc:sldMasterMk cId="1690898850" sldId="2147483696"/>
            <pc:sldLayoutMk cId="1955951635" sldId="2147483713"/>
          </pc:sldLayoutMkLst>
        </pc:sldLayoutChg>
        <pc:sldLayoutChg chg="ord">
          <pc:chgData name="Rebecca Summer" userId="fb5c2836-fb10-433a-9b94-1447f06d1cbf" providerId="ADAL" clId="{63429A19-763A-420D-9AFB-CBF55CA5F013}" dt="2024-11-21T10:46:57.575" v="17" actId="20578"/>
          <pc:sldLayoutMkLst>
            <pc:docMk/>
            <pc:sldMasterMk cId="1690898850" sldId="2147483696"/>
            <pc:sldLayoutMk cId="2223886054" sldId="2147483715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3:13.327" v="161" actId="108"/>
          <pc:sldLayoutMkLst>
            <pc:docMk/>
            <pc:sldMasterMk cId="1690898850" sldId="2147483696"/>
            <pc:sldLayoutMk cId="3990650843" sldId="2147483718"/>
          </pc:sldLayoutMkLst>
        </pc:sldLayoutChg>
        <pc:sldLayoutChg chg="modSp mod">
          <pc:chgData name="Rebecca Summer" userId="fb5c2836-fb10-433a-9b94-1447f06d1cbf" providerId="ADAL" clId="{63429A19-763A-420D-9AFB-CBF55CA5F013}" dt="2024-11-26T09:59:41.436" v="258" actId="403"/>
          <pc:sldLayoutMkLst>
            <pc:docMk/>
            <pc:sldMasterMk cId="1690898850" sldId="2147483696"/>
            <pc:sldLayoutMk cId="508205614" sldId="2147483719"/>
          </pc:sldLayoutMkLst>
        </pc:sldLayoutChg>
        <pc:sldLayoutChg chg="modSp mod">
          <pc:chgData name="Rebecca Summer" userId="fb5c2836-fb10-433a-9b94-1447f06d1cbf" providerId="ADAL" clId="{63429A19-763A-420D-9AFB-CBF55CA5F013}" dt="2024-11-26T09:59:57.922" v="260" actId="403"/>
          <pc:sldLayoutMkLst>
            <pc:docMk/>
            <pc:sldMasterMk cId="1690898850" sldId="2147483696"/>
            <pc:sldLayoutMk cId="159496892" sldId="2147483720"/>
          </pc:sldLayoutMkLst>
        </pc:sldLayoutChg>
        <pc:sldLayoutChg chg="modSp mod">
          <pc:chgData name="Rebecca Summer" userId="fb5c2836-fb10-433a-9b94-1447f06d1cbf" providerId="ADAL" clId="{63429A19-763A-420D-9AFB-CBF55CA5F013}" dt="2024-11-26T10:00:08.428" v="262" actId="403"/>
          <pc:sldLayoutMkLst>
            <pc:docMk/>
            <pc:sldMasterMk cId="1690898850" sldId="2147483696"/>
            <pc:sldLayoutMk cId="1831260908" sldId="2147483722"/>
          </pc:sldLayoutMkLst>
        </pc:sldLayoutChg>
        <pc:sldLayoutChg chg="modSp mod ord">
          <pc:chgData name="Rebecca Summer" userId="fb5c2836-fb10-433a-9b94-1447f06d1cbf" providerId="ADAL" clId="{63429A19-763A-420D-9AFB-CBF55CA5F013}" dt="2024-11-26T10:00:24.639" v="264" actId="403"/>
          <pc:sldLayoutMkLst>
            <pc:docMk/>
            <pc:sldMasterMk cId="1690898850" sldId="2147483696"/>
            <pc:sldLayoutMk cId="2229172821" sldId="2147483725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7:20.719" v="176" actId="478"/>
          <pc:sldLayoutMkLst>
            <pc:docMk/>
            <pc:sldMasterMk cId="1690898850" sldId="2147483696"/>
            <pc:sldLayoutMk cId="4178841148" sldId="2147483728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8:21.472" v="185" actId="242"/>
          <pc:sldLayoutMkLst>
            <pc:docMk/>
            <pc:sldMasterMk cId="1690898850" sldId="2147483696"/>
            <pc:sldLayoutMk cId="190797053" sldId="2147483731"/>
          </pc:sldLayoutMkLst>
        </pc:sldLayoutChg>
        <pc:sldLayoutChg chg="delSp modSp mod ord">
          <pc:chgData name="Rebecca Summer" userId="fb5c2836-fb10-433a-9b94-1447f06d1cbf" providerId="ADAL" clId="{63429A19-763A-420D-9AFB-CBF55CA5F013}" dt="2024-11-26T09:45:42.594" v="165" actId="242"/>
          <pc:sldLayoutMkLst>
            <pc:docMk/>
            <pc:sldMasterMk cId="1690898850" sldId="2147483696"/>
            <pc:sldLayoutMk cId="2920592147" sldId="2147483739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6:07.052" v="167" actId="242"/>
          <pc:sldLayoutMkLst>
            <pc:docMk/>
            <pc:sldMasterMk cId="1690898850" sldId="2147483696"/>
            <pc:sldLayoutMk cId="528185703" sldId="2147483740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2:33.934" v="210" actId="403"/>
          <pc:sldLayoutMkLst>
            <pc:docMk/>
            <pc:sldMasterMk cId="1690898850" sldId="2147483696"/>
            <pc:sldLayoutMk cId="4036194745" sldId="2147483742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3:13.213" v="216" actId="255"/>
          <pc:sldLayoutMkLst>
            <pc:docMk/>
            <pc:sldMasterMk cId="1690898850" sldId="2147483696"/>
            <pc:sldLayoutMk cId="1948139008" sldId="2147483743"/>
          </pc:sldLayoutMkLst>
        </pc:sldLayoutChg>
        <pc:sldLayoutChg chg="modSp mod">
          <pc:chgData name="Rebecca Summer" userId="fb5c2836-fb10-433a-9b94-1447f06d1cbf" providerId="ADAL" clId="{63429A19-763A-420D-9AFB-CBF55CA5F013}" dt="2024-11-26T09:54:04.057" v="220" actId="403"/>
          <pc:sldLayoutMkLst>
            <pc:docMk/>
            <pc:sldMasterMk cId="1690898850" sldId="2147483696"/>
            <pc:sldLayoutMk cId="1094031876" sldId="2147483744"/>
          </pc:sldLayoutMkLst>
        </pc:sldLayoutChg>
        <pc:sldLayoutChg chg="modSp mod">
          <pc:chgData name="Rebecca Summer" userId="fb5c2836-fb10-433a-9b94-1447f06d1cbf" providerId="ADAL" clId="{63429A19-763A-420D-9AFB-CBF55CA5F013}" dt="2024-11-26T09:54:45.540" v="222" actId="403"/>
          <pc:sldLayoutMkLst>
            <pc:docMk/>
            <pc:sldMasterMk cId="1690898850" sldId="2147483696"/>
            <pc:sldLayoutMk cId="4051201318" sldId="2147483745"/>
          </pc:sldLayoutMkLst>
        </pc:sldLayoutChg>
        <pc:sldLayoutChg chg="modSp mod">
          <pc:chgData name="Rebecca Summer" userId="fb5c2836-fb10-433a-9b94-1447f06d1cbf" providerId="ADAL" clId="{63429A19-763A-420D-9AFB-CBF55CA5F013}" dt="2024-11-26T09:55:31.783" v="226" actId="403"/>
          <pc:sldLayoutMkLst>
            <pc:docMk/>
            <pc:sldMasterMk cId="1690898850" sldId="2147483696"/>
            <pc:sldLayoutMk cId="4040189174" sldId="2147483746"/>
          </pc:sldLayoutMkLst>
        </pc:sldLayoutChg>
        <pc:sldLayoutChg chg="modSp mod">
          <pc:chgData name="Rebecca Summer" userId="fb5c2836-fb10-433a-9b94-1447f06d1cbf" providerId="ADAL" clId="{63429A19-763A-420D-9AFB-CBF55CA5F013}" dt="2024-11-26T09:55:51.505" v="228" actId="403"/>
          <pc:sldLayoutMkLst>
            <pc:docMk/>
            <pc:sldMasterMk cId="1690898850" sldId="2147483696"/>
            <pc:sldLayoutMk cId="1676261065" sldId="2147483747"/>
          </pc:sldLayoutMkLst>
        </pc:sldLayoutChg>
        <pc:sldLayoutChg chg="modSp mod">
          <pc:chgData name="Rebecca Summer" userId="fb5c2836-fb10-433a-9b94-1447f06d1cbf" providerId="ADAL" clId="{63429A19-763A-420D-9AFB-CBF55CA5F013}" dt="2024-11-26T09:56:17.016" v="230" actId="403"/>
          <pc:sldLayoutMkLst>
            <pc:docMk/>
            <pc:sldMasterMk cId="1690898850" sldId="2147483696"/>
            <pc:sldLayoutMk cId="460131459" sldId="2147483748"/>
          </pc:sldLayoutMkLst>
        </pc:sldLayoutChg>
        <pc:sldLayoutChg chg="modSp mod ord setBg">
          <pc:chgData name="Rebecca Summer" userId="fb5c2836-fb10-433a-9b94-1447f06d1cbf" providerId="ADAL" clId="{63429A19-763A-420D-9AFB-CBF55CA5F013}" dt="2024-11-26T09:42:51.959" v="158"/>
          <pc:sldLayoutMkLst>
            <pc:docMk/>
            <pc:sldMasterMk cId="1690898850" sldId="2147483696"/>
            <pc:sldLayoutMk cId="2716429683" sldId="2147483754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6:40.184" v="233" actId="403"/>
          <pc:sldLayoutMkLst>
            <pc:docMk/>
            <pc:sldMasterMk cId="1690898850" sldId="2147483696"/>
            <pc:sldLayoutMk cId="3655183623" sldId="2147483755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7:01.438" v="239" actId="403"/>
          <pc:sldLayoutMkLst>
            <pc:docMk/>
            <pc:sldMasterMk cId="1690898850" sldId="2147483696"/>
            <pc:sldLayoutMk cId="1286460874" sldId="2147483757"/>
          </pc:sldLayoutMkLst>
        </pc:sldLayoutChg>
        <pc:sldLayoutChg chg="modSp mod">
          <pc:chgData name="Rebecca Summer" userId="fb5c2836-fb10-433a-9b94-1447f06d1cbf" providerId="ADAL" clId="{63429A19-763A-420D-9AFB-CBF55CA5F013}" dt="2024-11-26T09:57:20.613" v="241" actId="403"/>
          <pc:sldLayoutMkLst>
            <pc:docMk/>
            <pc:sldMasterMk cId="1690898850" sldId="2147483696"/>
            <pc:sldLayoutMk cId="1277178700" sldId="2147483758"/>
          </pc:sldLayoutMkLst>
        </pc:sldLayoutChg>
        <pc:sldLayoutChg chg="modSp mod">
          <pc:chgData name="Rebecca Summer" userId="fb5c2836-fb10-433a-9b94-1447f06d1cbf" providerId="ADAL" clId="{63429A19-763A-420D-9AFB-CBF55CA5F013}" dt="2024-11-26T09:58:00.560" v="248" actId="403"/>
          <pc:sldLayoutMkLst>
            <pc:docMk/>
            <pc:sldMasterMk cId="1690898850" sldId="2147483696"/>
            <pc:sldLayoutMk cId="2078172487" sldId="2147483761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3:07.006" v="160" actId="108"/>
          <pc:sldLayoutMkLst>
            <pc:docMk/>
            <pc:sldMasterMk cId="1690898850" sldId="2147483696"/>
            <pc:sldLayoutMk cId="1444146335" sldId="2147483763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1:14.496" v="149" actId="108"/>
          <pc:sldLayoutMkLst>
            <pc:docMk/>
            <pc:sldMasterMk cId="1690898850" sldId="2147483696"/>
            <pc:sldLayoutMk cId="3906087080" sldId="2147483764"/>
          </pc:sldLayoutMkLst>
        </pc:sldLayoutChg>
        <pc:sldLayoutChg chg="delSp modSp mod ord">
          <pc:chgData name="Rebecca Summer" userId="fb5c2836-fb10-433a-9b94-1447f06d1cbf" providerId="ADAL" clId="{63429A19-763A-420D-9AFB-CBF55CA5F013}" dt="2024-11-26T09:46:40.033" v="172" actId="403"/>
          <pc:sldLayoutMkLst>
            <pc:docMk/>
            <pc:sldMasterMk cId="1690898850" sldId="2147483696"/>
            <pc:sldLayoutMk cId="1988456205" sldId="2147483765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6:20.303" v="169" actId="242"/>
          <pc:sldLayoutMkLst>
            <pc:docMk/>
            <pc:sldMasterMk cId="1690898850" sldId="2147483696"/>
            <pc:sldLayoutMk cId="995656846" sldId="2147483767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1:30.759" v="151" actId="1076"/>
          <pc:sldLayoutMkLst>
            <pc:docMk/>
            <pc:sldMasterMk cId="1690898850" sldId="2147483696"/>
            <pc:sldLayoutMk cId="2771265589" sldId="2147483768"/>
          </pc:sldLayoutMkLst>
        </pc:sldLayoutChg>
        <pc:sldLayoutChg chg="modSp mod">
          <pc:chgData name="Rebecca Summer" userId="fb5c2836-fb10-433a-9b94-1447f06d1cbf" providerId="ADAL" clId="{63429A19-763A-420D-9AFB-CBF55CA5F013}" dt="2024-11-26T09:41:45.681" v="153" actId="1076"/>
          <pc:sldLayoutMkLst>
            <pc:docMk/>
            <pc:sldMasterMk cId="1690898850" sldId="2147483696"/>
            <pc:sldLayoutMk cId="3408281495" sldId="2147483769"/>
          </pc:sldLayoutMkLst>
        </pc:sldLayoutChg>
        <pc:sldLayoutChg chg="modSp mod">
          <pc:chgData name="Rebecca Summer" userId="fb5c2836-fb10-433a-9b94-1447f06d1cbf" providerId="ADAL" clId="{63429A19-763A-420D-9AFB-CBF55CA5F013}" dt="2024-11-26T09:39:44.148" v="124" actId="403"/>
          <pc:sldLayoutMkLst>
            <pc:docMk/>
            <pc:sldMasterMk cId="1690898850" sldId="2147483696"/>
            <pc:sldLayoutMk cId="507195368" sldId="2147483770"/>
          </pc:sldLayoutMkLst>
        </pc:sldLayoutChg>
        <pc:sldLayoutChg chg="modSp mod">
          <pc:chgData name="Rebecca Summer" userId="fb5c2836-fb10-433a-9b94-1447f06d1cbf" providerId="ADAL" clId="{63429A19-763A-420D-9AFB-CBF55CA5F013}" dt="2024-11-26T09:42:14.934" v="154" actId="108"/>
          <pc:sldLayoutMkLst>
            <pc:docMk/>
            <pc:sldMasterMk cId="1690898850" sldId="2147483696"/>
            <pc:sldLayoutMk cId="2163711259" sldId="2147483771"/>
          </pc:sldLayoutMkLst>
        </pc:sldLayoutChg>
        <pc:sldLayoutChg chg="modSp mod">
          <pc:chgData name="Rebecca Summer" userId="fb5c2836-fb10-433a-9b94-1447f06d1cbf" providerId="ADAL" clId="{63429A19-763A-420D-9AFB-CBF55CA5F013}" dt="2024-11-26T09:42:33.419" v="155" actId="108"/>
          <pc:sldLayoutMkLst>
            <pc:docMk/>
            <pc:sldMasterMk cId="1690898850" sldId="2147483696"/>
            <pc:sldLayoutMk cId="2658464279" sldId="2147483772"/>
          </pc:sldLayoutMkLst>
        </pc:sldLayoutChg>
        <pc:sldLayoutChg chg="modSp mod">
          <pc:chgData name="Rebecca Summer" userId="fb5c2836-fb10-433a-9b94-1447f06d1cbf" providerId="ADAL" clId="{63429A19-763A-420D-9AFB-CBF55CA5F013}" dt="2024-11-26T09:42:47.010" v="157" actId="108"/>
          <pc:sldLayoutMkLst>
            <pc:docMk/>
            <pc:sldMasterMk cId="1690898850" sldId="2147483696"/>
            <pc:sldLayoutMk cId="358450551" sldId="2147483773"/>
          </pc:sldLayoutMkLst>
        </pc:sldLayoutChg>
        <pc:sldLayoutChg chg="addSp delSp modSp mod">
          <pc:chgData name="Rebecca Summer" userId="fb5c2836-fb10-433a-9b94-1447f06d1cbf" providerId="ADAL" clId="{63429A19-763A-420D-9AFB-CBF55CA5F013}" dt="2024-11-26T09:55:09.638" v="224" actId="403"/>
          <pc:sldLayoutMkLst>
            <pc:docMk/>
            <pc:sldMasterMk cId="1690898850" sldId="2147483696"/>
            <pc:sldLayoutMk cId="338115150" sldId="2147483774"/>
          </pc:sldLayoutMkLst>
        </pc:sldLayoutChg>
        <pc:sldLayoutChg chg="modSp mod">
          <pc:chgData name="Rebecca Summer" userId="fb5c2836-fb10-433a-9b94-1447f06d1cbf" providerId="ADAL" clId="{63429A19-763A-420D-9AFB-CBF55CA5F013}" dt="2024-11-26T09:46:50.815" v="174" actId="403"/>
          <pc:sldLayoutMkLst>
            <pc:docMk/>
            <pc:sldMasterMk cId="1690898850" sldId="2147483696"/>
            <pc:sldLayoutMk cId="488613334" sldId="2147483775"/>
          </pc:sldLayoutMkLst>
        </pc:sldLayoutChg>
        <pc:sldLayoutChg chg="ord">
          <pc:chgData name="Rebecca Summer" userId="fb5c2836-fb10-433a-9b94-1447f06d1cbf" providerId="ADAL" clId="{63429A19-763A-420D-9AFB-CBF55CA5F013}" dt="2024-11-26T09:38:43.799" v="116" actId="20578"/>
          <pc:sldLayoutMkLst>
            <pc:docMk/>
            <pc:sldMasterMk cId="1690898850" sldId="2147483696"/>
            <pc:sldLayoutMk cId="1797423718" sldId="2147483776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0:13.210" v="198" actId="14100"/>
          <pc:sldLayoutMkLst>
            <pc:docMk/>
            <pc:sldMasterMk cId="1690898850" sldId="2147483696"/>
            <pc:sldLayoutMk cId="2084177649" sldId="2147483777"/>
          </pc:sldLayoutMkLst>
        </pc:sldLayoutChg>
        <pc:sldLayoutChg chg="addSp delSp modSp mod">
          <pc:chgData name="Rebecca Summer" userId="fb5c2836-fb10-433a-9b94-1447f06d1cbf" providerId="ADAL" clId="{63429A19-763A-420D-9AFB-CBF55CA5F013}" dt="2024-11-26T09:51:34.646" v="207" actId="14100"/>
          <pc:sldLayoutMkLst>
            <pc:docMk/>
            <pc:sldMasterMk cId="1690898850" sldId="2147483696"/>
            <pc:sldLayoutMk cId="641174286" sldId="2147483778"/>
          </pc:sldLayoutMkLst>
        </pc:sldLayoutChg>
      </pc:sldMasterChg>
    </pc:docChg>
  </pc:docChgLst>
  <pc:docChgLst>
    <pc:chgData name="Rebecca Summer" userId="fb5c2836-fb10-433a-9b94-1447f06d1cbf" providerId="ADAL" clId="{DA8CB7EA-1E0B-47DE-B2C2-0BC17C3B5D33}"/>
    <pc:docChg chg="custSel modMainMaster">
      <pc:chgData name="Rebecca Summer" userId="fb5c2836-fb10-433a-9b94-1447f06d1cbf" providerId="ADAL" clId="{DA8CB7EA-1E0B-47DE-B2C2-0BC17C3B5D33}" dt="2024-12-04T15:32:04.956" v="53" actId="14100"/>
      <pc:docMkLst>
        <pc:docMk/>
      </pc:docMkLst>
      <pc:sldMasterChg chg="modSldLayout sldLayoutOrd">
        <pc:chgData name="Rebecca Summer" userId="fb5c2836-fb10-433a-9b94-1447f06d1cbf" providerId="ADAL" clId="{DA8CB7EA-1E0B-47DE-B2C2-0BC17C3B5D33}" dt="2024-12-04T15:32:04.956" v="53" actId="14100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DA8CB7EA-1E0B-47DE-B2C2-0BC17C3B5D33}" dt="2024-11-19T14:32:43.439" v="1" actId="732"/>
          <pc:sldLayoutMkLst>
            <pc:docMk/>
            <pc:sldMasterMk cId="1690898850" sldId="2147483696"/>
            <pc:sldLayoutMk cId="2577959385" sldId="2147483697"/>
          </pc:sldLayoutMkLst>
        </pc:sldLayoutChg>
        <pc:sldLayoutChg chg="ord">
          <pc:chgData name="Rebecca Summer" userId="fb5c2836-fb10-433a-9b94-1447f06d1cbf" providerId="ADAL" clId="{DA8CB7EA-1E0B-47DE-B2C2-0BC17C3B5D33}" dt="2024-11-20T08:36:49.351" v="16" actId="20578"/>
          <pc:sldLayoutMkLst>
            <pc:docMk/>
            <pc:sldMasterMk cId="1690898850" sldId="2147483696"/>
            <pc:sldLayoutMk cId="4046128150" sldId="2147483716"/>
          </pc:sldLayoutMkLst>
        </pc:sldLayoutChg>
        <pc:sldLayoutChg chg="delSp modSp mod">
          <pc:chgData name="Rebecca Summer" userId="fb5c2836-fb10-433a-9b94-1447f06d1cbf" providerId="ADAL" clId="{DA8CB7EA-1E0B-47DE-B2C2-0BC17C3B5D33}" dt="2024-11-20T08:37:44.817" v="20" actId="14100"/>
          <pc:sldLayoutMkLst>
            <pc:docMk/>
            <pc:sldMasterMk cId="1690898850" sldId="2147483696"/>
            <pc:sldLayoutMk cId="4151811296" sldId="2147483766"/>
          </pc:sldLayoutMkLst>
        </pc:sldLayoutChg>
        <pc:sldLayoutChg chg="modSp mod">
          <pc:chgData name="Rebecca Summer" userId="fb5c2836-fb10-433a-9b94-1447f06d1cbf" providerId="ADAL" clId="{DA8CB7EA-1E0B-47DE-B2C2-0BC17C3B5D33}" dt="2024-11-20T12:16:10.174" v="26" actId="14100"/>
          <pc:sldLayoutMkLst>
            <pc:docMk/>
            <pc:sldMasterMk cId="1690898850" sldId="2147483696"/>
            <pc:sldLayoutMk cId="995656846" sldId="2147483767"/>
          </pc:sldLayoutMkLst>
        </pc:sldLayoutChg>
        <pc:sldLayoutChg chg="delSp modSp mod">
          <pc:chgData name="Rebecca Summer" userId="fb5c2836-fb10-433a-9b94-1447f06d1cbf" providerId="ADAL" clId="{DA8CB7EA-1E0B-47DE-B2C2-0BC17C3B5D33}" dt="2024-11-25T12:52:22.985" v="35" actId="14100"/>
          <pc:sldLayoutMkLst>
            <pc:docMk/>
            <pc:sldMasterMk cId="1690898850" sldId="2147483696"/>
            <pc:sldLayoutMk cId="488613334" sldId="2147483775"/>
          </pc:sldLayoutMkLst>
        </pc:sldLayoutChg>
        <pc:sldLayoutChg chg="delSp modSp mod">
          <pc:chgData name="Rebecca Summer" userId="fb5c2836-fb10-433a-9b94-1447f06d1cbf" providerId="ADAL" clId="{DA8CB7EA-1E0B-47DE-B2C2-0BC17C3B5D33}" dt="2024-12-04T14:08:01.837" v="37" actId="1076"/>
          <pc:sldLayoutMkLst>
            <pc:docMk/>
            <pc:sldMasterMk cId="1690898850" sldId="2147483696"/>
            <pc:sldLayoutMk cId="2039924151" sldId="2147483781"/>
          </pc:sldLayoutMkLst>
        </pc:sldLayoutChg>
        <pc:sldLayoutChg chg="modSp mod">
          <pc:chgData name="Rebecca Summer" userId="fb5c2836-fb10-433a-9b94-1447f06d1cbf" providerId="ADAL" clId="{DA8CB7EA-1E0B-47DE-B2C2-0BC17C3B5D33}" dt="2024-12-04T15:15:36.274" v="40" actId="14100"/>
          <pc:sldLayoutMkLst>
            <pc:docMk/>
            <pc:sldMasterMk cId="1690898850" sldId="2147483696"/>
            <pc:sldLayoutMk cId="2855655166" sldId="2147483782"/>
          </pc:sldLayoutMkLst>
        </pc:sldLayoutChg>
        <pc:sldLayoutChg chg="addSp delSp modSp mod">
          <pc:chgData name="Rebecca Summer" userId="fb5c2836-fb10-433a-9b94-1447f06d1cbf" providerId="ADAL" clId="{DA8CB7EA-1E0B-47DE-B2C2-0BC17C3B5D33}" dt="2024-12-04T15:32:04.956" v="53" actId="14100"/>
          <pc:sldLayoutMkLst>
            <pc:docMk/>
            <pc:sldMasterMk cId="1690898850" sldId="2147483696"/>
            <pc:sldLayoutMk cId="132689409" sldId="2147483783"/>
          </pc:sldLayoutMkLst>
        </pc:sldLayoutChg>
      </pc:sldMasterChg>
    </pc:docChg>
  </pc:docChgLst>
  <pc:docChgLst>
    <pc:chgData name="Mark Burrows" userId="S::mark@2simple.com::6f861ed5-3dbc-48c5-8b13-dd14015e8b7f" providerId="AD" clId="Web-{CA92C04B-6B56-1557-8B0A-1372C028D742}"/>
    <pc:docChg chg="modSld">
      <pc:chgData name="Mark Burrows" userId="S::mark@2simple.com::6f861ed5-3dbc-48c5-8b13-dd14015e8b7f" providerId="AD" clId="Web-{CA92C04B-6B56-1557-8B0A-1372C028D742}" dt="2025-06-06T11:40:26.380" v="1" actId="20577"/>
      <pc:docMkLst>
        <pc:docMk/>
      </pc:docMkLst>
      <pc:sldChg chg="modSp">
        <pc:chgData name="Mark Burrows" userId="S::mark@2simple.com::6f861ed5-3dbc-48c5-8b13-dd14015e8b7f" providerId="AD" clId="Web-{CA92C04B-6B56-1557-8B0A-1372C028D742}" dt="2025-06-06T11:40:26.380" v="1" actId="20577"/>
        <pc:sldMkLst>
          <pc:docMk/>
          <pc:sldMk cId="2940960241" sldId="329"/>
        </pc:sldMkLst>
        <pc:spChg chg="mod">
          <ac:chgData name="Mark Burrows" userId="S::mark@2simple.com::6f861ed5-3dbc-48c5-8b13-dd14015e8b7f" providerId="AD" clId="Web-{CA92C04B-6B56-1557-8B0A-1372C028D742}" dt="2025-06-06T11:40:26.380" v="1" actId="20577"/>
          <ac:spMkLst>
            <pc:docMk/>
            <pc:sldMk cId="2940960241" sldId="329"/>
            <ac:spMk id="8" creationId="{7622004C-611E-B8A8-50C2-B6F28C674875}"/>
          </ac:spMkLst>
        </pc:spChg>
      </pc:sldChg>
    </pc:docChg>
  </pc:docChgLst>
  <pc:docChgLst>
    <pc:chgData name="Kat Salisbury" userId="S::kat@2simple.com::b64cd180-038e-4743-8e05-afde79732230" providerId="AD" clId="Web-{4201CB7D-5146-5FF8-F75B-F0998105968D}"/>
    <pc:docChg chg="modSld">
      <pc:chgData name="Kat Salisbury" userId="S::kat@2simple.com::b64cd180-038e-4743-8e05-afde79732230" providerId="AD" clId="Web-{4201CB7D-5146-5FF8-F75B-F0998105968D}" dt="2025-02-14T12:50:12.617" v="2" actId="20577"/>
      <pc:docMkLst>
        <pc:docMk/>
      </pc:docMkLst>
      <pc:sldChg chg="modSp">
        <pc:chgData name="Kat Salisbury" userId="S::kat@2simple.com::b64cd180-038e-4743-8e05-afde79732230" providerId="AD" clId="Web-{4201CB7D-5146-5FF8-F75B-F0998105968D}" dt="2025-02-14T12:50:12.617" v="2" actId="20577"/>
        <pc:sldMkLst>
          <pc:docMk/>
          <pc:sldMk cId="2062476382" sldId="299"/>
        </pc:sldMkLst>
      </pc:sldChg>
    </pc:docChg>
  </pc:docChgLst>
  <pc:docChgLst>
    <pc:chgData name="Kat Salisbury" userId="S::kat@2simple.com::b64cd180-038e-4743-8e05-afde79732230" providerId="AD" clId="Web-{90BFDD57-F56F-6074-E476-C6A9EC431B71}"/>
    <pc:docChg chg="modSld">
      <pc:chgData name="Kat Salisbury" userId="S::kat@2simple.com::b64cd180-038e-4743-8e05-afde79732230" providerId="AD" clId="Web-{90BFDD57-F56F-6074-E476-C6A9EC431B71}" dt="2025-06-24T09:34:47.413" v="0"/>
      <pc:docMkLst>
        <pc:docMk/>
      </pc:docMkLst>
      <pc:sldChg chg="modNotes">
        <pc:chgData name="Kat Salisbury" userId="S::kat@2simple.com::b64cd180-038e-4743-8e05-afde79732230" providerId="AD" clId="Web-{90BFDD57-F56F-6074-E476-C6A9EC431B71}" dt="2025-06-24T09:34:47.413" v="0"/>
        <pc:sldMkLst>
          <pc:docMk/>
          <pc:sldMk cId="4196247511" sldId="326"/>
        </pc:sldMkLst>
      </pc:sldChg>
    </pc:docChg>
  </pc:docChgLst>
  <pc:docChgLst>
    <pc:chgData name="Mark Burrows" userId="6f861ed5-3dbc-48c5-8b13-dd14015e8b7f" providerId="ADAL" clId="{75A7F1F9-DA3E-4EBC-86E0-BDF0A293232A}"/>
    <pc:docChg chg="addSld modSld modMainMaster">
      <pc:chgData name="Mark Burrows" userId="6f861ed5-3dbc-48c5-8b13-dd14015e8b7f" providerId="ADAL" clId="{75A7F1F9-DA3E-4EBC-86E0-BDF0A293232A}" dt="2025-04-10T13:27:35.623" v="167" actId="114"/>
      <pc:docMkLst>
        <pc:docMk/>
      </pc:docMkLst>
      <pc:sldChg chg="modSp mod">
        <pc:chgData name="Mark Burrows" userId="6f861ed5-3dbc-48c5-8b13-dd14015e8b7f" providerId="ADAL" clId="{75A7F1F9-DA3E-4EBC-86E0-BDF0A293232A}" dt="2025-04-10T12:43:02.204" v="70" actId="20577"/>
        <pc:sldMkLst>
          <pc:docMk/>
          <pc:sldMk cId="2062476382" sldId="299"/>
        </pc:sldMkLst>
      </pc:sldChg>
      <pc:sldChg chg="addSp modSp add mod modAnim">
        <pc:chgData name="Mark Burrows" userId="6f861ed5-3dbc-48c5-8b13-dd14015e8b7f" providerId="ADAL" clId="{75A7F1F9-DA3E-4EBC-86E0-BDF0A293232A}" dt="2025-04-10T13:27:35.623" v="167" actId="114"/>
        <pc:sldMkLst>
          <pc:docMk/>
          <pc:sldMk cId="1738310883" sldId="334"/>
        </pc:sldMkLst>
        <pc:spChg chg="mod">
          <ac:chgData name="Mark Burrows" userId="6f861ed5-3dbc-48c5-8b13-dd14015e8b7f" providerId="ADAL" clId="{75A7F1F9-DA3E-4EBC-86E0-BDF0A293232A}" dt="2025-04-10T13:27:30.928" v="166" actId="114"/>
          <ac:spMkLst>
            <pc:docMk/>
            <pc:sldMk cId="1738310883" sldId="334"/>
            <ac:spMk id="2" creationId="{D35EDBDB-96B1-5641-8692-B23C7E08717B}"/>
          </ac:spMkLst>
        </pc:spChg>
        <pc:spChg chg="add mod">
          <ac:chgData name="Mark Burrows" userId="6f861ed5-3dbc-48c5-8b13-dd14015e8b7f" providerId="ADAL" clId="{75A7F1F9-DA3E-4EBC-86E0-BDF0A293232A}" dt="2025-04-10T12:52:57.434" v="164" actId="20577"/>
          <ac:spMkLst>
            <pc:docMk/>
            <pc:sldMk cId="1738310883" sldId="334"/>
            <ac:spMk id="3" creationId="{FFB5B531-B00E-1A4F-AC12-F2CE7D1E7C28}"/>
          </ac:spMkLst>
        </pc:spChg>
        <pc:spChg chg="mod">
          <ac:chgData name="Mark Burrows" userId="6f861ed5-3dbc-48c5-8b13-dd14015e8b7f" providerId="ADAL" clId="{75A7F1F9-DA3E-4EBC-86E0-BDF0A293232A}" dt="2025-04-10T13:27:28.036" v="165" actId="114"/>
          <ac:spMkLst>
            <pc:docMk/>
            <pc:sldMk cId="1738310883" sldId="334"/>
            <ac:spMk id="4" creationId="{2115BC96-27B1-7D05-9928-12DC9F31DA20}"/>
          </ac:spMkLst>
        </pc:spChg>
        <pc:spChg chg="add mod">
          <ac:chgData name="Mark Burrows" userId="6f861ed5-3dbc-48c5-8b13-dd14015e8b7f" providerId="ADAL" clId="{75A7F1F9-DA3E-4EBC-86E0-BDF0A293232A}" dt="2025-04-10T13:27:35.623" v="167" actId="114"/>
          <ac:spMkLst>
            <pc:docMk/>
            <pc:sldMk cId="1738310883" sldId="334"/>
            <ac:spMk id="9" creationId="{B1837C4B-D9AC-F1AA-9192-E19774CD8DDA}"/>
          </ac:spMkLst>
        </pc:spChg>
        <pc:spChg chg="mod">
          <ac:chgData name="Mark Burrows" userId="6f861ed5-3dbc-48c5-8b13-dd14015e8b7f" providerId="ADAL" clId="{75A7F1F9-DA3E-4EBC-86E0-BDF0A293232A}" dt="2025-04-10T12:43:18.525" v="71" actId="1076"/>
          <ac:spMkLst>
            <pc:docMk/>
            <pc:sldMk cId="1738310883" sldId="334"/>
            <ac:spMk id="18" creationId="{10A2B37C-8715-555D-0B2B-C2E8111943AB}"/>
          </ac:spMkLst>
        </pc:spChg>
        <pc:spChg chg="mod">
          <ac:chgData name="Mark Burrows" userId="6f861ed5-3dbc-48c5-8b13-dd14015e8b7f" providerId="ADAL" clId="{75A7F1F9-DA3E-4EBC-86E0-BDF0A293232A}" dt="2025-04-10T12:44:33.886" v="134" actId="1076"/>
          <ac:spMkLst>
            <pc:docMk/>
            <pc:sldMk cId="1738310883" sldId="334"/>
            <ac:spMk id="24" creationId="{A3B7AC1F-8611-C4E4-C214-E884FC475610}"/>
          </ac:spMkLst>
        </pc:spChg>
        <pc:spChg chg="mod">
          <ac:chgData name="Mark Burrows" userId="6f861ed5-3dbc-48c5-8b13-dd14015e8b7f" providerId="ADAL" clId="{75A7F1F9-DA3E-4EBC-86E0-BDF0A293232A}" dt="2025-04-10T12:52:53.179" v="162" actId="20577"/>
          <ac:spMkLst>
            <pc:docMk/>
            <pc:sldMk cId="1738310883" sldId="334"/>
            <ac:spMk id="26" creationId="{8D0F30FA-FA48-9146-2F53-AB5389BBF5B0}"/>
          </ac:spMkLst>
        </pc:spChg>
      </pc:sldChg>
      <pc:sldMasterChg chg="modSldLayout">
        <pc:chgData name="Mark Burrows" userId="6f861ed5-3dbc-48c5-8b13-dd14015e8b7f" providerId="ADAL" clId="{75A7F1F9-DA3E-4EBC-86E0-BDF0A293232A}" dt="2025-04-10T12:39:17.999" v="39" actId="20577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75A7F1F9-DA3E-4EBC-86E0-BDF0A293232A}" dt="2025-04-10T12:39:17.999" v="39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Mark Burrows" userId="6f861ed5-3dbc-48c5-8b13-dd14015e8b7f" providerId="ADAL" clId="{75A7F1F9-DA3E-4EBC-86E0-BDF0A293232A}" dt="2025-04-10T12:39:17.999" v="39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Kat Salisbury" userId="b64cd180-038e-4743-8e05-afde79732230" providerId="ADAL" clId="{581E1DFE-DBF0-4F19-B422-D2E800B4274F}"/>
    <pc:docChg chg="custSel modSld modMainMaster">
      <pc:chgData name="Kat Salisbury" userId="b64cd180-038e-4743-8e05-afde79732230" providerId="ADAL" clId="{581E1DFE-DBF0-4F19-B422-D2E800B4274F}" dt="2025-06-23T14:40:01.424" v="49" actId="20577"/>
      <pc:docMkLst>
        <pc:docMk/>
      </pc:docMkLst>
      <pc:sldChg chg="delSp mod">
        <pc:chgData name="Kat Salisbury" userId="b64cd180-038e-4743-8e05-afde79732230" providerId="ADAL" clId="{581E1DFE-DBF0-4F19-B422-D2E800B4274F}" dt="2025-06-23T11:42:00.333" v="17" actId="478"/>
        <pc:sldMkLst>
          <pc:docMk/>
          <pc:sldMk cId="707636351" sldId="323"/>
        </pc:sldMkLst>
        <pc:spChg chg="del">
          <ac:chgData name="Kat Salisbury" userId="b64cd180-038e-4743-8e05-afde79732230" providerId="ADAL" clId="{581E1DFE-DBF0-4F19-B422-D2E800B4274F}" dt="2025-06-23T11:42:00.333" v="17" actId="478"/>
          <ac:spMkLst>
            <pc:docMk/>
            <pc:sldMk cId="707636351" sldId="323"/>
            <ac:spMk id="17" creationId="{5092E707-FB4A-3093-6CEF-002B4AE0C809}"/>
          </ac:spMkLst>
        </pc:spChg>
      </pc:sldChg>
      <pc:sldChg chg="addSp modSp mod">
        <pc:chgData name="Kat Salisbury" userId="b64cd180-038e-4743-8e05-afde79732230" providerId="ADAL" clId="{581E1DFE-DBF0-4F19-B422-D2E800B4274F}" dt="2025-06-23T11:42:25.692" v="20" actId="14100"/>
        <pc:sldMkLst>
          <pc:docMk/>
          <pc:sldMk cId="4196247511" sldId="326"/>
        </pc:sldMkLst>
        <pc:spChg chg="mod">
          <ac:chgData name="Kat Salisbury" userId="b64cd180-038e-4743-8e05-afde79732230" providerId="ADAL" clId="{581E1DFE-DBF0-4F19-B422-D2E800B4274F}" dt="2025-06-23T11:42:25.692" v="20" actId="14100"/>
          <ac:spMkLst>
            <pc:docMk/>
            <pc:sldMk cId="4196247511" sldId="326"/>
            <ac:spMk id="2" creationId="{E8BA4470-4472-C8FC-1A4C-AE8BE59A0CE8}"/>
          </ac:spMkLst>
        </pc:spChg>
        <pc:spChg chg="add mod">
          <ac:chgData name="Kat Salisbury" userId="b64cd180-038e-4743-8e05-afde79732230" providerId="ADAL" clId="{581E1DFE-DBF0-4F19-B422-D2E800B4274F}" dt="2025-06-23T11:40:50.251" v="0"/>
          <ac:spMkLst>
            <pc:docMk/>
            <pc:sldMk cId="4196247511" sldId="326"/>
            <ac:spMk id="4" creationId="{4AC901FF-ADA8-78D5-AB61-BB39699B0E2E}"/>
          </ac:spMkLst>
        </pc:spChg>
      </pc:sldChg>
      <pc:sldChg chg="delSp mod">
        <pc:chgData name="Kat Salisbury" userId="b64cd180-038e-4743-8e05-afde79732230" providerId="ADAL" clId="{581E1DFE-DBF0-4F19-B422-D2E800B4274F}" dt="2025-06-23T11:41:07.902" v="2" actId="478"/>
        <pc:sldMkLst>
          <pc:docMk/>
          <pc:sldMk cId="989361444" sldId="327"/>
        </pc:sldMkLst>
        <pc:spChg chg="del">
          <ac:chgData name="Kat Salisbury" userId="b64cd180-038e-4743-8e05-afde79732230" providerId="ADAL" clId="{581E1DFE-DBF0-4F19-B422-D2E800B4274F}" dt="2025-06-23T11:41:07.902" v="2" actId="478"/>
          <ac:spMkLst>
            <pc:docMk/>
            <pc:sldMk cId="989361444" sldId="327"/>
            <ac:spMk id="4" creationId="{A0F2B6DD-41A5-C6C6-1371-057FF5EF6DA6}"/>
          </ac:spMkLst>
        </pc:spChg>
      </pc:sldChg>
      <pc:sldChg chg="delSp mod">
        <pc:chgData name="Kat Salisbury" userId="b64cd180-038e-4743-8e05-afde79732230" providerId="ADAL" clId="{581E1DFE-DBF0-4F19-B422-D2E800B4274F}" dt="2025-06-23T11:41:09.769" v="3" actId="478"/>
        <pc:sldMkLst>
          <pc:docMk/>
          <pc:sldMk cId="2820299366" sldId="328"/>
        </pc:sldMkLst>
        <pc:spChg chg="del">
          <ac:chgData name="Kat Salisbury" userId="b64cd180-038e-4743-8e05-afde79732230" providerId="ADAL" clId="{581E1DFE-DBF0-4F19-B422-D2E800B4274F}" dt="2025-06-23T11:41:09.769" v="3" actId="478"/>
          <ac:spMkLst>
            <pc:docMk/>
            <pc:sldMk cId="2820299366" sldId="328"/>
            <ac:spMk id="4" creationId="{A0F2B6DD-41A5-C6C6-1371-057FF5EF6DA6}"/>
          </ac:spMkLst>
        </pc:spChg>
      </pc:sldChg>
      <pc:sldChg chg="delSp mod">
        <pc:chgData name="Kat Salisbury" userId="b64cd180-038e-4743-8e05-afde79732230" providerId="ADAL" clId="{581E1DFE-DBF0-4F19-B422-D2E800B4274F}" dt="2025-06-23T11:41:13.098" v="4" actId="478"/>
        <pc:sldMkLst>
          <pc:docMk/>
          <pc:sldMk cId="2940960241" sldId="329"/>
        </pc:sldMkLst>
        <pc:spChg chg="del">
          <ac:chgData name="Kat Salisbury" userId="b64cd180-038e-4743-8e05-afde79732230" providerId="ADAL" clId="{581E1DFE-DBF0-4F19-B422-D2E800B4274F}" dt="2025-06-23T11:41:13.098" v="4" actId="478"/>
          <ac:spMkLst>
            <pc:docMk/>
            <pc:sldMk cId="2940960241" sldId="329"/>
            <ac:spMk id="5" creationId="{D1040AEC-4D0B-AFD1-D289-9A5E5C842C6A}"/>
          </ac:spMkLst>
        </pc:spChg>
      </pc:sldChg>
      <pc:sldChg chg="delSp mod">
        <pc:chgData name="Kat Salisbury" userId="b64cd180-038e-4743-8e05-afde79732230" providerId="ADAL" clId="{581E1DFE-DBF0-4F19-B422-D2E800B4274F}" dt="2025-06-23T11:42:02.058" v="18" actId="478"/>
        <pc:sldMkLst>
          <pc:docMk/>
          <pc:sldMk cId="3184919501" sldId="330"/>
        </pc:sldMkLst>
        <pc:spChg chg="del">
          <ac:chgData name="Kat Salisbury" userId="b64cd180-038e-4743-8e05-afde79732230" providerId="ADAL" clId="{581E1DFE-DBF0-4F19-B422-D2E800B4274F}" dt="2025-06-23T11:42:02.058" v="18" actId="478"/>
          <ac:spMkLst>
            <pc:docMk/>
            <pc:sldMk cId="3184919501" sldId="330"/>
            <ac:spMk id="4" creationId="{A0F2B6DD-41A5-C6C6-1371-057FF5EF6DA6}"/>
          </ac:spMkLst>
        </pc:spChg>
      </pc:sldChg>
      <pc:sldChg chg="delSp modSp mod">
        <pc:chgData name="Kat Salisbury" userId="b64cd180-038e-4743-8e05-afde79732230" providerId="ADAL" clId="{581E1DFE-DBF0-4F19-B422-D2E800B4274F}" dt="2025-06-23T14:34:02.719" v="44" actId="14100"/>
        <pc:sldMkLst>
          <pc:docMk/>
          <pc:sldMk cId="3738951083" sldId="332"/>
        </pc:sldMkLst>
        <pc:spChg chg="del">
          <ac:chgData name="Kat Salisbury" userId="b64cd180-038e-4743-8e05-afde79732230" providerId="ADAL" clId="{581E1DFE-DBF0-4F19-B422-D2E800B4274F}" dt="2025-06-23T11:41:53.590" v="14" actId="478"/>
          <ac:spMkLst>
            <pc:docMk/>
            <pc:sldMk cId="3738951083" sldId="332"/>
            <ac:spMk id="3" creationId="{3C18A789-72F4-2D0A-D568-2636B7A0AFD0}"/>
          </ac:spMkLst>
        </pc:spChg>
        <pc:spChg chg="mod">
          <ac:chgData name="Kat Salisbury" userId="b64cd180-038e-4743-8e05-afde79732230" providerId="ADAL" clId="{581E1DFE-DBF0-4F19-B422-D2E800B4274F}" dt="2025-06-23T14:34:02.719" v="44" actId="14100"/>
          <ac:spMkLst>
            <pc:docMk/>
            <pc:sldMk cId="3738951083" sldId="332"/>
            <ac:spMk id="5" creationId="{57A2F7C0-5B19-39AC-723A-7F1729EB4095}"/>
          </ac:spMkLst>
        </pc:spChg>
      </pc:sldChg>
      <pc:sldChg chg="delSp modSp mod">
        <pc:chgData name="Kat Salisbury" userId="b64cd180-038e-4743-8e05-afde79732230" providerId="ADAL" clId="{581E1DFE-DBF0-4F19-B422-D2E800B4274F}" dt="2025-06-23T14:32:50.413" v="39" actId="113"/>
        <pc:sldMkLst>
          <pc:docMk/>
          <pc:sldMk cId="150102711" sldId="336"/>
        </pc:sldMkLst>
        <pc:spChg chg="del">
          <ac:chgData name="Kat Salisbury" userId="b64cd180-038e-4743-8e05-afde79732230" providerId="ADAL" clId="{581E1DFE-DBF0-4F19-B422-D2E800B4274F}" dt="2025-06-23T11:41:17.422" v="6" actId="478"/>
          <ac:spMkLst>
            <pc:docMk/>
            <pc:sldMk cId="150102711" sldId="336"/>
            <ac:spMk id="3" creationId="{BCF3107C-00F6-3997-DE99-770BF995BEDE}"/>
          </ac:spMkLst>
        </pc:spChg>
        <pc:spChg chg="mod">
          <ac:chgData name="Kat Salisbury" userId="b64cd180-038e-4743-8e05-afde79732230" providerId="ADAL" clId="{581E1DFE-DBF0-4F19-B422-D2E800B4274F}" dt="2025-06-23T14:32:33.598" v="24" actId="20577"/>
          <ac:spMkLst>
            <pc:docMk/>
            <pc:sldMk cId="150102711" sldId="336"/>
            <ac:spMk id="4" creationId="{C6B6106F-F3EF-D86A-E1A1-935D9A966765}"/>
          </ac:spMkLst>
        </pc:spChg>
        <pc:spChg chg="mod">
          <ac:chgData name="Kat Salisbury" userId="b64cd180-038e-4743-8e05-afde79732230" providerId="ADAL" clId="{581E1DFE-DBF0-4F19-B422-D2E800B4274F}" dt="2025-06-23T14:32:50.413" v="39" actId="113"/>
          <ac:spMkLst>
            <pc:docMk/>
            <pc:sldMk cId="150102711" sldId="336"/>
            <ac:spMk id="7" creationId="{7233AC36-AC05-50DF-A530-3BC9A1D90C68}"/>
          </ac:spMkLst>
        </pc:spChg>
      </pc:sldChg>
      <pc:sldChg chg="delSp modSp mod">
        <pc:chgData name="Kat Salisbury" userId="b64cd180-038e-4743-8e05-afde79732230" providerId="ADAL" clId="{581E1DFE-DBF0-4F19-B422-D2E800B4274F}" dt="2025-06-23T14:32:25.753" v="21" actId="1076"/>
        <pc:sldMkLst>
          <pc:docMk/>
          <pc:sldMk cId="3469768590" sldId="337"/>
        </pc:sldMkLst>
        <pc:spChg chg="del">
          <ac:chgData name="Kat Salisbury" userId="b64cd180-038e-4743-8e05-afde79732230" providerId="ADAL" clId="{581E1DFE-DBF0-4F19-B422-D2E800B4274F}" dt="2025-06-23T11:41:14.978" v="5" actId="478"/>
          <ac:spMkLst>
            <pc:docMk/>
            <pc:sldMk cId="3469768590" sldId="337"/>
            <ac:spMk id="3" creationId="{B5F9AF84-B30A-0EC6-DDDF-1FC3FFD8E707}"/>
          </ac:spMkLst>
        </pc:spChg>
        <pc:picChg chg="mod">
          <ac:chgData name="Kat Salisbury" userId="b64cd180-038e-4743-8e05-afde79732230" providerId="ADAL" clId="{581E1DFE-DBF0-4F19-B422-D2E800B4274F}" dt="2025-06-23T14:32:25.753" v="21" actId="1076"/>
          <ac:picMkLst>
            <pc:docMk/>
            <pc:sldMk cId="3469768590" sldId="337"/>
            <ac:picMk id="7" creationId="{821F9C6D-2DFD-8B5B-F5CD-464FDF7ADED0}"/>
          </ac:picMkLst>
        </pc:picChg>
      </pc:sldChg>
      <pc:sldChg chg="delSp mod">
        <pc:chgData name="Kat Salisbury" userId="b64cd180-038e-4743-8e05-afde79732230" providerId="ADAL" clId="{581E1DFE-DBF0-4F19-B422-D2E800B4274F}" dt="2025-06-23T11:41:33.457" v="8" actId="478"/>
        <pc:sldMkLst>
          <pc:docMk/>
          <pc:sldMk cId="128975694" sldId="343"/>
        </pc:sldMkLst>
        <pc:spChg chg="del">
          <ac:chgData name="Kat Salisbury" userId="b64cd180-038e-4743-8e05-afde79732230" providerId="ADAL" clId="{581E1DFE-DBF0-4F19-B422-D2E800B4274F}" dt="2025-06-23T11:41:33.457" v="8" actId="478"/>
          <ac:spMkLst>
            <pc:docMk/>
            <pc:sldMk cId="128975694" sldId="343"/>
            <ac:spMk id="3" creationId="{367203A7-1689-A047-1B1E-73DDE4551610}"/>
          </ac:spMkLst>
        </pc:spChg>
      </pc:sldChg>
      <pc:sldChg chg="delSp mod">
        <pc:chgData name="Kat Salisbury" userId="b64cd180-038e-4743-8e05-afde79732230" providerId="ADAL" clId="{581E1DFE-DBF0-4F19-B422-D2E800B4274F}" dt="2025-06-23T11:41:36.290" v="9" actId="478"/>
        <pc:sldMkLst>
          <pc:docMk/>
          <pc:sldMk cId="1954639779" sldId="345"/>
        </pc:sldMkLst>
        <pc:spChg chg="del">
          <ac:chgData name="Kat Salisbury" userId="b64cd180-038e-4743-8e05-afde79732230" providerId="ADAL" clId="{581E1DFE-DBF0-4F19-B422-D2E800B4274F}" dt="2025-06-23T11:41:36.290" v="9" actId="478"/>
          <ac:spMkLst>
            <pc:docMk/>
            <pc:sldMk cId="1954639779" sldId="345"/>
            <ac:spMk id="3" creationId="{1E4104FA-706C-3B7F-1197-19E405A10674}"/>
          </ac:spMkLst>
        </pc:spChg>
      </pc:sldChg>
      <pc:sldChg chg="delSp modSp mod">
        <pc:chgData name="Kat Salisbury" userId="b64cd180-038e-4743-8e05-afde79732230" providerId="ADAL" clId="{581E1DFE-DBF0-4F19-B422-D2E800B4274F}" dt="2025-06-23T14:33:30.682" v="41" actId="478"/>
        <pc:sldMkLst>
          <pc:docMk/>
          <pc:sldMk cId="2899419353" sldId="347"/>
        </pc:sldMkLst>
        <pc:spChg chg="del">
          <ac:chgData name="Kat Salisbury" userId="b64cd180-038e-4743-8e05-afde79732230" providerId="ADAL" clId="{581E1DFE-DBF0-4F19-B422-D2E800B4274F}" dt="2025-06-23T11:41:40.453" v="11" actId="478"/>
          <ac:spMkLst>
            <pc:docMk/>
            <pc:sldMk cId="2899419353" sldId="347"/>
            <ac:spMk id="3" creationId="{5CAA53D6-2865-85F8-33EE-8E646BB771E5}"/>
          </ac:spMkLst>
        </pc:spChg>
        <pc:spChg chg="del mod">
          <ac:chgData name="Kat Salisbury" userId="b64cd180-038e-4743-8e05-afde79732230" providerId="ADAL" clId="{581E1DFE-DBF0-4F19-B422-D2E800B4274F}" dt="2025-06-23T14:33:30.682" v="41" actId="478"/>
          <ac:spMkLst>
            <pc:docMk/>
            <pc:sldMk cId="2899419353" sldId="347"/>
            <ac:spMk id="6" creationId="{8B104E1C-5F19-6DF6-FE58-D5B1AECE9C41}"/>
          </ac:spMkLst>
        </pc:spChg>
      </pc:sldChg>
      <pc:sldChg chg="delSp mod">
        <pc:chgData name="Kat Salisbury" userId="b64cd180-038e-4743-8e05-afde79732230" providerId="ADAL" clId="{581E1DFE-DBF0-4F19-B422-D2E800B4274F}" dt="2025-06-23T11:41:45.422" v="12" actId="478"/>
        <pc:sldMkLst>
          <pc:docMk/>
          <pc:sldMk cId="1172143058" sldId="351"/>
        </pc:sldMkLst>
        <pc:spChg chg="del">
          <ac:chgData name="Kat Salisbury" userId="b64cd180-038e-4743-8e05-afde79732230" providerId="ADAL" clId="{581E1DFE-DBF0-4F19-B422-D2E800B4274F}" dt="2025-06-23T11:41:45.422" v="12" actId="478"/>
          <ac:spMkLst>
            <pc:docMk/>
            <pc:sldMk cId="1172143058" sldId="351"/>
            <ac:spMk id="2" creationId="{98BB1AE9-88FC-F75E-33B7-2D5E248D1BFC}"/>
          </ac:spMkLst>
        </pc:spChg>
      </pc:sldChg>
      <pc:sldChg chg="delSp mod">
        <pc:chgData name="Kat Salisbury" userId="b64cd180-038e-4743-8e05-afde79732230" providerId="ADAL" clId="{581E1DFE-DBF0-4F19-B422-D2E800B4274F}" dt="2025-06-23T11:41:50.644" v="13" actId="478"/>
        <pc:sldMkLst>
          <pc:docMk/>
          <pc:sldMk cId="3714831246" sldId="352"/>
        </pc:sldMkLst>
        <pc:spChg chg="del">
          <ac:chgData name="Kat Salisbury" userId="b64cd180-038e-4743-8e05-afde79732230" providerId="ADAL" clId="{581E1DFE-DBF0-4F19-B422-D2E800B4274F}" dt="2025-06-23T11:41:50.644" v="13" actId="478"/>
          <ac:spMkLst>
            <pc:docMk/>
            <pc:sldMk cId="3714831246" sldId="352"/>
            <ac:spMk id="3" creationId="{185A3EA7-F8E0-AB49-D19D-351B6DD782BE}"/>
          </ac:spMkLst>
        </pc:spChg>
      </pc:sldChg>
      <pc:sldChg chg="delSp modSp mod">
        <pc:chgData name="Kat Salisbury" userId="b64cd180-038e-4743-8e05-afde79732230" providerId="ADAL" clId="{581E1DFE-DBF0-4F19-B422-D2E800B4274F}" dt="2025-06-23T14:34:53.055" v="48" actId="20577"/>
        <pc:sldMkLst>
          <pc:docMk/>
          <pc:sldMk cId="3989199290" sldId="353"/>
        </pc:sldMkLst>
        <pc:spChg chg="mod">
          <ac:chgData name="Kat Salisbury" userId="b64cd180-038e-4743-8e05-afde79732230" providerId="ADAL" clId="{581E1DFE-DBF0-4F19-B422-D2E800B4274F}" dt="2025-06-23T14:34:53.055" v="48" actId="20577"/>
          <ac:spMkLst>
            <pc:docMk/>
            <pc:sldMk cId="3989199290" sldId="353"/>
            <ac:spMk id="2" creationId="{9FCD1275-F53B-4682-09B3-842348241241}"/>
          </ac:spMkLst>
        </pc:spChg>
        <pc:spChg chg="del">
          <ac:chgData name="Kat Salisbury" userId="b64cd180-038e-4743-8e05-afde79732230" providerId="ADAL" clId="{581E1DFE-DBF0-4F19-B422-D2E800B4274F}" dt="2025-06-23T11:41:58.749" v="16" actId="478"/>
          <ac:spMkLst>
            <pc:docMk/>
            <pc:sldMk cId="3989199290" sldId="353"/>
            <ac:spMk id="3" creationId="{7F779D6B-6448-7BF2-DC7B-1B1A0FC267C4}"/>
          </ac:spMkLst>
        </pc:spChg>
        <pc:spChg chg="mod">
          <ac:chgData name="Kat Salisbury" userId="b64cd180-038e-4743-8e05-afde79732230" providerId="ADAL" clId="{581E1DFE-DBF0-4F19-B422-D2E800B4274F}" dt="2025-06-23T14:34:42.951" v="46" actId="20577"/>
          <ac:spMkLst>
            <pc:docMk/>
            <pc:sldMk cId="3989199290" sldId="353"/>
            <ac:spMk id="5" creationId="{38E17245-6545-EF9F-2843-E121E5DE48EE}"/>
          </ac:spMkLst>
        </pc:spChg>
      </pc:sldChg>
      <pc:sldChg chg="delSp modSp mod">
        <pc:chgData name="Kat Salisbury" userId="b64cd180-038e-4743-8e05-afde79732230" providerId="ADAL" clId="{581E1DFE-DBF0-4F19-B422-D2E800B4274F}" dt="2025-06-23T14:32:46.757" v="38" actId="113"/>
        <pc:sldMkLst>
          <pc:docMk/>
          <pc:sldMk cId="1823040128" sldId="354"/>
        </pc:sldMkLst>
        <pc:spChg chg="del">
          <ac:chgData name="Kat Salisbury" userId="b64cd180-038e-4743-8e05-afde79732230" providerId="ADAL" clId="{581E1DFE-DBF0-4F19-B422-D2E800B4274F}" dt="2025-06-23T11:41:30.943" v="7" actId="478"/>
          <ac:spMkLst>
            <pc:docMk/>
            <pc:sldMk cId="1823040128" sldId="354"/>
            <ac:spMk id="3" creationId="{8C51A030-A6C4-6E14-F931-314B794042A7}"/>
          </ac:spMkLst>
        </pc:spChg>
        <pc:spChg chg="mod">
          <ac:chgData name="Kat Salisbury" userId="b64cd180-038e-4743-8e05-afde79732230" providerId="ADAL" clId="{581E1DFE-DBF0-4F19-B422-D2E800B4274F}" dt="2025-06-23T14:32:40.632" v="30" actId="20577"/>
          <ac:spMkLst>
            <pc:docMk/>
            <pc:sldMk cId="1823040128" sldId="354"/>
            <ac:spMk id="6" creationId="{8018EB9E-C23C-4A82-7BB6-16920BE0FFE2}"/>
          </ac:spMkLst>
        </pc:spChg>
        <pc:spChg chg="mod">
          <ac:chgData name="Kat Salisbury" userId="b64cd180-038e-4743-8e05-afde79732230" providerId="ADAL" clId="{581E1DFE-DBF0-4F19-B422-D2E800B4274F}" dt="2025-06-23T14:32:46.757" v="38" actId="113"/>
          <ac:spMkLst>
            <pc:docMk/>
            <pc:sldMk cId="1823040128" sldId="354"/>
            <ac:spMk id="8" creationId="{3A4E3ABB-EBD7-B7D7-04B4-84CDE040FEDA}"/>
          </ac:spMkLst>
        </pc:spChg>
      </pc:sldChg>
      <pc:sldChg chg="delSp mod">
        <pc:chgData name="Kat Salisbury" userId="b64cd180-038e-4743-8e05-afde79732230" providerId="ADAL" clId="{581E1DFE-DBF0-4F19-B422-D2E800B4274F}" dt="2025-06-23T11:41:38.321" v="10" actId="478"/>
        <pc:sldMkLst>
          <pc:docMk/>
          <pc:sldMk cId="3607468823" sldId="355"/>
        </pc:sldMkLst>
        <pc:spChg chg="del">
          <ac:chgData name="Kat Salisbury" userId="b64cd180-038e-4743-8e05-afde79732230" providerId="ADAL" clId="{581E1DFE-DBF0-4F19-B422-D2E800B4274F}" dt="2025-06-23T11:41:38.321" v="10" actId="478"/>
          <ac:spMkLst>
            <pc:docMk/>
            <pc:sldMk cId="3607468823" sldId="355"/>
            <ac:spMk id="2" creationId="{EB2AC3F2-79A4-8B01-94E8-21A7361179ED}"/>
          </ac:spMkLst>
        </pc:spChg>
      </pc:sldChg>
      <pc:sldChg chg="delSp modSp mod">
        <pc:chgData name="Kat Salisbury" userId="b64cd180-038e-4743-8e05-afde79732230" providerId="ADAL" clId="{581E1DFE-DBF0-4F19-B422-D2E800B4274F}" dt="2025-06-23T14:40:01.424" v="49" actId="20577"/>
        <pc:sldMkLst>
          <pc:docMk/>
          <pc:sldMk cId="2667861442" sldId="357"/>
        </pc:sldMkLst>
        <pc:spChg chg="del">
          <ac:chgData name="Kat Salisbury" userId="b64cd180-038e-4743-8e05-afde79732230" providerId="ADAL" clId="{581E1DFE-DBF0-4F19-B422-D2E800B4274F}" dt="2025-06-23T11:41:55.592" v="15" actId="478"/>
          <ac:spMkLst>
            <pc:docMk/>
            <pc:sldMk cId="2667861442" sldId="357"/>
            <ac:spMk id="3" creationId="{295B869B-E601-5218-9BF8-9D046B700860}"/>
          </ac:spMkLst>
        </pc:spChg>
        <pc:spChg chg="mod">
          <ac:chgData name="Kat Salisbury" userId="b64cd180-038e-4743-8e05-afde79732230" providerId="ADAL" clId="{581E1DFE-DBF0-4F19-B422-D2E800B4274F}" dt="2025-06-23T14:40:01.424" v="49" actId="20577"/>
          <ac:spMkLst>
            <pc:docMk/>
            <pc:sldMk cId="2667861442" sldId="357"/>
            <ac:spMk id="4" creationId="{DB23384A-E59F-865B-4AA5-D3EFFA8A31F4}"/>
          </ac:spMkLst>
        </pc:spChg>
      </pc:sldChg>
      <pc:sldMasterChg chg="modSp mod">
        <pc:chgData name="Kat Salisbury" userId="b64cd180-038e-4743-8e05-afde79732230" providerId="ADAL" clId="{581E1DFE-DBF0-4F19-B422-D2E800B4274F}" dt="2025-06-23T11:41:00.013" v="1" actId="3626"/>
        <pc:sldMasterMkLst>
          <pc:docMk/>
          <pc:sldMasterMk cId="1690898850" sldId="2147483696"/>
        </pc:sldMasterMkLst>
        <pc:picChg chg="mod">
          <ac:chgData name="Kat Salisbury" userId="b64cd180-038e-4743-8e05-afde79732230" providerId="ADAL" clId="{581E1DFE-DBF0-4F19-B422-D2E800B4274F}" dt="2025-06-23T11:41:00.013" v="1" actId="3626"/>
          <ac:picMkLst>
            <pc:docMk/>
            <pc:sldMasterMk cId="1690898850" sldId="2147483696"/>
            <ac:picMk id="7" creationId="{72B9B9D0-FFF3-373B-623C-3E6999C8513E}"/>
          </ac:picMkLst>
        </pc:picChg>
      </pc:sldMasterChg>
    </pc:docChg>
  </pc:docChgLst>
  <pc:docChgLst>
    <pc:chgData name="Kat Salisbury" userId="b64cd180-038e-4743-8e05-afde79732230" providerId="ADAL" clId="{38CD445C-7EB1-46AD-B8BE-A96761AB1A63}"/>
    <pc:docChg chg="undo custSel addSld delSld modSld sldOrd">
      <pc:chgData name="Kat Salisbury" userId="b64cd180-038e-4743-8e05-afde79732230" providerId="ADAL" clId="{38CD445C-7EB1-46AD-B8BE-A96761AB1A63}" dt="2024-04-03T16:05:14.793" v="258" actId="2696"/>
      <pc:docMkLst>
        <pc:docMk/>
      </pc:docMkLst>
      <pc:sldChg chg="modSp mod">
        <pc:chgData name="Kat Salisbury" userId="b64cd180-038e-4743-8e05-afde79732230" providerId="ADAL" clId="{38CD445C-7EB1-46AD-B8BE-A96761AB1A63}" dt="2024-04-03T16:02:58.866" v="251" actId="1076"/>
        <pc:sldMkLst>
          <pc:docMk/>
          <pc:sldMk cId="4063087291" sldId="294"/>
        </pc:sldMkLst>
      </pc:sldChg>
      <pc:sldChg chg="modSp mod">
        <pc:chgData name="Kat Salisbury" userId="b64cd180-038e-4743-8e05-afde79732230" providerId="ADAL" clId="{38CD445C-7EB1-46AD-B8BE-A96761AB1A63}" dt="2024-04-03T15:53:22.710" v="188" actId="20577"/>
        <pc:sldMkLst>
          <pc:docMk/>
          <pc:sldMk cId="707636351" sldId="323"/>
        </pc:sldMkLst>
      </pc:sldChg>
      <pc:sldChg chg="modSp mod">
        <pc:chgData name="Kat Salisbury" userId="b64cd180-038e-4743-8e05-afde79732230" providerId="ADAL" clId="{38CD445C-7EB1-46AD-B8BE-A96761AB1A63}" dt="2024-04-03T15:53:29.581" v="205" actId="20577"/>
        <pc:sldMkLst>
          <pc:docMk/>
          <pc:sldMk cId="822690961" sldId="324"/>
        </pc:sldMkLst>
      </pc:sldChg>
      <pc:sldChg chg="modSp mod ord">
        <pc:chgData name="Kat Salisbury" userId="b64cd180-038e-4743-8e05-afde79732230" providerId="ADAL" clId="{38CD445C-7EB1-46AD-B8BE-A96761AB1A63}" dt="2024-04-03T16:03:32.193" v="254" actId="1076"/>
        <pc:sldMkLst>
          <pc:docMk/>
          <pc:sldMk cId="2294019312" sldId="325"/>
        </pc:sldMkLst>
      </pc:sldChg>
      <pc:sldChg chg="modSp new mod ord">
        <pc:chgData name="Kat Salisbury" userId="b64cd180-038e-4743-8e05-afde79732230" providerId="ADAL" clId="{38CD445C-7EB1-46AD-B8BE-A96761AB1A63}" dt="2024-04-03T16:02:33.452" v="249" actId="1076"/>
        <pc:sldMkLst>
          <pc:docMk/>
          <pc:sldMk cId="4196247511" sldId="326"/>
        </pc:sldMkLst>
      </pc:sldChg>
      <pc:sldChg chg="modSp new mod">
        <pc:chgData name="Kat Salisbury" userId="b64cd180-038e-4743-8e05-afde79732230" providerId="ADAL" clId="{38CD445C-7EB1-46AD-B8BE-A96761AB1A63}" dt="2024-04-03T15:46:46.652" v="23" actId="20577"/>
        <pc:sldMkLst>
          <pc:docMk/>
          <pc:sldMk cId="989361444" sldId="327"/>
        </pc:sldMkLst>
      </pc:sldChg>
      <pc:sldChg chg="modSp add mod">
        <pc:chgData name="Kat Salisbury" userId="b64cd180-038e-4743-8e05-afde79732230" providerId="ADAL" clId="{38CD445C-7EB1-46AD-B8BE-A96761AB1A63}" dt="2024-04-03T15:47:05.728" v="56" actId="20577"/>
        <pc:sldMkLst>
          <pc:docMk/>
          <pc:sldMk cId="2820299366" sldId="328"/>
        </pc:sldMkLst>
      </pc:sldChg>
      <pc:sldChg chg="modSp new mod ord">
        <pc:chgData name="Kat Salisbury" userId="b64cd180-038e-4743-8e05-afde79732230" providerId="ADAL" clId="{38CD445C-7EB1-46AD-B8BE-A96761AB1A63}" dt="2024-04-03T15:51:48.652" v="127"/>
        <pc:sldMkLst>
          <pc:docMk/>
          <pc:sldMk cId="2940960241" sldId="329"/>
        </pc:sldMkLst>
      </pc:sldChg>
      <pc:sldChg chg="modSp add mod ord">
        <pc:chgData name="Kat Salisbury" userId="b64cd180-038e-4743-8e05-afde79732230" providerId="ADAL" clId="{38CD445C-7EB1-46AD-B8BE-A96761AB1A63}" dt="2024-04-03T15:53:43.413" v="218" actId="20577"/>
        <pc:sldMkLst>
          <pc:docMk/>
          <pc:sldMk cId="3184919501" sldId="330"/>
        </pc:sldMkLst>
      </pc:sldChg>
      <pc:sldChg chg="addSp modSp new mod">
        <pc:chgData name="Kat Salisbury" userId="b64cd180-038e-4743-8e05-afde79732230" providerId="ADAL" clId="{38CD445C-7EB1-46AD-B8BE-A96761AB1A63}" dt="2024-04-03T15:54:15.346" v="247" actId="20577"/>
        <pc:sldMkLst>
          <pc:docMk/>
          <pc:sldMk cId="1365744743" sldId="331"/>
        </pc:sldMkLst>
      </pc:sldChg>
      <pc:sldChg chg="new del">
        <pc:chgData name="Kat Salisbury" userId="b64cd180-038e-4743-8e05-afde79732230" providerId="ADAL" clId="{38CD445C-7EB1-46AD-B8BE-A96761AB1A63}" dt="2024-04-03T16:05:12.709" v="257" actId="2696"/>
        <pc:sldMkLst>
          <pc:docMk/>
          <pc:sldMk cId="4093622132" sldId="332"/>
        </pc:sldMkLst>
      </pc:sldChg>
      <pc:sldChg chg="new del">
        <pc:chgData name="Kat Salisbury" userId="b64cd180-038e-4743-8e05-afde79732230" providerId="ADAL" clId="{38CD445C-7EB1-46AD-B8BE-A96761AB1A63}" dt="2024-04-03T16:05:14.793" v="258" actId="2696"/>
        <pc:sldMkLst>
          <pc:docMk/>
          <pc:sldMk cId="1624415432" sldId="33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24/06/2025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24/06/2025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106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73C8A-84A7-DF6C-018A-F17C5F6B7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49B23D-3792-EFFA-6C64-5D09281B7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421A4-732C-07B2-77C3-59F6194E7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 use creative commons licence.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2A734-3112-6157-9E75-086BE40AE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07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364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213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740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60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20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7675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8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098558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582" y="1313895"/>
            <a:ext cx="5093698" cy="194518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098558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91045" y="3672556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30" y="3852730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2" y="3672556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61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10017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321941"/>
            <a:ext cx="10821429" cy="65521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899" y="2300847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BD16C0-95B0-4E7D-4666-53DE469D3236}"/>
              </a:ext>
            </a:extLst>
          </p:cNvPr>
          <p:cNvSpPr>
            <a:spLocks/>
          </p:cNvSpPr>
          <p:nvPr userDrawn="1"/>
        </p:nvSpPr>
        <p:spPr>
          <a:xfrm>
            <a:off x="6104427" y="2296462"/>
            <a:ext cx="5596524" cy="35380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005CF7-B5D5-8108-C5D3-49D546D7F55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4940" y="2444523"/>
            <a:ext cx="5211192" cy="321371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8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12540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6452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00364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92415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08852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833991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54700" y="1627697"/>
            <a:ext cx="5846251" cy="403650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467361" y="2690024"/>
            <a:ext cx="6136779" cy="864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697614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1120990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467362" y="3797371"/>
            <a:ext cx="6136779" cy="864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486400" y="4904717"/>
            <a:ext cx="6136779" cy="864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40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6178" y="1813871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16215" y="2575556"/>
            <a:ext cx="6136779" cy="648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64717" y="2458682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5" y="3447032"/>
            <a:ext cx="6136779" cy="648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5" y="4431987"/>
            <a:ext cx="6136779" cy="648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5" y="5425823"/>
            <a:ext cx="6136779" cy="648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646A525-B16E-4FB9-458E-6BEB1795C081}"/>
              </a:ext>
            </a:extLst>
          </p:cNvPr>
          <p:cNvSpPr/>
          <p:nvPr userDrawn="1"/>
        </p:nvSpPr>
        <p:spPr>
          <a:xfrm>
            <a:off x="5516215" y="1753716"/>
            <a:ext cx="6136779" cy="648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2033876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97" y="2411618"/>
            <a:ext cx="6818057" cy="7357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6 - Networks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673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 dirty="0">
                <a:solidFill>
                  <a:srgbClr val="8E24AA"/>
                </a:solidFill>
              </a:rPr>
              <a:t>Hyperlink to example “Here’s one we made earlier”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45023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210577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888419"/>
            <a:ext cx="5430779" cy="1914728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65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82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80" r:id="rId14"/>
    <p:sldLayoutId id="2147483784" r:id="rId15"/>
    <p:sldLayoutId id="2147483754" r:id="rId16"/>
    <p:sldLayoutId id="2147483783" r:id="rId17"/>
    <p:sldLayoutId id="2147483763" r:id="rId18"/>
    <p:sldLayoutId id="2147483781" r:id="rId19"/>
    <p:sldLayoutId id="2147483718" r:id="rId20"/>
    <p:sldLayoutId id="2147483764" r:id="rId21"/>
    <p:sldLayoutId id="2147483739" r:id="rId22"/>
    <p:sldLayoutId id="2147483740" r:id="rId23"/>
    <p:sldLayoutId id="2147483767" r:id="rId24"/>
    <p:sldLayoutId id="2147483765" r:id="rId25"/>
    <p:sldLayoutId id="2147483775" r:id="rId26"/>
    <p:sldLayoutId id="2147483731" r:id="rId27"/>
    <p:sldLayoutId id="2147483777" r:id="rId28"/>
    <p:sldLayoutId id="2147483736" r:id="rId29"/>
    <p:sldLayoutId id="2147483778" r:id="rId30"/>
    <p:sldLayoutId id="2147483779" r:id="rId31"/>
    <p:sldLayoutId id="2147483742" r:id="rId32"/>
    <p:sldLayoutId id="2147483743" r:id="rId33"/>
    <p:sldLayoutId id="2147483744" r:id="rId34"/>
    <p:sldLayoutId id="2147483745" r:id="rId35"/>
    <p:sldLayoutId id="2147483774" r:id="rId36"/>
    <p:sldLayoutId id="2147483746" r:id="rId37"/>
    <p:sldLayoutId id="2147483747" r:id="rId38"/>
    <p:sldLayoutId id="2147483748" r:id="rId39"/>
    <p:sldLayoutId id="2147483755" r:id="rId40"/>
    <p:sldLayoutId id="2147483757" r:id="rId41"/>
    <p:sldLayoutId id="2147483758" r:id="rId42"/>
    <p:sldLayoutId id="2147483761" r:id="rId43"/>
    <p:sldLayoutId id="2147483709" r:id="rId44"/>
    <p:sldLayoutId id="2147483713" r:id="rId45"/>
    <p:sldLayoutId id="2147483711" r:id="rId46"/>
    <p:sldLayoutId id="2147483719" r:id="rId47"/>
    <p:sldLayoutId id="2147483720" r:id="rId48"/>
    <p:sldLayoutId id="2147483722" r:id="rId49"/>
    <p:sldLayoutId id="2147483725" r:id="rId5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92413" y="3328699"/>
            <a:ext cx="7115504" cy="2033876"/>
          </a:xfrm>
        </p:spPr>
        <p:txBody>
          <a:bodyPr/>
          <a:lstStyle/>
          <a:p>
            <a:r>
              <a:rPr lang="en-GB" dirty="0"/>
              <a:t>Communicating and Collaborating Online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C901FF-ADA8-78D5-AB61-BB39699B0E2E}"/>
              </a:ext>
            </a:extLst>
          </p:cNvPr>
          <p:cNvSpPr txBox="1">
            <a:spLocks/>
          </p:cNvSpPr>
          <p:nvPr/>
        </p:nvSpPr>
        <p:spPr>
          <a:xfrm>
            <a:off x="6814727" y="6367524"/>
            <a:ext cx="49953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233E6-AF9E-8C45-DD8B-61CEA935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Communication – Instant Messaging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162281-1544-CEE7-E421-D4B7EB470D7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3538591" cy="4431542"/>
          </a:xfrm>
        </p:spPr>
        <p:txBody>
          <a:bodyPr>
            <a:normAutofit fontScale="92500" lnSpcReduction="20000"/>
          </a:bodyPr>
          <a:lstStyle/>
          <a:p>
            <a:r>
              <a:rPr lang="en-GB" sz="1900" dirty="0">
                <a:solidFill>
                  <a:schemeClr val="accent2"/>
                </a:solidFill>
              </a:rPr>
              <a:t>What do you think are some dangers when using instant messaging? </a:t>
            </a:r>
          </a:p>
          <a:p>
            <a:endParaRPr lang="en-GB" sz="600" dirty="0">
              <a:solidFill>
                <a:schemeClr val="accent2"/>
              </a:solidFill>
            </a:endParaRPr>
          </a:p>
          <a:p>
            <a:pPr marL="285750" indent="-285750">
              <a:buBlip>
                <a:blip r:embed="rId2"/>
              </a:buBlip>
            </a:pPr>
            <a:r>
              <a:rPr lang="en-GB" sz="1900" dirty="0"/>
              <a:t>You may share personal information without realising it’s unsafe.</a:t>
            </a:r>
          </a:p>
          <a:p>
            <a:pPr marL="285750" indent="-285750">
              <a:buBlip>
                <a:blip r:embed="rId2"/>
              </a:buBlip>
            </a:pPr>
            <a:r>
              <a:rPr lang="en-GB" sz="1900" dirty="0"/>
              <a:t>You may fall for a scam or trick, like a phishing message.</a:t>
            </a:r>
          </a:p>
          <a:p>
            <a:pPr marL="285750" indent="-285750">
              <a:buBlip>
                <a:blip r:embed="rId2"/>
              </a:buBlip>
            </a:pPr>
            <a:r>
              <a:rPr lang="en-GB" sz="1900" dirty="0"/>
              <a:t>You may send something unkind or incorrect in the heat of the moment because you misunderstand the message and reply in the wrong way.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6E0DB8-CAFC-4178-865A-D6EDAA1974E9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 anchor="t" anchorCtr="0"/>
          <a:lstStyle/>
          <a:p>
            <a:r>
              <a:rPr lang="en-GB" dirty="0">
                <a:solidFill>
                  <a:schemeClr val="accent2"/>
                </a:solidFill>
              </a:rPr>
              <a:t>If you ever receive an instant message that makes you feel scared, what should you do?</a:t>
            </a:r>
          </a:p>
          <a:p>
            <a:endParaRPr lang="en-GB" dirty="0"/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Stay calm and don’t message back.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Tell an adult you trust, like a parent, teacher, or carer.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Block the person so they can’t contact you again.  </a:t>
            </a:r>
          </a:p>
        </p:txBody>
      </p:sp>
      <p:pic>
        <p:nvPicPr>
          <p:cNvPr id="9" name="Picture Placeholder 7">
            <a:extLst>
              <a:ext uri="{FF2B5EF4-FFF2-40B4-BE49-F238E27FC236}">
                <a16:creationId xmlns:a16="http://schemas.microsoft.com/office/drawing/2014/main" id="{99086A7F-1674-6182-D329-C5346BC097C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1" t="-8608" r="8864" b="-7115"/>
          <a:stretch/>
        </p:blipFill>
        <p:spPr>
          <a:xfrm>
            <a:off x="4404518" y="1252538"/>
            <a:ext cx="3382963" cy="4673600"/>
          </a:xfrm>
        </p:spPr>
      </p:pic>
    </p:spTree>
    <p:extLst>
      <p:ext uri="{BB962C8B-B14F-4D97-AF65-F5344CB8AC3E}">
        <p14:creationId xmlns:p14="http://schemas.microsoft.com/office/powerpoint/2010/main" val="195463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D9C2A-07AC-B9DD-D381-6A0523202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01B84B-88D7-0459-E302-589BEA7D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Collaboration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BD74BC-5E9B-658E-338E-5CFC77B1BBA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2780" y="1239253"/>
            <a:ext cx="10860833" cy="1575331"/>
          </a:xfrm>
        </p:spPr>
        <p:txBody>
          <a:bodyPr>
            <a:normAutofit/>
          </a:bodyPr>
          <a:lstStyle/>
          <a:p>
            <a:r>
              <a:rPr lang="en-GB" dirty="0"/>
              <a:t>Online communication has revolutionised the way people work collaboratively (together). </a:t>
            </a:r>
          </a:p>
          <a:p>
            <a:endParaRPr lang="en-GB" dirty="0">
              <a:solidFill>
                <a:schemeClr val="accent2"/>
              </a:solidFill>
            </a:endParaRPr>
          </a:p>
          <a:p>
            <a:r>
              <a:rPr lang="en-GB" dirty="0">
                <a:solidFill>
                  <a:schemeClr val="accent2"/>
                </a:solidFill>
              </a:rPr>
              <a:t>How can people collaborate online?</a:t>
            </a:r>
          </a:p>
        </p:txBody>
      </p:sp>
      <p:pic>
        <p:nvPicPr>
          <p:cNvPr id="7" name="Picture Placeholder 6" descr="A group of people around a globe&#10;&#10;AI-generated content may be incorrect.">
            <a:extLst>
              <a:ext uri="{FF2B5EF4-FFF2-40B4-BE49-F238E27FC236}">
                <a16:creationId xmlns:a16="http://schemas.microsoft.com/office/drawing/2014/main" id="{A0CC1FE6-9EFD-EDC6-4E68-D1720900EB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287" t="13308" r="-19857" b="17876"/>
          <a:stretch/>
        </p:blipFill>
        <p:spPr>
          <a:xfrm>
            <a:off x="3368169" y="3039167"/>
            <a:ext cx="5430779" cy="2763980"/>
          </a:xfrm>
        </p:spPr>
      </p:pic>
    </p:spTree>
    <p:extLst>
      <p:ext uri="{BB962C8B-B14F-4D97-AF65-F5344CB8AC3E}">
        <p14:creationId xmlns:p14="http://schemas.microsoft.com/office/powerpoint/2010/main" val="3607468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A6691-B978-A7E6-F7A7-16ACE5CBD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Collaboration – Shared Documents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7828B4-193F-5E72-E152-E168D48B1B13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Using the internet, people can collaborate on shared documents.</a:t>
            </a:r>
          </a:p>
          <a:p>
            <a:pPr>
              <a:lnSpc>
                <a:spcPct val="100000"/>
              </a:lnSpc>
            </a:pPr>
            <a:r>
              <a:rPr lang="en-GB" dirty="0"/>
              <a:t>A shared document is a file that you and other people can work on together, even if you're not in the same place. </a:t>
            </a:r>
          </a:p>
          <a:p>
            <a:pPr>
              <a:lnSpc>
                <a:spcPct val="100000"/>
              </a:lnSpc>
            </a:pPr>
            <a:r>
              <a:rPr lang="en-GB" dirty="0"/>
              <a:t>It’s like a piece of paper on the computer that everyone can see and write on at the same time. </a:t>
            </a:r>
          </a:p>
          <a:p>
            <a:pPr>
              <a:lnSpc>
                <a:spcPct val="100000"/>
              </a:lnSpc>
            </a:pPr>
            <a:r>
              <a:rPr lang="en-GB" dirty="0"/>
              <a:t>You can add your ideas, fix mistakes, or leave comments.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29A588-0B84-B311-E900-B18748A382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700" y="1961419"/>
            <a:ext cx="5846763" cy="33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1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 descr="A group of people talking on a video call&#10;&#10;AI-generated content may be incorrect.">
            <a:extLst>
              <a:ext uri="{FF2B5EF4-FFF2-40B4-BE49-F238E27FC236}">
                <a16:creationId xmlns:a16="http://schemas.microsoft.com/office/drawing/2014/main" id="{773E00AD-06F5-02F7-CE80-B069D58FE13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6" b="205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CE97283-3314-6B7D-F2C2-15D652639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Etiquette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366295-BCDC-A91E-6B79-5B79322F8F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5" y="1159103"/>
            <a:ext cx="11209905" cy="1319811"/>
          </a:xfrm>
        </p:spPr>
        <p:txBody>
          <a:bodyPr>
            <a:normAutofit/>
          </a:bodyPr>
          <a:lstStyle/>
          <a:p>
            <a:r>
              <a:rPr lang="en-GB" sz="1800" dirty="0"/>
              <a:t>Etiquette means the polite and respectful behaviour we show to others when we communicate. </a:t>
            </a:r>
          </a:p>
          <a:p>
            <a:r>
              <a:rPr lang="en-GB" sz="1800" dirty="0"/>
              <a:t>When you communicate online, it’s important to be kind and respectful, just like you would be in real life.</a:t>
            </a:r>
          </a:p>
          <a:p>
            <a:r>
              <a:rPr lang="en-GB" sz="1800" dirty="0">
                <a:solidFill>
                  <a:schemeClr val="accent2"/>
                </a:solidFill>
              </a:rPr>
              <a:t>How do you think we should show kind and respectful behaviour when communicating online? 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11802A1-D412-37A1-230E-5EC9217AE912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486400" y="2697613"/>
            <a:ext cx="6117741" cy="833587"/>
          </a:xfrm>
        </p:spPr>
        <p:txBody>
          <a:bodyPr>
            <a:normAutofit/>
          </a:bodyPr>
          <a:lstStyle/>
          <a:p>
            <a:r>
              <a:rPr lang="en-GB" sz="1800" dirty="0"/>
              <a:t>Think before you type – don’t say anything that might hurt someone’s feelings.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7A32FC1-EEC9-0C73-7204-8D6523E10CB1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486399" y="3848340"/>
            <a:ext cx="6117741" cy="833587"/>
          </a:xfrm>
        </p:spPr>
        <p:txBody>
          <a:bodyPr>
            <a:normAutofit/>
          </a:bodyPr>
          <a:lstStyle/>
          <a:p>
            <a:r>
              <a:rPr lang="en-GB" sz="1800" dirty="0"/>
              <a:t>Respect other people’s opinions. Remember it is okay to disagree nicely.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313425E-56F2-475E-6720-8B007F9D6D64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5486400" y="4864602"/>
            <a:ext cx="6117741" cy="904115"/>
          </a:xfrm>
        </p:spPr>
        <p:txBody>
          <a:bodyPr>
            <a:normAutofit/>
          </a:bodyPr>
          <a:lstStyle/>
          <a:p>
            <a:r>
              <a:rPr lang="en-GB" sz="1800" dirty="0"/>
              <a:t>Always remember: if you wouldn’t say it to someone’s face, don’t say it online. </a:t>
            </a:r>
          </a:p>
        </p:txBody>
      </p:sp>
    </p:spTree>
    <p:extLst>
      <p:ext uri="{BB962C8B-B14F-4D97-AF65-F5344CB8AC3E}">
        <p14:creationId xmlns:p14="http://schemas.microsoft.com/office/powerpoint/2010/main" val="117214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96AAC-6AA0-CDBD-75BF-BD3097204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Staying Safe When Communicating Online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3BE55B-8F58-E6BD-0416-2594AE9F922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>
                <a:solidFill>
                  <a:schemeClr val="accent2"/>
                </a:solidFill>
              </a:rPr>
              <a:t>What should we do to stay safe when communicating online? </a:t>
            </a:r>
          </a:p>
          <a:p>
            <a:endParaRPr lang="en-GB">
              <a:solidFill>
                <a:schemeClr val="accent2"/>
              </a:solidFill>
            </a:endParaRPr>
          </a:p>
          <a:p>
            <a:pPr marL="285750" indent="-285750">
              <a:buBlip>
                <a:blip r:embed="rId2"/>
              </a:buBlip>
            </a:pPr>
            <a:r>
              <a:rPr lang="en-GB" b="1"/>
              <a:t>Only </a:t>
            </a:r>
            <a:r>
              <a:rPr lang="en-GB" b="1" dirty="0"/>
              <a:t>talk to people you know </a:t>
            </a:r>
            <a:r>
              <a:rPr lang="en-GB" dirty="0"/>
              <a:t>– Don’t chat with strangers.</a:t>
            </a:r>
          </a:p>
          <a:p>
            <a:pPr marL="285750" indent="-285750">
              <a:buBlip>
                <a:blip r:embed="rId2"/>
              </a:buBlip>
            </a:pPr>
            <a:r>
              <a:rPr lang="en-GB" b="1" dirty="0"/>
              <a:t>Keep personal information private </a:t>
            </a:r>
            <a:r>
              <a:rPr lang="en-GB" dirty="0"/>
              <a:t>– Never share your full name, address, school, or passwords.</a:t>
            </a:r>
          </a:p>
          <a:p>
            <a:pPr marL="285750" indent="-285750">
              <a:buBlip>
                <a:blip r:embed="rId2"/>
              </a:buBlip>
            </a:pPr>
            <a:r>
              <a:rPr lang="en-GB" b="1" dirty="0"/>
              <a:t>Tell an adult if something feels wrong </a:t>
            </a:r>
            <a:r>
              <a:rPr lang="en-GB" dirty="0"/>
              <a:t>– Always speak to a trusted adult if someone upsets you or asks strange questions.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09E363A-E3B7-E249-FE06-FFCD8B50B2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416" t="-1336" r="-37940" b="193"/>
          <a:stretch/>
        </p:blipFill>
        <p:spPr>
          <a:xfrm>
            <a:off x="5699464" y="1669002"/>
            <a:ext cx="6001487" cy="3906175"/>
          </a:xfrm>
        </p:spPr>
      </p:pic>
    </p:spTree>
    <p:extLst>
      <p:ext uri="{BB962C8B-B14F-4D97-AF65-F5344CB8AC3E}">
        <p14:creationId xmlns:p14="http://schemas.microsoft.com/office/powerpoint/2010/main" val="371483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Activity 1: Collaborating Online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756" y="1422465"/>
            <a:ext cx="6310488" cy="4548621"/>
          </a:xfrm>
        </p:spPr>
        <p:txBody>
          <a:bodyPr/>
          <a:lstStyle/>
          <a:p>
            <a:r>
              <a:rPr lang="en-GB" dirty="0"/>
              <a:t>Working in small groups you will work collaboratively on a 2Connect file called ‘</a:t>
            </a:r>
            <a:r>
              <a:rPr lang="en-GB" b="1" dirty="0"/>
              <a:t>Online Communication</a:t>
            </a:r>
            <a:r>
              <a:rPr lang="en-GB" dirty="0"/>
              <a:t>.’</a:t>
            </a:r>
          </a:p>
          <a:p>
            <a:r>
              <a:rPr lang="en-GB" dirty="0"/>
              <a:t>On the concept map write down advantages and disadvantages when communicating or collaborating using: </a:t>
            </a:r>
          </a:p>
          <a:p>
            <a:pPr marL="1166813" indent="-95250"/>
            <a:r>
              <a:rPr lang="en-GB" dirty="0"/>
              <a:t>Email</a:t>
            </a:r>
          </a:p>
          <a:p>
            <a:pPr marL="1166813" indent="-95250"/>
            <a:r>
              <a:rPr lang="en-GB" dirty="0"/>
              <a:t>Instant messaging</a:t>
            </a:r>
          </a:p>
          <a:p>
            <a:pPr marL="1166813" indent="-95250"/>
            <a:r>
              <a:rPr lang="en-GB" dirty="0"/>
              <a:t>Video calls</a:t>
            </a:r>
          </a:p>
          <a:p>
            <a:pPr marL="1166813" indent="-95250"/>
            <a:r>
              <a:rPr lang="en-GB" dirty="0"/>
              <a:t>Shared documents</a:t>
            </a:r>
          </a:p>
          <a:p>
            <a:pPr marL="265113" indent="-265113"/>
            <a:r>
              <a:rPr lang="en-GB" dirty="0"/>
              <a:t>All members of the group can work together on the document at the same time. It will save automatically. </a:t>
            </a:r>
          </a:p>
          <a:p>
            <a:pPr marL="265113" indent="-265113"/>
            <a:r>
              <a:rPr lang="en-GB" dirty="0"/>
              <a:t>Instructions for using a shared files are on the next slide. 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785E3BF-DF4D-72AA-720E-89930768AA1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2232" r="22232"/>
          <a:stretch/>
        </p:blipFill>
        <p:spPr/>
      </p:pic>
    </p:spTree>
    <p:extLst>
      <p:ext uri="{BB962C8B-B14F-4D97-AF65-F5344CB8AC3E}">
        <p14:creationId xmlns:p14="http://schemas.microsoft.com/office/powerpoint/2010/main" val="3738951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7B3C1-D83A-5376-2D68-101C28850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Collaborating Online - Instructions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23384A-E59F-865B-4AA5-D3EFFA8A31F4}"/>
              </a:ext>
            </a:extLst>
          </p:cNvPr>
          <p:cNvSpPr txBox="1"/>
          <p:nvPr/>
        </p:nvSpPr>
        <p:spPr>
          <a:xfrm>
            <a:off x="603076" y="1318263"/>
            <a:ext cx="10985843" cy="4524315"/>
          </a:xfrm>
          <a:prstGeom prst="rect">
            <a:avLst/>
          </a:prstGeom>
          <a:solidFill>
            <a:srgbClr val="E8E8E7"/>
          </a:solidFill>
        </p:spPr>
        <p:txBody>
          <a:bodyPr wrap="square" rtlCol="0" anchor="ctr" anchorCtr="0">
            <a:spAutoFit/>
          </a:bodyPr>
          <a:lstStyle/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One person in the group needs to open the file ‘</a:t>
            </a:r>
            <a:r>
              <a:rPr lang="en-GB" b="1" dirty="0"/>
              <a:t>Online Communication</a:t>
            </a:r>
            <a:r>
              <a:rPr lang="en-GB" dirty="0"/>
              <a:t>’ from the class folder.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Click 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Save the file  - Use the members of your group as the file name.</a:t>
            </a:r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endParaRPr lang="en-GB" dirty="0"/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Then click on the collaborate icon at the top right of the screen. </a:t>
            </a:r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endParaRPr lang="en-GB" dirty="0"/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You will receive the message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Press ‘</a:t>
            </a:r>
            <a:r>
              <a:rPr lang="en-GB" b="1" dirty="0"/>
              <a:t>OK</a:t>
            </a:r>
            <a:r>
              <a:rPr lang="en-GB" dirty="0"/>
              <a:t>’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Press ‘</a:t>
            </a:r>
            <a:r>
              <a:rPr lang="en-GB" b="1" dirty="0"/>
              <a:t>Save</a:t>
            </a:r>
            <a:r>
              <a:rPr lang="en-GB" dirty="0"/>
              <a:t>’ and press ‘</a:t>
            </a:r>
            <a:r>
              <a:rPr lang="en-GB" b="1" dirty="0"/>
              <a:t>OK</a:t>
            </a:r>
            <a:r>
              <a:rPr lang="en-GB" dirty="0"/>
              <a:t>’ to overwrite. </a:t>
            </a:r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endParaRPr lang="en-GB" dirty="0"/>
          </a:p>
          <a:p>
            <a:pPr marL="285750" indent="-285750">
              <a:lnSpc>
                <a:spcPct val="100000"/>
              </a:lnSpc>
              <a:buBlip>
                <a:blip r:embed="rId2"/>
              </a:buBlip>
            </a:pPr>
            <a:r>
              <a:rPr lang="en-GB" dirty="0"/>
              <a:t>All the members in your group can now add to the concept map.         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9914BD-7DB1-0010-8012-F63DB191C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296" y="1817960"/>
            <a:ext cx="514422" cy="4001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6BF458-CEBA-24E8-592B-21DA5C282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708" y="3429000"/>
            <a:ext cx="965427" cy="6095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EEE56E-0506-AB03-E332-DD828E9681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5494" y="2783781"/>
            <a:ext cx="529411" cy="64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61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4F439-3793-25F6-25EE-803A6AEBF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D1275-F53B-4682-09B3-842348241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Extension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B4FAA48-AC25-2AF3-B937-935E268C6F7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8646" r="8646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E17245-6545-EF9F-2843-E121E5DE48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Split into small groups.</a:t>
            </a:r>
          </a:p>
          <a:p>
            <a:r>
              <a:rPr lang="en-GB" dirty="0"/>
              <a:t>Cut out the online behaviour scenario cards.</a:t>
            </a:r>
          </a:p>
          <a:p>
            <a:r>
              <a:rPr lang="en-GB" dirty="0"/>
              <a:t>Discuss each of the scenarios and then sort them into two piles:</a:t>
            </a:r>
          </a:p>
          <a:p>
            <a:pPr marL="806450" lvl="2" indent="-265113"/>
            <a:r>
              <a:rPr lang="en-GB" dirty="0"/>
              <a:t>Online Communication - Appropriate Behaviour</a:t>
            </a:r>
          </a:p>
          <a:p>
            <a:pPr marL="806450" lvl="2" indent="-265113"/>
            <a:r>
              <a:rPr lang="en-GB" dirty="0"/>
              <a:t>Online Communication - Inappropriate Behaviour</a:t>
            </a:r>
          </a:p>
        </p:txBody>
      </p:sp>
    </p:spTree>
    <p:extLst>
      <p:ext uri="{BB962C8B-B14F-4D97-AF65-F5344CB8AC3E}">
        <p14:creationId xmlns:p14="http://schemas.microsoft.com/office/powerpoint/2010/main" val="3989199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4" y="1216916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Respectful Communication: </a:t>
            </a:r>
            <a:r>
              <a:rPr lang="en-GB" sz="2800" dirty="0">
                <a:solidFill>
                  <a:schemeClr val="bg1"/>
                </a:solidFill>
              </a:rPr>
              <a:t>Using kind, polite language online.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77052" y="1195630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Respectful Communication</a:t>
            </a:r>
          </a:p>
        </p:txBody>
      </p:sp>
      <p:sp>
        <p:nvSpPr>
          <p:cNvPr id="6" name="back bottom left">
            <a:extLst>
              <a:ext uri="{FF2B5EF4-FFF2-40B4-BE49-F238E27FC236}">
                <a16:creationId xmlns:a16="http://schemas.microsoft.com/office/drawing/2014/main" id="{2A644A48-A438-FBDD-A1E9-15F7543709FB}"/>
              </a:ext>
            </a:extLst>
          </p:cNvPr>
          <p:cNvSpPr txBox="1"/>
          <p:nvPr/>
        </p:nvSpPr>
        <p:spPr>
          <a:xfrm>
            <a:off x="491046" y="3679531"/>
            <a:ext cx="3419999" cy="2158653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Video Call: </a:t>
            </a:r>
            <a:r>
              <a:rPr lang="en-GB" sz="2800" dirty="0">
                <a:solidFill>
                  <a:schemeClr val="bg1"/>
                </a:solidFill>
              </a:rPr>
              <a:t>Seeing and hearing someone live on your screen.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front bottom left">
            <a:extLst>
              <a:ext uri="{FF2B5EF4-FFF2-40B4-BE49-F238E27FC236}">
                <a16:creationId xmlns:a16="http://schemas.microsoft.com/office/drawing/2014/main" id="{1C03351C-FEAB-4AD6-8095-1AB56078A36E}"/>
              </a:ext>
            </a:extLst>
          </p:cNvPr>
          <p:cNvSpPr txBox="1"/>
          <p:nvPr/>
        </p:nvSpPr>
        <p:spPr>
          <a:xfrm>
            <a:off x="491045" y="3667263"/>
            <a:ext cx="3420000" cy="2157465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US" sz="2800" b="1" dirty="0">
                <a:solidFill>
                  <a:srgbClr val="BA68C8"/>
                </a:solidFill>
                <a:latin typeface="Nunito" pitchFamily="2" charset="0"/>
              </a:rPr>
              <a:t>Video Call</a:t>
            </a:r>
            <a:endParaRPr lang="en-GB" sz="2800" b="1" dirty="0">
              <a:solidFill>
                <a:srgbClr val="BA68C8"/>
              </a:solidFill>
              <a:latin typeface="Nunito" pitchFamily="2" charset="0"/>
            </a:endParaRPr>
          </a:p>
        </p:txBody>
      </p:sp>
      <p:sp>
        <p:nvSpPr>
          <p:cNvPr id="7" name="back bottom right">
            <a:extLst>
              <a:ext uri="{FF2B5EF4-FFF2-40B4-BE49-F238E27FC236}">
                <a16:creationId xmlns:a16="http://schemas.microsoft.com/office/drawing/2014/main" id="{3E7E7B28-213E-98EC-7EF0-B0B2D691761A}"/>
              </a:ext>
            </a:extLst>
          </p:cNvPr>
          <p:cNvSpPr txBox="1"/>
          <p:nvPr/>
        </p:nvSpPr>
        <p:spPr>
          <a:xfrm>
            <a:off x="8280951" y="3692669"/>
            <a:ext cx="3419999" cy="2132059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Online Safety: </a:t>
            </a:r>
            <a:r>
              <a:rPr lang="en-GB" sz="2400" dirty="0">
                <a:solidFill>
                  <a:schemeClr val="bg1"/>
                </a:solidFill>
              </a:rPr>
              <a:t>Making good choices when using the internet to protect yourself and others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8" name="front bottom righ">
            <a:extLst>
              <a:ext uri="{FF2B5EF4-FFF2-40B4-BE49-F238E27FC236}">
                <a16:creationId xmlns:a16="http://schemas.microsoft.com/office/drawing/2014/main" id="{9AF5543B-EDB1-2185-D9FF-816CCC60FBDC}"/>
              </a:ext>
            </a:extLst>
          </p:cNvPr>
          <p:cNvSpPr txBox="1"/>
          <p:nvPr/>
        </p:nvSpPr>
        <p:spPr>
          <a:xfrm>
            <a:off x="8277052" y="3690422"/>
            <a:ext cx="3420000" cy="2160000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GB" sz="2800" b="1" dirty="0">
                <a:solidFill>
                  <a:srgbClr val="BA68C8"/>
                </a:solidFill>
                <a:latin typeface="Nunito" pitchFamily="2" charset="0"/>
              </a:rPr>
              <a:t> Online Safety</a:t>
            </a: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494948" y="1219618"/>
            <a:ext cx="3416100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Internet Chat: </a:t>
            </a:r>
            <a:r>
              <a:rPr lang="en-GB" sz="2400" dirty="0">
                <a:solidFill>
                  <a:schemeClr val="bg1"/>
                </a:solidFill>
              </a:rPr>
              <a:t>Instant messaging in real-time.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494943" y="1195630"/>
            <a:ext cx="3416099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Internet Chat</a:t>
            </a:r>
          </a:p>
        </p:txBody>
      </p:sp>
      <p:sp>
        <p:nvSpPr>
          <p:cNvPr id="3" name="back middle">
            <a:extLst>
              <a:ext uri="{FF2B5EF4-FFF2-40B4-BE49-F238E27FC236}">
                <a16:creationId xmlns:a16="http://schemas.microsoft.com/office/drawing/2014/main" id="{36AE20D4-E27C-727C-BC98-3D8C390AE93F}"/>
              </a:ext>
            </a:extLst>
          </p:cNvPr>
          <p:cNvSpPr txBox="1"/>
          <p:nvPr/>
        </p:nvSpPr>
        <p:spPr>
          <a:xfrm>
            <a:off x="4385998" y="2349000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Collaborate: </a:t>
            </a:r>
            <a:r>
              <a:rPr lang="en-GB" sz="2800" dirty="0">
                <a:solidFill>
                  <a:schemeClr val="bg1"/>
                </a:solidFill>
              </a:rPr>
              <a:t>Working together with others.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front middle">
            <a:extLst>
              <a:ext uri="{FF2B5EF4-FFF2-40B4-BE49-F238E27FC236}">
                <a16:creationId xmlns:a16="http://schemas.microsoft.com/office/drawing/2014/main" id="{FB3E8887-857A-2830-1DBF-F9D2DF110079}"/>
              </a:ext>
            </a:extLst>
          </p:cNvPr>
          <p:cNvSpPr txBox="1"/>
          <p:nvPr/>
        </p:nvSpPr>
        <p:spPr>
          <a:xfrm>
            <a:off x="4385998" y="2349002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Collaborate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</p:spTree>
    <p:extLst>
      <p:ext uri="{BB962C8B-B14F-4D97-AF65-F5344CB8AC3E}">
        <p14:creationId xmlns:p14="http://schemas.microsoft.com/office/powerpoint/2010/main" val="70763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31" grpId="0" animBg="1"/>
      <p:bldP spid="31" grpId="1" animBg="1"/>
      <p:bldP spid="8" grpId="0" animBg="1"/>
      <p:bldP spid="8" grpId="1" animBg="1"/>
      <p:bldP spid="29" grpId="0" animBg="1"/>
      <p:bldP spid="29" grpId="1" animBg="1"/>
      <p:bldP spid="9" grpId="0" animBg="1"/>
      <p:bldP spid="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What different ways can people communicate online? </a:t>
            </a:r>
          </a:p>
          <a:p>
            <a:r>
              <a:rPr lang="en-GB" sz="1800" dirty="0"/>
              <a:t>What are good examples of online etiquette? </a:t>
            </a:r>
          </a:p>
          <a:p>
            <a:r>
              <a:rPr lang="en-GB" sz="1800" dirty="0"/>
              <a:t>How can you communicate safely online?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explore how the internet can be used for communication and collaboration, and how to do this safely and respectfully.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can identify different ways to communicate online.</a:t>
            </a:r>
          </a:p>
          <a:p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understand basic rules for respectful </a:t>
            </a:r>
            <a:r>
              <a:rPr lang="en-GB" sz="1800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nline communication.</a:t>
            </a:r>
            <a:endParaRPr lang="en-GB" sz="18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can recognise both the benefits and potential risks of online communication.</a:t>
            </a:r>
            <a:endParaRPr lang="en-GB" sz="18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141D-D174-F7E0-4BAA-5170EF99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7C551376-A864-406D-63DD-D8346DD81D98}"/>
              </a:ext>
            </a:extLst>
          </p:cNvPr>
          <p:cNvSpPr/>
          <p:nvPr/>
        </p:nvSpPr>
        <p:spPr>
          <a:xfrm>
            <a:off x="398584" y="4603787"/>
            <a:ext cx="11488615" cy="1465105"/>
          </a:xfrm>
          <a:prstGeom prst="rect">
            <a:avLst/>
          </a:prstGeom>
          <a:solidFill>
            <a:srgbClr val="E8E8E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196C6D-F04D-630C-8511-9B517EA1D406}"/>
              </a:ext>
            </a:extLst>
          </p:cNvPr>
          <p:cNvSpPr/>
          <p:nvPr/>
        </p:nvSpPr>
        <p:spPr>
          <a:xfrm>
            <a:off x="398584" y="2794724"/>
            <a:ext cx="11488615" cy="1700737"/>
          </a:xfrm>
          <a:prstGeom prst="rect">
            <a:avLst/>
          </a:prstGeom>
          <a:solidFill>
            <a:srgbClr val="E8E8E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CE32CA-AAC4-36CF-8C09-D5C053A134AE}"/>
              </a:ext>
            </a:extLst>
          </p:cNvPr>
          <p:cNvSpPr/>
          <p:nvPr/>
        </p:nvSpPr>
        <p:spPr>
          <a:xfrm>
            <a:off x="398585" y="1002638"/>
            <a:ext cx="11488615" cy="1700737"/>
          </a:xfrm>
          <a:prstGeom prst="rect">
            <a:avLst/>
          </a:prstGeom>
          <a:solidFill>
            <a:srgbClr val="E8E8E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15BC96-27B1-7D05-9928-12DC9F31DA20}"/>
              </a:ext>
            </a:extLst>
          </p:cNvPr>
          <p:cNvSpPr/>
          <p:nvPr/>
        </p:nvSpPr>
        <p:spPr>
          <a:xfrm>
            <a:off x="539667" y="1476018"/>
            <a:ext cx="4352196" cy="1049466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is the World Wide Web?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7AB686-742B-DD3A-9585-E848E37B5E4C}"/>
              </a:ext>
            </a:extLst>
          </p:cNvPr>
          <p:cNvSpPr txBox="1">
            <a:spLocks/>
          </p:cNvSpPr>
          <p:nvPr/>
        </p:nvSpPr>
        <p:spPr>
          <a:xfrm>
            <a:off x="5061519" y="1353944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/>
              <a:t>A service on the internet that includes websites and web pages.​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5EDBDB-96B1-5641-8692-B23C7E08717B}"/>
              </a:ext>
            </a:extLst>
          </p:cNvPr>
          <p:cNvSpPr/>
          <p:nvPr/>
        </p:nvSpPr>
        <p:spPr>
          <a:xfrm>
            <a:off x="491046" y="3154260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Which of these are examples of web browsers?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5C9038E-C6D4-C524-3229-7FF9C66176C7}"/>
              </a:ext>
            </a:extLst>
          </p:cNvPr>
          <p:cNvSpPr txBox="1">
            <a:spLocks/>
          </p:cNvSpPr>
          <p:nvPr/>
        </p:nvSpPr>
        <p:spPr>
          <a:xfrm>
            <a:off x="5061519" y="2029352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2600" dirty="0"/>
              <a:t>A global WAN that connects millions of computers and networks around the world.</a:t>
            </a:r>
            <a:r>
              <a:rPr lang="en-GB" dirty="0"/>
              <a:t>​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50F6605-24D8-8129-0EFB-E64DF0E35E98}"/>
              </a:ext>
            </a:extLst>
          </p:cNvPr>
          <p:cNvSpPr/>
          <p:nvPr/>
        </p:nvSpPr>
        <p:spPr>
          <a:xfrm>
            <a:off x="5032945" y="1300180"/>
            <a:ext cx="6343070" cy="67120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A3B7AC1F-8611-C4E4-C214-E884FC475610}"/>
              </a:ext>
            </a:extLst>
          </p:cNvPr>
          <p:cNvSpPr/>
          <p:nvPr/>
        </p:nvSpPr>
        <p:spPr>
          <a:xfrm>
            <a:off x="7491556" y="6119178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B554F48-88C4-D3C9-79FD-D13ED890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A2B37C-8715-555D-0B2B-C2E8111943AB}"/>
              </a:ext>
            </a:extLst>
          </p:cNvPr>
          <p:cNvSpPr txBox="1"/>
          <p:nvPr/>
        </p:nvSpPr>
        <p:spPr>
          <a:xfrm>
            <a:off x="533052" y="1163568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0F30FA-FA48-9146-2F53-AB5389BBF5B0}"/>
              </a:ext>
            </a:extLst>
          </p:cNvPr>
          <p:cNvSpPr txBox="1"/>
          <p:nvPr/>
        </p:nvSpPr>
        <p:spPr>
          <a:xfrm>
            <a:off x="491046" y="2794724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5B531-B00E-1A4F-AC12-F2CE7D1E7C28}"/>
              </a:ext>
            </a:extLst>
          </p:cNvPr>
          <p:cNvSpPr txBox="1"/>
          <p:nvPr/>
        </p:nvSpPr>
        <p:spPr>
          <a:xfrm>
            <a:off x="539667" y="4586810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837C4B-D9AC-F1AA-9192-E19774CD8DDA}"/>
              </a:ext>
            </a:extLst>
          </p:cNvPr>
          <p:cNvSpPr/>
          <p:nvPr/>
        </p:nvSpPr>
        <p:spPr>
          <a:xfrm>
            <a:off x="560352" y="4943654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What is a webpage?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380DEB7-1E35-B6F1-E4EB-4564D153F7A5}"/>
              </a:ext>
            </a:extLst>
          </p:cNvPr>
          <p:cNvSpPr/>
          <p:nvPr/>
        </p:nvSpPr>
        <p:spPr>
          <a:xfrm>
            <a:off x="6823081" y="2952954"/>
            <a:ext cx="1474009" cy="1316391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B6DE7F-8BFA-A644-F5D6-E33CA6A9B8CE}"/>
              </a:ext>
            </a:extLst>
          </p:cNvPr>
          <p:cNvSpPr/>
          <p:nvPr/>
        </p:nvSpPr>
        <p:spPr>
          <a:xfrm>
            <a:off x="10226942" y="2966135"/>
            <a:ext cx="1474009" cy="1316391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8683617-F4D7-C21F-D16E-1894AE65D9BB}"/>
              </a:ext>
            </a:extLst>
          </p:cNvPr>
          <p:cNvSpPr txBox="1">
            <a:spLocks/>
          </p:cNvSpPr>
          <p:nvPr/>
        </p:nvSpPr>
        <p:spPr>
          <a:xfrm>
            <a:off x="5291205" y="4894308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900" dirty="0"/>
              <a:t>A single page of information on a website.</a:t>
            </a:r>
            <a:r>
              <a:rPr lang="en-GB" dirty="0"/>
              <a:t>​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CC43147-FDA2-989A-BF4A-6E7DF3ADAF60}"/>
              </a:ext>
            </a:extLst>
          </p:cNvPr>
          <p:cNvSpPr txBox="1">
            <a:spLocks/>
          </p:cNvSpPr>
          <p:nvPr/>
        </p:nvSpPr>
        <p:spPr>
          <a:xfrm>
            <a:off x="5276918" y="5497473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/>
              <a:t>A collection of connected pages on the internet.</a:t>
            </a:r>
            <a:endParaRPr lang="en-GB" sz="11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AE34FAB-607D-E324-F4FC-C94E6EF8E41A}"/>
              </a:ext>
            </a:extLst>
          </p:cNvPr>
          <p:cNvSpPr/>
          <p:nvPr/>
        </p:nvSpPr>
        <p:spPr>
          <a:xfrm>
            <a:off x="5236813" y="4944594"/>
            <a:ext cx="6343070" cy="508984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Picture 24" descr="A logo of a google chrome browser&#10;&#10;AI-generated content may be incorrect.">
            <a:extLst>
              <a:ext uri="{FF2B5EF4-FFF2-40B4-BE49-F238E27FC236}">
                <a16:creationId xmlns:a16="http://schemas.microsoft.com/office/drawing/2014/main" id="{2B1C42CD-DA8E-44DA-244C-A7E8E8DD65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042" y="3007264"/>
            <a:ext cx="1260000" cy="1260000"/>
          </a:xfrm>
          <a:prstGeom prst="rect">
            <a:avLst/>
          </a:prstGeom>
        </p:spPr>
      </p:pic>
      <p:pic>
        <p:nvPicPr>
          <p:cNvPr id="28" name="Picture 27" descr="A green circle with black lines&#10;&#10;AI-generated content may be incorrect.">
            <a:extLst>
              <a:ext uri="{FF2B5EF4-FFF2-40B4-BE49-F238E27FC236}">
                <a16:creationId xmlns:a16="http://schemas.microsoft.com/office/drawing/2014/main" id="{E84FB505-1583-A2CA-FC6E-6F827BA4A1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502" y="2994330"/>
            <a:ext cx="1226842" cy="1260000"/>
          </a:xfrm>
          <a:prstGeom prst="rect">
            <a:avLst/>
          </a:prstGeom>
        </p:spPr>
      </p:pic>
      <p:pic>
        <p:nvPicPr>
          <p:cNvPr id="30" name="Picture 29" descr="A green and black phone logo&#10;&#10;AI-generated content may be incorrect.">
            <a:extLst>
              <a:ext uri="{FF2B5EF4-FFF2-40B4-BE49-F238E27FC236}">
                <a16:creationId xmlns:a16="http://schemas.microsoft.com/office/drawing/2014/main" id="{892DC347-83BC-56E9-1B87-48A971CC40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740" y="2981150"/>
            <a:ext cx="1271150" cy="1260000"/>
          </a:xfrm>
          <a:prstGeom prst="rect">
            <a:avLst/>
          </a:prstGeom>
        </p:spPr>
      </p:pic>
      <p:pic>
        <p:nvPicPr>
          <p:cNvPr id="32" name="Picture 31" descr="A logo of a fire fox&#10;&#10;AI-generated content may be incorrect.">
            <a:extLst>
              <a:ext uri="{FF2B5EF4-FFF2-40B4-BE49-F238E27FC236}">
                <a16:creationId xmlns:a16="http://schemas.microsoft.com/office/drawing/2014/main" id="{F087559B-41C9-0942-631D-82CE2BF73E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588" y="3054681"/>
            <a:ext cx="1193097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1" grpId="0"/>
      <p:bldP spid="21" grpId="0" animBg="1"/>
      <p:bldP spid="24" grpId="0" animBg="1"/>
      <p:bldP spid="9" grpId="0" animBg="1"/>
      <p:bldP spid="22" grpId="0" animBg="1"/>
      <p:bldP spid="10" grpId="0" animBg="1"/>
      <p:bldP spid="12" grpId="0"/>
      <p:bldP spid="13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22004C-611E-B8A8-50C2-B6F28C674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sz="1800" b="1" dirty="0"/>
              <a:t>Internet Chat</a:t>
            </a:r>
            <a:r>
              <a:rPr lang="en-GB" sz="1800" dirty="0"/>
              <a:t>: Instant messaging in real-time.</a:t>
            </a:r>
            <a:endParaRPr lang="en-US"/>
          </a:p>
          <a:p>
            <a:r>
              <a:rPr lang="en-GB" sz="1800" b="1" dirty="0"/>
              <a:t>Video Call: </a:t>
            </a:r>
            <a:r>
              <a:rPr lang="en-GB" sz="1800" dirty="0"/>
              <a:t>Seeing and hearing someone live on your screen.</a:t>
            </a:r>
            <a:endParaRPr lang="en-US" dirty="0"/>
          </a:p>
          <a:p>
            <a:r>
              <a:rPr lang="en-GB" sz="1800" b="1" dirty="0"/>
              <a:t>Collaborate:</a:t>
            </a:r>
            <a:r>
              <a:rPr lang="en-GB" sz="1800" dirty="0"/>
              <a:t> Working together with others.</a:t>
            </a:r>
            <a:endParaRPr lang="en-US" dirty="0"/>
          </a:p>
          <a:p>
            <a:r>
              <a:rPr lang="en-GB" sz="1800" b="1" dirty="0"/>
              <a:t>Respectful Communication: </a:t>
            </a:r>
            <a:r>
              <a:rPr lang="en-GB" sz="1800" dirty="0"/>
              <a:t>Using kind, polite language online.</a:t>
            </a:r>
            <a:endParaRPr lang="en-US" dirty="0"/>
          </a:p>
          <a:p>
            <a:r>
              <a:rPr lang="en-GB" sz="1800" b="1" dirty="0"/>
              <a:t>Online Safety: </a:t>
            </a:r>
            <a:r>
              <a:rPr lang="en-GB" sz="1800" dirty="0"/>
              <a:t>Making good choices when using the internet to protect yourself and others.</a:t>
            </a:r>
            <a:endParaRPr lang="en-GB" dirty="0"/>
          </a:p>
          <a:p>
            <a:endParaRPr lang="en-GB" sz="18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15336C-F822-BC1D-EF34-A628F0562D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r>
              <a:rPr lang="en-GB" sz="1800" b="1" dirty="0"/>
              <a:t>World Wide Web (WWW): </a:t>
            </a:r>
            <a:r>
              <a:rPr lang="en-GB" sz="1800" dirty="0"/>
              <a:t>A service on the internet that includes websites and web pages.​</a:t>
            </a:r>
          </a:p>
          <a:p>
            <a:r>
              <a:rPr lang="en-GB" sz="1800" b="1" dirty="0"/>
              <a:t>Website:</a:t>
            </a:r>
            <a:r>
              <a:rPr lang="en-GB" sz="1800" dirty="0"/>
              <a:t> A collection of pages of information on the Web.​</a:t>
            </a:r>
          </a:p>
          <a:p>
            <a:r>
              <a:rPr lang="en-GB" sz="1800" b="1" dirty="0"/>
              <a:t>Web Browser: </a:t>
            </a:r>
            <a:r>
              <a:rPr lang="en-GB" sz="1800" dirty="0"/>
              <a:t>A program used to look at websites. ​</a:t>
            </a:r>
          </a:p>
          <a:p>
            <a:r>
              <a:rPr lang="en-GB" sz="1800" b="1" dirty="0"/>
              <a:t>Email: </a:t>
            </a:r>
            <a:r>
              <a:rPr lang="en-GB" sz="1800" dirty="0"/>
              <a:t>A method of sending messages over the internet.​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7AA6-7ADB-B29F-81BB-9A573F181B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New in this lesson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096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E3FA1-48D5-AF06-9150-9F682067C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Online Communication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A17FE4-C18C-257C-0FE9-1237B672F28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280539" cy="44315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800" b="1" dirty="0"/>
              <a:t>Online communication</a:t>
            </a:r>
            <a:r>
              <a:rPr lang="en-GB" sz="1800" dirty="0"/>
              <a:t> is the way people talk or share information with each other using the internet.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r>
              <a:rPr lang="en-GB" sz="1800" dirty="0">
                <a:solidFill>
                  <a:schemeClr val="accent2"/>
                </a:solidFill>
              </a:rPr>
              <a:t>What different ways can you communicate with people online?</a:t>
            </a:r>
          </a:p>
          <a:p>
            <a:pPr>
              <a:lnSpc>
                <a:spcPct val="100000"/>
              </a:lnSpc>
            </a:pPr>
            <a:endParaRPr lang="en-GB" dirty="0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r>
              <a:rPr lang="en-GB" dirty="0">
                <a:solidFill>
                  <a:schemeClr val="accent2"/>
                </a:solidFill>
              </a:rPr>
              <a:t>What different ways do you communicate online? </a:t>
            </a:r>
            <a:endParaRPr lang="en-GB" sz="1800" dirty="0"/>
          </a:p>
          <a:p>
            <a:endParaRPr lang="en-GB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21F9C6D-2DFD-8B5B-F5CD-464FDF7ADE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" t="12689" r="5616" b="12569"/>
          <a:stretch>
            <a:fillRect/>
          </a:stretch>
        </p:blipFill>
        <p:spPr>
          <a:xfrm>
            <a:off x="5881510" y="1232009"/>
            <a:ext cx="5468113" cy="4674399"/>
          </a:xfrm>
        </p:spPr>
      </p:pic>
    </p:spTree>
    <p:extLst>
      <p:ext uri="{BB962C8B-B14F-4D97-AF65-F5344CB8AC3E}">
        <p14:creationId xmlns:p14="http://schemas.microsoft.com/office/powerpoint/2010/main" val="346976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4EDFA-9240-6E30-B196-4330B1C37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Online Communication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B6106F-F3EF-D86A-E1A1-935D9A96676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1121266"/>
            <a:ext cx="5286235" cy="2279923"/>
          </a:xfrm>
        </p:spPr>
        <p:txBody>
          <a:bodyPr>
            <a:normAutofit/>
          </a:bodyPr>
          <a:lstStyle/>
          <a:p>
            <a:r>
              <a:rPr lang="en-GB" b="1" dirty="0"/>
              <a:t>Email:</a:t>
            </a:r>
            <a:r>
              <a:rPr lang="en-GB" dirty="0"/>
              <a:t> Sending written messages and attached files to other people using an online messaging system. </a:t>
            </a:r>
          </a:p>
          <a:p>
            <a:r>
              <a:rPr lang="en-GB" dirty="0"/>
              <a:t>Emails are usually more formal than other forms of online communication. They can be sent to one person or to many people at the same time.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330C5C5-817B-B525-CA1C-903EC7FAE8A5}"/>
              </a:ext>
            </a:extLst>
          </p:cNvPr>
          <p:cNvGrpSpPr/>
          <p:nvPr/>
        </p:nvGrpSpPr>
        <p:grpSpPr>
          <a:xfrm>
            <a:off x="6270172" y="1121267"/>
            <a:ext cx="5430779" cy="2330442"/>
            <a:chOff x="6270172" y="1121267"/>
            <a:chExt cx="5430779" cy="233044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FBF8698-28BC-07B9-78E8-C8188ABB2F06}"/>
                </a:ext>
              </a:extLst>
            </p:cNvPr>
            <p:cNvSpPr/>
            <p:nvPr/>
          </p:nvSpPr>
          <p:spPr>
            <a:xfrm>
              <a:off x="6270172" y="1121267"/>
              <a:ext cx="5430779" cy="2330442"/>
            </a:xfrm>
            <a:prstGeom prst="rect">
              <a:avLst/>
            </a:prstGeom>
            <a:solidFill>
              <a:srgbClr val="DCA3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GB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DEADFF6-987D-BF59-897A-B1A7F7363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8889" r="2703" b="2408"/>
            <a:stretch/>
          </p:blipFill>
          <p:spPr>
            <a:xfrm>
              <a:off x="7428706" y="1121267"/>
              <a:ext cx="3113709" cy="2279923"/>
            </a:xfrm>
            <a:prstGeom prst="rect">
              <a:avLst/>
            </a:prstGeom>
          </p:spPr>
        </p:pic>
      </p:grp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233AC36-AC05-50DF-A530-3BC9A1D90C68}"/>
              </a:ext>
            </a:extLst>
          </p:cNvPr>
          <p:cNvSpPr txBox="1">
            <a:spLocks/>
          </p:cNvSpPr>
          <p:nvPr/>
        </p:nvSpPr>
        <p:spPr>
          <a:xfrm>
            <a:off x="491045" y="3818133"/>
            <a:ext cx="5339268" cy="1945186"/>
          </a:xfrm>
          <a:prstGeom prst="rect">
            <a:avLst/>
          </a:prstGeom>
        </p:spPr>
        <p:txBody>
          <a:bodyPr vert="horz" wrap="square" lIns="180000" tIns="108000" rIns="180000" bIns="108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Video Calls:</a:t>
            </a:r>
            <a:r>
              <a:rPr lang="en-GB" dirty="0"/>
              <a:t> Communicating with others by speaking and seeing them live on screen. </a:t>
            </a:r>
          </a:p>
          <a:p>
            <a:r>
              <a:rPr lang="en-GB" dirty="0"/>
              <a:t>Video calls are useful for both personal and group conversations and can be held from different places around the world.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3A9B4E-F83E-B07D-F1A8-52FE689E5215}"/>
              </a:ext>
            </a:extLst>
          </p:cNvPr>
          <p:cNvSpPr/>
          <p:nvPr/>
        </p:nvSpPr>
        <p:spPr>
          <a:xfrm>
            <a:off x="6270172" y="3626959"/>
            <a:ext cx="5430779" cy="23304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788BDB-74AA-9C9E-7BDF-45B2B41C75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251" y="3674412"/>
            <a:ext cx="3582620" cy="228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CEE60-0E35-379C-95B5-C42B04B8F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4C6A3-D36C-DDB6-96C9-C82F12D28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Communication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18EB9E-C23C-4A82-7BB6-16920BE0FFE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4782" y="1170639"/>
            <a:ext cx="5286234" cy="2186280"/>
          </a:xfrm>
        </p:spPr>
        <p:txBody>
          <a:bodyPr>
            <a:normAutofit/>
          </a:bodyPr>
          <a:lstStyle/>
          <a:p>
            <a:r>
              <a:rPr lang="en-GB" b="1" dirty="0"/>
              <a:t>Shared Documents: </a:t>
            </a:r>
            <a:r>
              <a:rPr lang="en-GB" dirty="0"/>
              <a:t>This enables communication by allowing multiple people to collaborate and edit the same document in real-time. </a:t>
            </a:r>
          </a:p>
          <a:p>
            <a:r>
              <a:rPr lang="en-GB" dirty="0"/>
              <a:t>This makes it easier to work together on projects, provide feedback, and track changes.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7B3F03-F115-0CDA-D753-79154982FEEF}"/>
              </a:ext>
            </a:extLst>
          </p:cNvPr>
          <p:cNvSpPr/>
          <p:nvPr/>
        </p:nvSpPr>
        <p:spPr>
          <a:xfrm>
            <a:off x="7670800" y="1447800"/>
            <a:ext cx="2628900" cy="927100"/>
          </a:xfrm>
          <a:prstGeom prst="rect">
            <a:avLst/>
          </a:pr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C48955-396D-2BFB-C8A0-B1546D4D9254}"/>
              </a:ext>
            </a:extLst>
          </p:cNvPr>
          <p:cNvSpPr/>
          <p:nvPr/>
        </p:nvSpPr>
        <p:spPr>
          <a:xfrm>
            <a:off x="6095998" y="1098558"/>
            <a:ext cx="5430779" cy="2330442"/>
          </a:xfrm>
          <a:prstGeom prst="rect">
            <a:avLst/>
          </a:prstGeom>
          <a:solidFill>
            <a:srgbClr val="91D1D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F7A94E2-94D2-FD92-9BC1-915B5107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5908" y="1255229"/>
            <a:ext cx="4478684" cy="2239342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A4E3ABB-EBD7-B7D7-04B4-84CDE040FEDA}"/>
              </a:ext>
            </a:extLst>
          </p:cNvPr>
          <p:cNvSpPr txBox="1">
            <a:spLocks/>
          </p:cNvSpPr>
          <p:nvPr/>
        </p:nvSpPr>
        <p:spPr>
          <a:xfrm>
            <a:off x="534782" y="3852730"/>
            <a:ext cx="5153717" cy="2006106"/>
          </a:xfrm>
          <a:prstGeom prst="rect">
            <a:avLst/>
          </a:prstGeom>
        </p:spPr>
        <p:txBody>
          <a:bodyPr vert="horz" wrap="square" lIns="180000" tIns="108000" rIns="180000" bIns="108000" rtlCol="0" anchor="ctr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Instant Messaging:</a:t>
            </a:r>
            <a:r>
              <a:rPr lang="en-GB" dirty="0"/>
              <a:t> Having quick, back-and-forth text conversations with others over the internet. </a:t>
            </a:r>
          </a:p>
          <a:p>
            <a:r>
              <a:rPr lang="en-GB" dirty="0"/>
              <a:t>This type of communication usually happens in real time and can include emojis, images, or even voice notes.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276E3E-E889-AE3C-0EE3-C42BE585EF78}"/>
              </a:ext>
            </a:extLst>
          </p:cNvPr>
          <p:cNvSpPr/>
          <p:nvPr/>
        </p:nvSpPr>
        <p:spPr>
          <a:xfrm>
            <a:off x="6270172" y="3690562"/>
            <a:ext cx="5430779" cy="2330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53AC3F-4D67-699F-BE4D-74AC79396770}"/>
              </a:ext>
            </a:extLst>
          </p:cNvPr>
          <p:cNvSpPr/>
          <p:nvPr/>
        </p:nvSpPr>
        <p:spPr>
          <a:xfrm>
            <a:off x="8458200" y="4076700"/>
            <a:ext cx="1079500" cy="1660033"/>
          </a:xfrm>
          <a:prstGeom prst="rect">
            <a:avLst/>
          </a:pr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6451C7-03E3-2642-59FA-75A9C1A12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049" y="3690562"/>
            <a:ext cx="2095022" cy="233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4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4CE46-CB68-B833-6E45-279926EBC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Communication – Instant Messaging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A082F5-AAA1-2090-E508-E4B7E4B8C2A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206500"/>
            <a:ext cx="4833991" cy="471170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GB" dirty="0">
                <a:solidFill>
                  <a:schemeClr val="accent2"/>
                </a:solidFill>
              </a:rPr>
              <a:t>Can you think of examples of instant messaging apps and tools? </a:t>
            </a:r>
          </a:p>
          <a:p>
            <a:pPr marL="285750" indent="-285750">
              <a:lnSpc>
                <a:spcPct val="100000"/>
              </a:lnSpc>
              <a:buBlip>
                <a:blip r:embed="rId3"/>
              </a:buBlip>
            </a:pPr>
            <a:r>
              <a:rPr lang="en-GB" b="1" dirty="0"/>
              <a:t>WhatsApp</a:t>
            </a:r>
            <a:r>
              <a:rPr lang="en-GB" dirty="0"/>
              <a:t> – Free messaging and calling using the internet; widely used for personal and group chats.</a:t>
            </a:r>
          </a:p>
          <a:p>
            <a:pPr marL="285750" indent="-285750">
              <a:lnSpc>
                <a:spcPct val="100000"/>
              </a:lnSpc>
              <a:buBlip>
                <a:blip r:embed="rId3"/>
              </a:buBlip>
            </a:pPr>
            <a:r>
              <a:rPr lang="en-GB" b="1" dirty="0"/>
              <a:t>Facebook Messenger </a:t>
            </a:r>
            <a:r>
              <a:rPr lang="en-GB" dirty="0"/>
              <a:t>– Linked to Facebook accounts; used for chatting, video calls, and sharing media.</a:t>
            </a:r>
          </a:p>
          <a:p>
            <a:pPr marL="285750" indent="-285750">
              <a:lnSpc>
                <a:spcPct val="100000"/>
              </a:lnSpc>
              <a:buBlip>
                <a:blip r:embed="rId3"/>
              </a:buBlip>
            </a:pPr>
            <a:r>
              <a:rPr lang="en-GB" b="1" dirty="0"/>
              <a:t>Text Message</a:t>
            </a:r>
            <a:r>
              <a:rPr lang="en-GB" dirty="0"/>
              <a:t> – Often used for quick, simple communication, like asking a question or sending a reminder</a:t>
            </a:r>
          </a:p>
          <a:p>
            <a:pPr marL="285750" indent="-285750">
              <a:lnSpc>
                <a:spcPct val="100000"/>
              </a:lnSpc>
              <a:buBlip>
                <a:blip r:embed="rId3"/>
              </a:buBlip>
            </a:pPr>
            <a:r>
              <a:rPr lang="en-GB" b="1" dirty="0"/>
              <a:t>Snapchat</a:t>
            </a:r>
            <a:r>
              <a:rPr lang="en-GB" dirty="0"/>
              <a:t> – Popular for sending quick photo and video messages that disappear.</a:t>
            </a:r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BFED6F6-22F1-3F58-1DCB-3B0C99FDFCC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25" t="8705" r="-9994" b="7874"/>
          <a:stretch/>
        </p:blipFill>
        <p:spPr>
          <a:xfrm>
            <a:off x="5854700" y="1589597"/>
            <a:ext cx="5846251" cy="4036504"/>
          </a:xfrm>
        </p:spPr>
      </p:pic>
    </p:spTree>
    <p:extLst>
      <p:ext uri="{BB962C8B-B14F-4D97-AF65-F5344CB8AC3E}">
        <p14:creationId xmlns:p14="http://schemas.microsoft.com/office/powerpoint/2010/main" val="12897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ppt/theme/themeOverride2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63F61E-650D-4EC9-9AA3-CD6C03C4BDE1}">
  <ds:schemaRefs>
    <ds:schemaRef ds:uri="13450042-f009-418d-a922-a3175eeea887"/>
    <ds:schemaRef ds:uri="http://purl.org/dc/dcmitype/"/>
    <ds:schemaRef ds:uri="http://www.w3.org/XML/1998/namespace"/>
    <ds:schemaRef ds:uri="http://purl.org/dc/terms/"/>
    <ds:schemaRef ds:uri="13d5997a-e98d-49c4-b2de-b6e4809b0311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DD66C-4032-40F6-86C4-AB2EE5C15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450042-f009-418d-a922-a3175eeea887"/>
    <ds:schemaRef ds:uri="13d5997a-e98d-49c4-b2de-b6e4809b03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1253</TotalTime>
  <Words>1256</Words>
  <Application>Microsoft Office PowerPoint</Application>
  <PresentationFormat>Widescreen</PresentationFormat>
  <Paragraphs>144</Paragraphs>
  <Slides>19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Theme1</vt:lpstr>
      <vt:lpstr>Lesson 3</vt:lpstr>
      <vt:lpstr>Aim</vt:lpstr>
      <vt:lpstr>Success Criteria</vt:lpstr>
      <vt:lpstr>Knowledge and Skills Check</vt:lpstr>
      <vt:lpstr>Vocabulary Overview</vt:lpstr>
      <vt:lpstr>Online Communication</vt:lpstr>
      <vt:lpstr>Online Communication</vt:lpstr>
      <vt:lpstr>Online Communication</vt:lpstr>
      <vt:lpstr>Online Communication – Instant Messaging</vt:lpstr>
      <vt:lpstr>Online Communication – Instant Messaging</vt:lpstr>
      <vt:lpstr>Online Collaboration</vt:lpstr>
      <vt:lpstr>Online Collaboration – Shared Documents</vt:lpstr>
      <vt:lpstr>Online Etiquette </vt:lpstr>
      <vt:lpstr>Staying Safe When Communicating Online</vt:lpstr>
      <vt:lpstr>Activity 1: Collaborating Online</vt:lpstr>
      <vt:lpstr>Activity 1: Collaborating Online - Instructions</vt:lpstr>
      <vt:lpstr>Extension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Gowlett</dc:creator>
  <cp:lastModifiedBy>Kat Salisbury</cp:lastModifiedBy>
  <cp:revision>7</cp:revision>
  <dcterms:created xsi:type="dcterms:W3CDTF">2024-04-03T14:27:17Z</dcterms:created>
  <dcterms:modified xsi:type="dcterms:W3CDTF">2025-06-24T09:34:47Z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