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4"/>
  </p:sldMasterIdLst>
  <p:notesMasterIdLst>
    <p:notesMasterId r:id="rId32"/>
  </p:notesMasterIdLst>
  <p:handoutMasterIdLst>
    <p:handoutMasterId r:id="rId33"/>
  </p:handoutMasterIdLst>
  <p:sldIdLst>
    <p:sldId id="326" r:id="rId5"/>
    <p:sldId id="327" r:id="rId6"/>
    <p:sldId id="328" r:id="rId7"/>
    <p:sldId id="334" r:id="rId8"/>
    <p:sldId id="329" r:id="rId9"/>
    <p:sldId id="335" r:id="rId10"/>
    <p:sldId id="337" r:id="rId11"/>
    <p:sldId id="338" r:id="rId12"/>
    <p:sldId id="339" r:id="rId13"/>
    <p:sldId id="340" r:id="rId14"/>
    <p:sldId id="342" r:id="rId15"/>
    <p:sldId id="343" r:id="rId16"/>
    <p:sldId id="344" r:id="rId17"/>
    <p:sldId id="345" r:id="rId18"/>
    <p:sldId id="347" r:id="rId19"/>
    <p:sldId id="348" r:id="rId20"/>
    <p:sldId id="349" r:id="rId21"/>
    <p:sldId id="332" r:id="rId22"/>
    <p:sldId id="350" r:id="rId23"/>
    <p:sldId id="351" r:id="rId24"/>
    <p:sldId id="352" r:id="rId25"/>
    <p:sldId id="353" r:id="rId26"/>
    <p:sldId id="354" r:id="rId27"/>
    <p:sldId id="355" r:id="rId28"/>
    <p:sldId id="356" r:id="rId29"/>
    <p:sldId id="323" r:id="rId30"/>
    <p:sldId id="330" r:id="rId31"/>
  </p:sldIdLst>
  <p:sldSz cx="12192000" cy="6858000"/>
  <p:notesSz cx="6858000" cy="9144000"/>
  <p:embeddedFontLst>
    <p:embeddedFont>
      <p:font typeface="Nunito" pitchFamily="2" charset="0"/>
      <p:regular r:id="rId34"/>
      <p:bold r:id="rId35"/>
      <p:italic r:id="rId36"/>
      <p:boldItalic r:id="rId37"/>
    </p:embeddedFont>
  </p:embeddedFontLst>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E6E0BC9-92CD-1DF1-88E6-058FC4489DFD}" name="Mark Burrows" initials="MB" userId="S::Mark@2simple.com::6f861ed5-3dbc-48c5-8b13-dd14015e8b7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8E7"/>
    <a:srgbClr val="FFFFFF"/>
    <a:srgbClr val="EEEEEE"/>
    <a:srgbClr val="BA68C8"/>
    <a:srgbClr val="8E24AA"/>
    <a:srgbClr val="BDBDBD"/>
    <a:srgbClr val="F5F5F5"/>
    <a:srgbClr val="B987F1"/>
    <a:srgbClr val="DECFF9"/>
    <a:srgbClr val="E4BA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994EAB-44A2-F531-7F87-352D35684206}" v="3" dt="2025-06-24T08:45:37.062"/>
    <p1510:client id="{EDB927FD-48D4-4DCD-B8A6-17EE73285235}" v="42" dt="2025-06-23T14:13:16.8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54" autoAdjust="0"/>
    <p:restoredTop sz="82491" autoAdjust="0"/>
  </p:normalViewPr>
  <p:slideViewPr>
    <p:cSldViewPr snapToGrid="0">
      <p:cViewPr>
        <p:scale>
          <a:sx n="72" d="100"/>
          <a:sy n="72" d="100"/>
        </p:scale>
        <p:origin x="878" y="-29"/>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font" Target="fonts/font1.fntdata"/><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3.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2.fntdata"/><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Burrows" userId="6f861ed5-3dbc-48c5-8b13-dd14015e8b7f" providerId="ADAL" clId="{3BB0338B-1CA4-4EB3-AAEF-F721822E815B}"/>
    <pc:docChg chg="modSld">
      <pc:chgData name="Mark Burrows" userId="6f861ed5-3dbc-48c5-8b13-dd14015e8b7f" providerId="ADAL" clId="{3BB0338B-1CA4-4EB3-AAEF-F721822E815B}" dt="2025-05-15T14:04:46.756" v="5" actId="404"/>
      <pc:docMkLst>
        <pc:docMk/>
      </pc:docMkLst>
      <pc:sldChg chg="modSp mod">
        <pc:chgData name="Mark Burrows" userId="6f861ed5-3dbc-48c5-8b13-dd14015e8b7f" providerId="ADAL" clId="{3BB0338B-1CA4-4EB3-AAEF-F721822E815B}" dt="2025-05-15T14:04:26.959" v="0" actId="403"/>
        <pc:sldMkLst>
          <pc:docMk/>
          <pc:sldMk cId="989361444" sldId="327"/>
        </pc:sldMkLst>
        <pc:spChg chg="mod">
          <ac:chgData name="Mark Burrows" userId="6f861ed5-3dbc-48c5-8b13-dd14015e8b7f" providerId="ADAL" clId="{3BB0338B-1CA4-4EB3-AAEF-F721822E815B}" dt="2025-05-15T14:04:26.959" v="0" actId="403"/>
          <ac:spMkLst>
            <pc:docMk/>
            <pc:sldMk cId="989361444" sldId="327"/>
            <ac:spMk id="2" creationId="{DB4511B3-0AD8-2F0D-8523-063183F30E22}"/>
          </ac:spMkLst>
        </pc:spChg>
      </pc:sldChg>
      <pc:sldChg chg="modSp mod">
        <pc:chgData name="Mark Burrows" userId="6f861ed5-3dbc-48c5-8b13-dd14015e8b7f" providerId="ADAL" clId="{3BB0338B-1CA4-4EB3-AAEF-F721822E815B}" dt="2025-05-15T14:04:30.248" v="1" actId="403"/>
        <pc:sldMkLst>
          <pc:docMk/>
          <pc:sldMk cId="2820299366" sldId="328"/>
        </pc:sldMkLst>
        <pc:spChg chg="mod">
          <ac:chgData name="Mark Burrows" userId="6f861ed5-3dbc-48c5-8b13-dd14015e8b7f" providerId="ADAL" clId="{3BB0338B-1CA4-4EB3-AAEF-F721822E815B}" dt="2025-05-15T14:04:30.248" v="1" actId="403"/>
          <ac:spMkLst>
            <pc:docMk/>
            <pc:sldMk cId="2820299366" sldId="328"/>
            <ac:spMk id="2" creationId="{DB4511B3-0AD8-2F0D-8523-063183F30E22}"/>
          </ac:spMkLst>
        </pc:spChg>
      </pc:sldChg>
      <pc:sldChg chg="modSp mod">
        <pc:chgData name="Mark Burrows" userId="6f861ed5-3dbc-48c5-8b13-dd14015e8b7f" providerId="ADAL" clId="{3BB0338B-1CA4-4EB3-AAEF-F721822E815B}" dt="2025-05-15T14:04:42.033" v="3" actId="403"/>
        <pc:sldMkLst>
          <pc:docMk/>
          <pc:sldMk cId="2940960241" sldId="329"/>
        </pc:sldMkLst>
        <pc:spChg chg="mod">
          <ac:chgData name="Mark Burrows" userId="6f861ed5-3dbc-48c5-8b13-dd14015e8b7f" providerId="ADAL" clId="{3BB0338B-1CA4-4EB3-AAEF-F721822E815B}" dt="2025-05-15T14:04:42.033" v="3" actId="403"/>
          <ac:spMkLst>
            <pc:docMk/>
            <pc:sldMk cId="2940960241" sldId="329"/>
            <ac:spMk id="8" creationId="{7622004C-611E-B8A8-50C2-B6F28C674875}"/>
          </ac:spMkLst>
        </pc:spChg>
        <pc:spChg chg="mod">
          <ac:chgData name="Mark Burrows" userId="6f861ed5-3dbc-48c5-8b13-dd14015e8b7f" providerId="ADAL" clId="{3BB0338B-1CA4-4EB3-AAEF-F721822E815B}" dt="2025-05-15T14:04:39.140" v="2" actId="403"/>
          <ac:spMkLst>
            <pc:docMk/>
            <pc:sldMk cId="2940960241" sldId="329"/>
            <ac:spMk id="9" creationId="{F715336C-F822-BC1D-EF34-A628F0562D85}"/>
          </ac:spMkLst>
        </pc:spChg>
      </pc:sldChg>
      <pc:sldChg chg="modSp mod">
        <pc:chgData name="Mark Burrows" userId="6f861ed5-3dbc-48c5-8b13-dd14015e8b7f" providerId="ADAL" clId="{3BB0338B-1CA4-4EB3-AAEF-F721822E815B}" dt="2025-05-15T14:04:46.756" v="5" actId="404"/>
        <pc:sldMkLst>
          <pc:docMk/>
          <pc:sldMk cId="923256929" sldId="333"/>
        </pc:sldMkLst>
      </pc:sldChg>
    </pc:docChg>
  </pc:docChgLst>
  <pc:docChgLst>
    <pc:chgData name="Kat Salisbury" userId="b64cd180-038e-4743-8e05-afde79732230" providerId="ADAL" clId="{EDB927FD-48D4-4DCD-B8A6-17EE73285235}"/>
    <pc:docChg chg="custSel modSld modMainMaster">
      <pc:chgData name="Kat Salisbury" userId="b64cd180-038e-4743-8e05-afde79732230" providerId="ADAL" clId="{EDB927FD-48D4-4DCD-B8A6-17EE73285235}" dt="2025-06-23T14:15:07.957" v="121" actId="20577"/>
      <pc:docMkLst>
        <pc:docMk/>
      </pc:docMkLst>
      <pc:sldChg chg="delSp mod">
        <pc:chgData name="Kat Salisbury" userId="b64cd180-038e-4743-8e05-afde79732230" providerId="ADAL" clId="{EDB927FD-48D4-4DCD-B8A6-17EE73285235}" dt="2025-06-23T11:36:20.454" v="28" actId="478"/>
        <pc:sldMkLst>
          <pc:docMk/>
          <pc:sldMk cId="707636351" sldId="323"/>
        </pc:sldMkLst>
        <pc:spChg chg="del">
          <ac:chgData name="Kat Salisbury" userId="b64cd180-038e-4743-8e05-afde79732230" providerId="ADAL" clId="{EDB927FD-48D4-4DCD-B8A6-17EE73285235}" dt="2025-06-23T11:36:20.454" v="28" actId="478"/>
          <ac:spMkLst>
            <pc:docMk/>
            <pc:sldMk cId="707636351" sldId="323"/>
            <ac:spMk id="17" creationId="{5092E707-FB4A-3093-6CEF-002B4AE0C809}"/>
          </ac:spMkLst>
        </pc:spChg>
      </pc:sldChg>
      <pc:sldChg chg="addSp modSp mod modNotesTx">
        <pc:chgData name="Kat Salisbury" userId="b64cd180-038e-4743-8e05-afde79732230" providerId="ADAL" clId="{EDB927FD-48D4-4DCD-B8A6-17EE73285235}" dt="2025-06-23T14:15:07.957" v="121" actId="20577"/>
        <pc:sldMkLst>
          <pc:docMk/>
          <pc:sldMk cId="4196247511" sldId="326"/>
        </pc:sldMkLst>
        <pc:spChg chg="add mod">
          <ac:chgData name="Kat Salisbury" userId="b64cd180-038e-4743-8e05-afde79732230" providerId="ADAL" clId="{EDB927FD-48D4-4DCD-B8A6-17EE73285235}" dt="2025-06-23T11:35:21.317" v="4" actId="1076"/>
          <ac:spMkLst>
            <pc:docMk/>
            <pc:sldMk cId="4196247511" sldId="326"/>
            <ac:spMk id="4" creationId="{36E7009D-C33F-857F-6E19-3D8A7E9855D2}"/>
          </ac:spMkLst>
        </pc:spChg>
      </pc:sldChg>
      <pc:sldChg chg="delSp mod">
        <pc:chgData name="Kat Salisbury" userId="b64cd180-038e-4743-8e05-afde79732230" providerId="ADAL" clId="{EDB927FD-48D4-4DCD-B8A6-17EE73285235}" dt="2025-06-23T11:35:37.719" v="6" actId="478"/>
        <pc:sldMkLst>
          <pc:docMk/>
          <pc:sldMk cId="989361444" sldId="327"/>
        </pc:sldMkLst>
        <pc:spChg chg="del">
          <ac:chgData name="Kat Salisbury" userId="b64cd180-038e-4743-8e05-afde79732230" providerId="ADAL" clId="{EDB927FD-48D4-4DCD-B8A6-17EE73285235}" dt="2025-06-23T11:35:37.719" v="6" actId="478"/>
          <ac:spMkLst>
            <pc:docMk/>
            <pc:sldMk cId="989361444" sldId="327"/>
            <ac:spMk id="4" creationId="{A0F2B6DD-41A5-C6C6-1371-057FF5EF6DA6}"/>
          </ac:spMkLst>
        </pc:spChg>
      </pc:sldChg>
      <pc:sldChg chg="delSp mod">
        <pc:chgData name="Kat Salisbury" userId="b64cd180-038e-4743-8e05-afde79732230" providerId="ADAL" clId="{EDB927FD-48D4-4DCD-B8A6-17EE73285235}" dt="2025-06-23T11:35:39.397" v="7" actId="478"/>
        <pc:sldMkLst>
          <pc:docMk/>
          <pc:sldMk cId="2820299366" sldId="328"/>
        </pc:sldMkLst>
        <pc:spChg chg="del">
          <ac:chgData name="Kat Salisbury" userId="b64cd180-038e-4743-8e05-afde79732230" providerId="ADAL" clId="{EDB927FD-48D4-4DCD-B8A6-17EE73285235}" dt="2025-06-23T11:35:39.397" v="7" actId="478"/>
          <ac:spMkLst>
            <pc:docMk/>
            <pc:sldMk cId="2820299366" sldId="328"/>
            <ac:spMk id="4" creationId="{A0F2B6DD-41A5-C6C6-1371-057FF5EF6DA6}"/>
          </ac:spMkLst>
        </pc:spChg>
      </pc:sldChg>
      <pc:sldChg chg="delSp mod">
        <pc:chgData name="Kat Salisbury" userId="b64cd180-038e-4743-8e05-afde79732230" providerId="ADAL" clId="{EDB927FD-48D4-4DCD-B8A6-17EE73285235}" dt="2025-06-23T11:35:43.037" v="8" actId="478"/>
        <pc:sldMkLst>
          <pc:docMk/>
          <pc:sldMk cId="2940960241" sldId="329"/>
        </pc:sldMkLst>
        <pc:spChg chg="del">
          <ac:chgData name="Kat Salisbury" userId="b64cd180-038e-4743-8e05-afde79732230" providerId="ADAL" clId="{EDB927FD-48D4-4DCD-B8A6-17EE73285235}" dt="2025-06-23T11:35:43.037" v="8" actId="478"/>
          <ac:spMkLst>
            <pc:docMk/>
            <pc:sldMk cId="2940960241" sldId="329"/>
            <ac:spMk id="5" creationId="{D1040AEC-4D0B-AFD1-D289-9A5E5C842C6A}"/>
          </ac:spMkLst>
        </pc:spChg>
      </pc:sldChg>
      <pc:sldChg chg="delSp modSp mod">
        <pc:chgData name="Kat Salisbury" userId="b64cd180-038e-4743-8e05-afde79732230" providerId="ADAL" clId="{EDB927FD-48D4-4DCD-B8A6-17EE73285235}" dt="2025-06-23T13:50:14.372" v="68" actId="113"/>
        <pc:sldMkLst>
          <pc:docMk/>
          <pc:sldMk cId="3184919501" sldId="330"/>
        </pc:sldMkLst>
        <pc:spChg chg="mod">
          <ac:chgData name="Kat Salisbury" userId="b64cd180-038e-4743-8e05-afde79732230" providerId="ADAL" clId="{EDB927FD-48D4-4DCD-B8A6-17EE73285235}" dt="2025-06-23T13:50:14.372" v="68" actId="113"/>
          <ac:spMkLst>
            <pc:docMk/>
            <pc:sldMk cId="3184919501" sldId="330"/>
            <ac:spMk id="2" creationId="{DB4511B3-0AD8-2F0D-8523-063183F30E22}"/>
          </ac:spMkLst>
        </pc:spChg>
        <pc:spChg chg="del">
          <ac:chgData name="Kat Salisbury" userId="b64cd180-038e-4743-8e05-afde79732230" providerId="ADAL" clId="{EDB927FD-48D4-4DCD-B8A6-17EE73285235}" dt="2025-06-23T11:36:21.894" v="29" actId="478"/>
          <ac:spMkLst>
            <pc:docMk/>
            <pc:sldMk cId="3184919501" sldId="330"/>
            <ac:spMk id="4" creationId="{A0F2B6DD-41A5-C6C6-1371-057FF5EF6DA6}"/>
          </ac:spMkLst>
        </pc:spChg>
      </pc:sldChg>
      <pc:sldChg chg="delSp mod">
        <pc:chgData name="Kat Salisbury" userId="b64cd180-038e-4743-8e05-afde79732230" providerId="ADAL" clId="{EDB927FD-48D4-4DCD-B8A6-17EE73285235}" dt="2025-06-23T11:36:06.649" v="20" actId="478"/>
        <pc:sldMkLst>
          <pc:docMk/>
          <pc:sldMk cId="3738951083" sldId="332"/>
        </pc:sldMkLst>
        <pc:spChg chg="del">
          <ac:chgData name="Kat Salisbury" userId="b64cd180-038e-4743-8e05-afde79732230" providerId="ADAL" clId="{EDB927FD-48D4-4DCD-B8A6-17EE73285235}" dt="2025-06-23T11:36:06.649" v="20" actId="478"/>
          <ac:spMkLst>
            <pc:docMk/>
            <pc:sldMk cId="3738951083" sldId="332"/>
            <ac:spMk id="3" creationId="{3C18A789-72F4-2D0A-D568-2636B7A0AFD0}"/>
          </ac:spMkLst>
        </pc:spChg>
      </pc:sldChg>
      <pc:sldChg chg="delSp modSp mod">
        <pc:chgData name="Kat Salisbury" userId="b64cd180-038e-4743-8e05-afde79732230" providerId="ADAL" clId="{EDB927FD-48D4-4DCD-B8A6-17EE73285235}" dt="2025-06-23T14:10:27.173" v="104" actId="20577"/>
        <pc:sldMkLst>
          <pc:docMk/>
          <pc:sldMk cId="4136857176" sldId="335"/>
        </pc:sldMkLst>
        <pc:spChg chg="del">
          <ac:chgData name="Kat Salisbury" userId="b64cd180-038e-4743-8e05-afde79732230" providerId="ADAL" clId="{EDB927FD-48D4-4DCD-B8A6-17EE73285235}" dt="2025-06-23T11:35:44.317" v="9" actId="478"/>
          <ac:spMkLst>
            <pc:docMk/>
            <pc:sldMk cId="4136857176" sldId="335"/>
            <ac:spMk id="3" creationId="{45082EB4-5642-AB7E-0A5E-CE409626BD57}"/>
          </ac:spMkLst>
        </pc:spChg>
        <pc:spChg chg="mod">
          <ac:chgData name="Kat Salisbury" userId="b64cd180-038e-4743-8e05-afde79732230" providerId="ADAL" clId="{EDB927FD-48D4-4DCD-B8A6-17EE73285235}" dt="2025-06-23T14:10:27.173" v="104" actId="20577"/>
          <ac:spMkLst>
            <pc:docMk/>
            <pc:sldMk cId="4136857176" sldId="335"/>
            <ac:spMk id="6" creationId="{5A83777A-0B89-9A4E-C280-DBE798794F0C}"/>
          </ac:spMkLst>
        </pc:spChg>
      </pc:sldChg>
      <pc:sldChg chg="delSp modSp mod">
        <pc:chgData name="Kat Salisbury" userId="b64cd180-038e-4743-8e05-afde79732230" providerId="ADAL" clId="{EDB927FD-48D4-4DCD-B8A6-17EE73285235}" dt="2025-06-23T14:11:35.917" v="110" actId="14100"/>
        <pc:sldMkLst>
          <pc:docMk/>
          <pc:sldMk cId="3992449187" sldId="337"/>
        </pc:sldMkLst>
        <pc:spChg chg="del">
          <ac:chgData name="Kat Salisbury" userId="b64cd180-038e-4743-8e05-afde79732230" providerId="ADAL" clId="{EDB927FD-48D4-4DCD-B8A6-17EE73285235}" dt="2025-06-23T11:35:45.989" v="10" actId="478"/>
          <ac:spMkLst>
            <pc:docMk/>
            <pc:sldMk cId="3992449187" sldId="337"/>
            <ac:spMk id="3" creationId="{75655C7E-DD20-4215-FDF1-FB0BE8BC875A}"/>
          </ac:spMkLst>
        </pc:spChg>
        <pc:picChg chg="mod">
          <ac:chgData name="Kat Salisbury" userId="b64cd180-038e-4743-8e05-afde79732230" providerId="ADAL" clId="{EDB927FD-48D4-4DCD-B8A6-17EE73285235}" dt="2025-06-23T14:11:35.917" v="110" actId="14100"/>
          <ac:picMkLst>
            <pc:docMk/>
            <pc:sldMk cId="3992449187" sldId="337"/>
            <ac:picMk id="12" creationId="{EE999188-839C-1A18-05F2-A491C8FAA497}"/>
          </ac:picMkLst>
        </pc:picChg>
      </pc:sldChg>
      <pc:sldChg chg="delSp mod">
        <pc:chgData name="Kat Salisbury" userId="b64cd180-038e-4743-8e05-afde79732230" providerId="ADAL" clId="{EDB927FD-48D4-4DCD-B8A6-17EE73285235}" dt="2025-06-23T11:35:48.159" v="11" actId="478"/>
        <pc:sldMkLst>
          <pc:docMk/>
          <pc:sldMk cId="3977249243" sldId="338"/>
        </pc:sldMkLst>
        <pc:spChg chg="del">
          <ac:chgData name="Kat Salisbury" userId="b64cd180-038e-4743-8e05-afde79732230" providerId="ADAL" clId="{EDB927FD-48D4-4DCD-B8A6-17EE73285235}" dt="2025-06-23T11:35:48.159" v="11" actId="478"/>
          <ac:spMkLst>
            <pc:docMk/>
            <pc:sldMk cId="3977249243" sldId="338"/>
            <ac:spMk id="3" creationId="{FB86C653-F0B6-42A3-E457-9E611E935180}"/>
          </ac:spMkLst>
        </pc:spChg>
      </pc:sldChg>
      <pc:sldChg chg="delSp mod">
        <pc:chgData name="Kat Salisbury" userId="b64cd180-038e-4743-8e05-afde79732230" providerId="ADAL" clId="{EDB927FD-48D4-4DCD-B8A6-17EE73285235}" dt="2025-06-23T11:35:50.107" v="12" actId="478"/>
        <pc:sldMkLst>
          <pc:docMk/>
          <pc:sldMk cId="3955281164" sldId="339"/>
        </pc:sldMkLst>
        <pc:spChg chg="del">
          <ac:chgData name="Kat Salisbury" userId="b64cd180-038e-4743-8e05-afde79732230" providerId="ADAL" clId="{EDB927FD-48D4-4DCD-B8A6-17EE73285235}" dt="2025-06-23T11:35:50.107" v="12" actId="478"/>
          <ac:spMkLst>
            <pc:docMk/>
            <pc:sldMk cId="3955281164" sldId="339"/>
            <ac:spMk id="3" creationId="{EC39AD37-B412-4254-38EF-3F5C77BA5640}"/>
          </ac:spMkLst>
        </pc:spChg>
      </pc:sldChg>
      <pc:sldChg chg="delSp modSp mod">
        <pc:chgData name="Kat Salisbury" userId="b64cd180-038e-4743-8e05-afde79732230" providerId="ADAL" clId="{EDB927FD-48D4-4DCD-B8A6-17EE73285235}" dt="2025-06-23T14:13:16.886" v="118" actId="404"/>
        <pc:sldMkLst>
          <pc:docMk/>
          <pc:sldMk cId="510322618" sldId="340"/>
        </pc:sldMkLst>
        <pc:spChg chg="del">
          <ac:chgData name="Kat Salisbury" userId="b64cd180-038e-4743-8e05-afde79732230" providerId="ADAL" clId="{EDB927FD-48D4-4DCD-B8A6-17EE73285235}" dt="2025-06-23T11:35:51.803" v="13" actId="478"/>
          <ac:spMkLst>
            <pc:docMk/>
            <pc:sldMk cId="510322618" sldId="340"/>
            <ac:spMk id="3" creationId="{EC48B488-0E73-D86B-CA89-1CE3DAD2DA20}"/>
          </ac:spMkLst>
        </pc:spChg>
        <pc:spChg chg="mod">
          <ac:chgData name="Kat Salisbury" userId="b64cd180-038e-4743-8e05-afde79732230" providerId="ADAL" clId="{EDB927FD-48D4-4DCD-B8A6-17EE73285235}" dt="2025-06-23T13:58:30.491" v="69" actId="5793"/>
          <ac:spMkLst>
            <pc:docMk/>
            <pc:sldMk cId="510322618" sldId="340"/>
            <ac:spMk id="17" creationId="{E9C52826-A273-3FBC-E33F-2961272986E4}"/>
          </ac:spMkLst>
        </pc:spChg>
        <pc:spChg chg="mod">
          <ac:chgData name="Kat Salisbury" userId="b64cd180-038e-4743-8e05-afde79732230" providerId="ADAL" clId="{EDB927FD-48D4-4DCD-B8A6-17EE73285235}" dt="2025-06-23T14:13:04.821" v="112" actId="404"/>
          <ac:spMkLst>
            <pc:docMk/>
            <pc:sldMk cId="510322618" sldId="340"/>
            <ac:spMk id="18" creationId="{E6B6CB43-65F0-A2C7-B290-78D2928AA062}"/>
          </ac:spMkLst>
        </pc:spChg>
        <pc:spChg chg="mod">
          <ac:chgData name="Kat Salisbury" userId="b64cd180-038e-4743-8e05-afde79732230" providerId="ADAL" clId="{EDB927FD-48D4-4DCD-B8A6-17EE73285235}" dt="2025-06-23T14:13:08.675" v="114" actId="404"/>
          <ac:spMkLst>
            <pc:docMk/>
            <pc:sldMk cId="510322618" sldId="340"/>
            <ac:spMk id="19" creationId="{97E077A6-D296-C5F4-E89F-98BF645BE5AD}"/>
          </ac:spMkLst>
        </pc:spChg>
        <pc:spChg chg="mod">
          <ac:chgData name="Kat Salisbury" userId="b64cd180-038e-4743-8e05-afde79732230" providerId="ADAL" clId="{EDB927FD-48D4-4DCD-B8A6-17EE73285235}" dt="2025-06-23T14:13:16.886" v="118" actId="404"/>
          <ac:spMkLst>
            <pc:docMk/>
            <pc:sldMk cId="510322618" sldId="340"/>
            <ac:spMk id="20" creationId="{8BB8B524-41B8-6FBA-F838-12DCF50B76F9}"/>
          </ac:spMkLst>
        </pc:spChg>
        <pc:spChg chg="mod">
          <ac:chgData name="Kat Salisbury" userId="b64cd180-038e-4743-8e05-afde79732230" providerId="ADAL" clId="{EDB927FD-48D4-4DCD-B8A6-17EE73285235}" dt="2025-06-23T14:13:12.291" v="116" actId="404"/>
          <ac:spMkLst>
            <pc:docMk/>
            <pc:sldMk cId="510322618" sldId="340"/>
            <ac:spMk id="21" creationId="{4473F9FF-E875-62DE-DE7F-8C8B30E80713}"/>
          </ac:spMkLst>
        </pc:spChg>
      </pc:sldChg>
      <pc:sldChg chg="delSp mod">
        <pc:chgData name="Kat Salisbury" userId="b64cd180-038e-4743-8e05-afde79732230" providerId="ADAL" clId="{EDB927FD-48D4-4DCD-B8A6-17EE73285235}" dt="2025-06-23T11:35:54.633" v="14" actId="478"/>
        <pc:sldMkLst>
          <pc:docMk/>
          <pc:sldMk cId="1132771174" sldId="342"/>
        </pc:sldMkLst>
        <pc:spChg chg="del">
          <ac:chgData name="Kat Salisbury" userId="b64cd180-038e-4743-8e05-afde79732230" providerId="ADAL" clId="{EDB927FD-48D4-4DCD-B8A6-17EE73285235}" dt="2025-06-23T11:35:54.633" v="14" actId="478"/>
          <ac:spMkLst>
            <pc:docMk/>
            <pc:sldMk cId="1132771174" sldId="342"/>
            <ac:spMk id="3" creationId="{EFF22F98-8276-E44C-160B-EEFBC9D19237}"/>
          </ac:spMkLst>
        </pc:spChg>
      </pc:sldChg>
      <pc:sldChg chg="delSp mod">
        <pc:chgData name="Kat Salisbury" userId="b64cd180-038e-4743-8e05-afde79732230" providerId="ADAL" clId="{EDB927FD-48D4-4DCD-B8A6-17EE73285235}" dt="2025-06-23T11:35:55.842" v="15" actId="478"/>
        <pc:sldMkLst>
          <pc:docMk/>
          <pc:sldMk cId="2251933912" sldId="343"/>
        </pc:sldMkLst>
        <pc:spChg chg="del">
          <ac:chgData name="Kat Salisbury" userId="b64cd180-038e-4743-8e05-afde79732230" providerId="ADAL" clId="{EDB927FD-48D4-4DCD-B8A6-17EE73285235}" dt="2025-06-23T11:35:55.842" v="15" actId="478"/>
          <ac:spMkLst>
            <pc:docMk/>
            <pc:sldMk cId="2251933912" sldId="343"/>
            <ac:spMk id="3" creationId="{5AF8086B-1AC1-C82E-82E2-5EF02BCA9BE1}"/>
          </ac:spMkLst>
        </pc:spChg>
      </pc:sldChg>
      <pc:sldChg chg="delSp modSp mod">
        <pc:chgData name="Kat Salisbury" userId="b64cd180-038e-4743-8e05-afde79732230" providerId="ADAL" clId="{EDB927FD-48D4-4DCD-B8A6-17EE73285235}" dt="2025-06-23T13:58:52.581" v="70"/>
        <pc:sldMkLst>
          <pc:docMk/>
          <pc:sldMk cId="1783954929" sldId="344"/>
        </pc:sldMkLst>
        <pc:spChg chg="del">
          <ac:chgData name="Kat Salisbury" userId="b64cd180-038e-4743-8e05-afde79732230" providerId="ADAL" clId="{EDB927FD-48D4-4DCD-B8A6-17EE73285235}" dt="2025-06-23T11:35:58.270" v="16" actId="478"/>
          <ac:spMkLst>
            <pc:docMk/>
            <pc:sldMk cId="1783954929" sldId="344"/>
            <ac:spMk id="2" creationId="{E2CA374C-62F5-8C03-E06F-B889CB5F3542}"/>
          </ac:spMkLst>
        </pc:spChg>
        <pc:picChg chg="mod">
          <ac:chgData name="Kat Salisbury" userId="b64cd180-038e-4743-8e05-afde79732230" providerId="ADAL" clId="{EDB927FD-48D4-4DCD-B8A6-17EE73285235}" dt="2025-06-23T13:58:52.581" v="70"/>
          <ac:picMkLst>
            <pc:docMk/>
            <pc:sldMk cId="1783954929" sldId="344"/>
            <ac:picMk id="21" creationId="{ECC84227-43DA-607C-134A-28EAD0A2FA9C}"/>
          </ac:picMkLst>
        </pc:picChg>
      </pc:sldChg>
      <pc:sldChg chg="delSp mod">
        <pc:chgData name="Kat Salisbury" userId="b64cd180-038e-4743-8e05-afde79732230" providerId="ADAL" clId="{EDB927FD-48D4-4DCD-B8A6-17EE73285235}" dt="2025-06-23T11:36:00.163" v="17" actId="478"/>
        <pc:sldMkLst>
          <pc:docMk/>
          <pc:sldMk cId="1791182447" sldId="345"/>
        </pc:sldMkLst>
        <pc:spChg chg="del">
          <ac:chgData name="Kat Salisbury" userId="b64cd180-038e-4743-8e05-afde79732230" providerId="ADAL" clId="{EDB927FD-48D4-4DCD-B8A6-17EE73285235}" dt="2025-06-23T11:36:00.163" v="17" actId="478"/>
          <ac:spMkLst>
            <pc:docMk/>
            <pc:sldMk cId="1791182447" sldId="345"/>
            <ac:spMk id="2" creationId="{714AF2E4-6645-1801-9054-51E66F1877F0}"/>
          </ac:spMkLst>
        </pc:spChg>
      </pc:sldChg>
      <pc:sldChg chg="delSp modSp mod">
        <pc:chgData name="Kat Salisbury" userId="b64cd180-038e-4743-8e05-afde79732230" providerId="ADAL" clId="{EDB927FD-48D4-4DCD-B8A6-17EE73285235}" dt="2025-06-23T13:59:17.724" v="71" actId="20577"/>
        <pc:sldMkLst>
          <pc:docMk/>
          <pc:sldMk cId="57804142" sldId="347"/>
        </pc:sldMkLst>
        <pc:spChg chg="del">
          <ac:chgData name="Kat Salisbury" userId="b64cd180-038e-4743-8e05-afde79732230" providerId="ADAL" clId="{EDB927FD-48D4-4DCD-B8A6-17EE73285235}" dt="2025-06-23T11:36:02.904" v="18" actId="478"/>
          <ac:spMkLst>
            <pc:docMk/>
            <pc:sldMk cId="57804142" sldId="347"/>
            <ac:spMk id="3" creationId="{5DFA988C-E6A6-6C75-B724-D2D4DCBCE6CA}"/>
          </ac:spMkLst>
        </pc:spChg>
        <pc:spChg chg="mod">
          <ac:chgData name="Kat Salisbury" userId="b64cd180-038e-4743-8e05-afde79732230" providerId="ADAL" clId="{EDB927FD-48D4-4DCD-B8A6-17EE73285235}" dt="2025-06-23T13:59:17.724" v="71" actId="20577"/>
          <ac:spMkLst>
            <pc:docMk/>
            <pc:sldMk cId="57804142" sldId="347"/>
            <ac:spMk id="6" creationId="{D8A4A310-F240-D9D5-8AE7-6C37D0F3C7AE}"/>
          </ac:spMkLst>
        </pc:spChg>
      </pc:sldChg>
      <pc:sldChg chg="delSp mod">
        <pc:chgData name="Kat Salisbury" userId="b64cd180-038e-4743-8e05-afde79732230" providerId="ADAL" clId="{EDB927FD-48D4-4DCD-B8A6-17EE73285235}" dt="2025-06-23T11:36:04.513" v="19" actId="478"/>
        <pc:sldMkLst>
          <pc:docMk/>
          <pc:sldMk cId="1019399090" sldId="348"/>
        </pc:sldMkLst>
        <pc:spChg chg="del">
          <ac:chgData name="Kat Salisbury" userId="b64cd180-038e-4743-8e05-afde79732230" providerId="ADAL" clId="{EDB927FD-48D4-4DCD-B8A6-17EE73285235}" dt="2025-06-23T11:36:04.513" v="19" actId="478"/>
          <ac:spMkLst>
            <pc:docMk/>
            <pc:sldMk cId="1019399090" sldId="348"/>
            <ac:spMk id="3" creationId="{3AE491A0-88FB-9A64-3326-D45E0FAD4AE2}"/>
          </ac:spMkLst>
        </pc:spChg>
      </pc:sldChg>
      <pc:sldChg chg="delSp mod">
        <pc:chgData name="Kat Salisbury" userId="b64cd180-038e-4743-8e05-afde79732230" providerId="ADAL" clId="{EDB927FD-48D4-4DCD-B8A6-17EE73285235}" dt="2025-06-23T13:59:52.486" v="72" actId="478"/>
        <pc:sldMkLst>
          <pc:docMk/>
          <pc:sldMk cId="2333343511" sldId="349"/>
        </pc:sldMkLst>
        <pc:spChg chg="del">
          <ac:chgData name="Kat Salisbury" userId="b64cd180-038e-4743-8e05-afde79732230" providerId="ADAL" clId="{EDB927FD-48D4-4DCD-B8A6-17EE73285235}" dt="2025-06-23T13:59:52.486" v="72" actId="478"/>
          <ac:spMkLst>
            <pc:docMk/>
            <pc:sldMk cId="2333343511" sldId="349"/>
            <ac:spMk id="3" creationId="{54C36963-D804-E159-06C4-B2B545549009}"/>
          </ac:spMkLst>
        </pc:spChg>
      </pc:sldChg>
      <pc:sldChg chg="delSp modSp mod">
        <pc:chgData name="Kat Salisbury" userId="b64cd180-038e-4743-8e05-afde79732230" providerId="ADAL" clId="{EDB927FD-48D4-4DCD-B8A6-17EE73285235}" dt="2025-06-23T11:36:08.388" v="22" actId="478"/>
        <pc:sldMkLst>
          <pc:docMk/>
          <pc:sldMk cId="1301858196" sldId="350"/>
        </pc:sldMkLst>
        <pc:spChg chg="del mod">
          <ac:chgData name="Kat Salisbury" userId="b64cd180-038e-4743-8e05-afde79732230" providerId="ADAL" clId="{EDB927FD-48D4-4DCD-B8A6-17EE73285235}" dt="2025-06-23T11:36:08.388" v="22" actId="478"/>
          <ac:spMkLst>
            <pc:docMk/>
            <pc:sldMk cId="1301858196" sldId="350"/>
            <ac:spMk id="3" creationId="{989ED0B6-C43C-1CC6-C746-4FADC7250677}"/>
          </ac:spMkLst>
        </pc:spChg>
      </pc:sldChg>
      <pc:sldChg chg="delSp modSp mod">
        <pc:chgData name="Kat Salisbury" userId="b64cd180-038e-4743-8e05-afde79732230" providerId="ADAL" clId="{EDB927FD-48D4-4DCD-B8A6-17EE73285235}" dt="2025-06-23T14:14:25.591" v="119" actId="20577"/>
        <pc:sldMkLst>
          <pc:docMk/>
          <pc:sldMk cId="905995934" sldId="351"/>
        </pc:sldMkLst>
        <pc:spChg chg="del">
          <ac:chgData name="Kat Salisbury" userId="b64cd180-038e-4743-8e05-afde79732230" providerId="ADAL" clId="{EDB927FD-48D4-4DCD-B8A6-17EE73285235}" dt="2025-06-23T11:36:10.544" v="23" actId="478"/>
          <ac:spMkLst>
            <pc:docMk/>
            <pc:sldMk cId="905995934" sldId="351"/>
            <ac:spMk id="3" creationId="{45427A55-0ABB-A91B-2B6A-AAE0E3F7471E}"/>
          </ac:spMkLst>
        </pc:spChg>
        <pc:spChg chg="mod">
          <ac:chgData name="Kat Salisbury" userId="b64cd180-038e-4743-8e05-afde79732230" providerId="ADAL" clId="{EDB927FD-48D4-4DCD-B8A6-17EE73285235}" dt="2025-06-23T14:14:25.591" v="119" actId="20577"/>
          <ac:spMkLst>
            <pc:docMk/>
            <pc:sldMk cId="905995934" sldId="351"/>
            <ac:spMk id="8" creationId="{354DE0BD-91C0-D03D-2EE7-71AEB58B7165}"/>
          </ac:spMkLst>
        </pc:spChg>
      </pc:sldChg>
      <pc:sldChg chg="delSp mod">
        <pc:chgData name="Kat Salisbury" userId="b64cd180-038e-4743-8e05-afde79732230" providerId="ADAL" clId="{EDB927FD-48D4-4DCD-B8A6-17EE73285235}" dt="2025-06-23T11:36:12.195" v="24" actId="478"/>
        <pc:sldMkLst>
          <pc:docMk/>
          <pc:sldMk cId="3618257041" sldId="352"/>
        </pc:sldMkLst>
        <pc:spChg chg="del">
          <ac:chgData name="Kat Salisbury" userId="b64cd180-038e-4743-8e05-afde79732230" providerId="ADAL" clId="{EDB927FD-48D4-4DCD-B8A6-17EE73285235}" dt="2025-06-23T11:36:12.195" v="24" actId="478"/>
          <ac:spMkLst>
            <pc:docMk/>
            <pc:sldMk cId="3618257041" sldId="352"/>
            <ac:spMk id="3" creationId="{D692A2FD-BB86-C59F-EE34-7F39CE10EAA5}"/>
          </ac:spMkLst>
        </pc:spChg>
      </pc:sldChg>
      <pc:sldChg chg="delSp mod">
        <pc:chgData name="Kat Salisbury" userId="b64cd180-038e-4743-8e05-afde79732230" providerId="ADAL" clId="{EDB927FD-48D4-4DCD-B8A6-17EE73285235}" dt="2025-06-23T11:36:13.820" v="25" actId="478"/>
        <pc:sldMkLst>
          <pc:docMk/>
          <pc:sldMk cId="3660802710" sldId="353"/>
        </pc:sldMkLst>
        <pc:spChg chg="del">
          <ac:chgData name="Kat Salisbury" userId="b64cd180-038e-4743-8e05-afde79732230" providerId="ADAL" clId="{EDB927FD-48D4-4DCD-B8A6-17EE73285235}" dt="2025-06-23T11:36:13.820" v="25" actId="478"/>
          <ac:spMkLst>
            <pc:docMk/>
            <pc:sldMk cId="3660802710" sldId="353"/>
            <ac:spMk id="3" creationId="{B819D317-B00A-E9AC-03A6-C513EFF2C3ED}"/>
          </ac:spMkLst>
        </pc:spChg>
      </pc:sldChg>
      <pc:sldChg chg="delSp mod">
        <pc:chgData name="Kat Salisbury" userId="b64cd180-038e-4743-8e05-afde79732230" providerId="ADAL" clId="{EDB927FD-48D4-4DCD-B8A6-17EE73285235}" dt="2025-06-23T11:36:16.023" v="26" actId="478"/>
        <pc:sldMkLst>
          <pc:docMk/>
          <pc:sldMk cId="2578837655" sldId="355"/>
        </pc:sldMkLst>
        <pc:spChg chg="del">
          <ac:chgData name="Kat Salisbury" userId="b64cd180-038e-4743-8e05-afde79732230" providerId="ADAL" clId="{EDB927FD-48D4-4DCD-B8A6-17EE73285235}" dt="2025-06-23T11:36:16.023" v="26" actId="478"/>
          <ac:spMkLst>
            <pc:docMk/>
            <pc:sldMk cId="2578837655" sldId="355"/>
            <ac:spMk id="3" creationId="{C8B5A76E-9F6B-EF6B-ED94-3145CDFA2A5B}"/>
          </ac:spMkLst>
        </pc:spChg>
      </pc:sldChg>
      <pc:sldChg chg="delSp modSp mod">
        <pc:chgData name="Kat Salisbury" userId="b64cd180-038e-4743-8e05-afde79732230" providerId="ADAL" clId="{EDB927FD-48D4-4DCD-B8A6-17EE73285235}" dt="2025-06-23T14:14:55.196" v="120" actId="20577"/>
        <pc:sldMkLst>
          <pc:docMk/>
          <pc:sldMk cId="850085418" sldId="356"/>
        </pc:sldMkLst>
        <pc:spChg chg="del">
          <ac:chgData name="Kat Salisbury" userId="b64cd180-038e-4743-8e05-afde79732230" providerId="ADAL" clId="{EDB927FD-48D4-4DCD-B8A6-17EE73285235}" dt="2025-06-23T11:36:18.752" v="27" actId="478"/>
          <ac:spMkLst>
            <pc:docMk/>
            <pc:sldMk cId="850085418" sldId="356"/>
            <ac:spMk id="3" creationId="{C8ECF80F-E7E6-EF84-742E-BA5857D8D356}"/>
          </ac:spMkLst>
        </pc:spChg>
        <pc:spChg chg="mod">
          <ac:chgData name="Kat Salisbury" userId="b64cd180-038e-4743-8e05-afde79732230" providerId="ADAL" clId="{EDB927FD-48D4-4DCD-B8A6-17EE73285235}" dt="2025-06-23T14:14:55.196" v="120" actId="20577"/>
          <ac:spMkLst>
            <pc:docMk/>
            <pc:sldMk cId="850085418" sldId="356"/>
            <ac:spMk id="5" creationId="{CA69887F-B7E8-CD12-2571-E4509556FC11}"/>
          </ac:spMkLst>
        </pc:spChg>
      </pc:sldChg>
      <pc:sldMasterChg chg="modSp mod">
        <pc:chgData name="Kat Salisbury" userId="b64cd180-038e-4743-8e05-afde79732230" providerId="ADAL" clId="{EDB927FD-48D4-4DCD-B8A6-17EE73285235}" dt="2025-06-23T11:35:32.153" v="5" actId="3626"/>
        <pc:sldMasterMkLst>
          <pc:docMk/>
          <pc:sldMasterMk cId="1690898850" sldId="2147483696"/>
        </pc:sldMasterMkLst>
        <pc:picChg chg="mod">
          <ac:chgData name="Kat Salisbury" userId="b64cd180-038e-4743-8e05-afde79732230" providerId="ADAL" clId="{EDB927FD-48D4-4DCD-B8A6-17EE73285235}" dt="2025-06-23T11:35:32.153" v="5" actId="3626"/>
          <ac:picMkLst>
            <pc:docMk/>
            <pc:sldMasterMk cId="1690898850" sldId="2147483696"/>
            <ac:picMk id="7" creationId="{72B9B9D0-FFF3-373B-623C-3E6999C8513E}"/>
          </ac:picMkLst>
        </pc:picChg>
      </pc:sldMasterChg>
    </pc:docChg>
  </pc:docChgLst>
  <pc:docChgLst>
    <pc:chgData name="Rebecca Summer" userId="fb5c2836-fb10-433a-9b94-1447f06d1cbf" providerId="ADAL" clId="{95F409E9-B70B-4140-B38C-31E6CD8B47DD}"/>
    <pc:docChg chg="addSld modSld">
      <pc:chgData name="Rebecca Summer" userId="fb5c2836-fb10-433a-9b94-1447f06d1cbf" providerId="ADAL" clId="{95F409E9-B70B-4140-B38C-31E6CD8B47DD}" dt="2025-02-17T15:24:15.533" v="7" actId="6549"/>
      <pc:docMkLst>
        <pc:docMk/>
      </pc:docMkLst>
      <pc:sldChg chg="modSp modAnim">
        <pc:chgData name="Rebecca Summer" userId="fb5c2836-fb10-433a-9b94-1447f06d1cbf" providerId="ADAL" clId="{95F409E9-B70B-4140-B38C-31E6CD8B47DD}" dt="2025-02-17T15:22:51.035" v="5"/>
        <pc:sldMkLst>
          <pc:docMk/>
          <pc:sldMk cId="2062476382" sldId="299"/>
        </pc:sldMkLst>
      </pc:sldChg>
      <pc:sldChg chg="modSp add mod">
        <pc:chgData name="Rebecca Summer" userId="fb5c2836-fb10-433a-9b94-1447f06d1cbf" providerId="ADAL" clId="{95F409E9-B70B-4140-B38C-31E6CD8B47DD}" dt="2025-02-17T15:24:15.533" v="7" actId="6549"/>
        <pc:sldMkLst>
          <pc:docMk/>
          <pc:sldMk cId="923256929" sldId="333"/>
        </pc:sldMkLst>
      </pc:sldChg>
    </pc:docChg>
  </pc:docChgLst>
  <pc:docChgLst>
    <pc:chgData name="Mark Burrows" userId="S::mark@2simple.com::6f861ed5-3dbc-48c5-8b13-dd14015e8b7f" providerId="AD" clId="Web-{3ABC30DC-807D-0FEC-2A49-9E00530E95B1}"/>
    <pc:docChg chg="modSld">
      <pc:chgData name="Mark Burrows" userId="S::mark@2simple.com::6f861ed5-3dbc-48c5-8b13-dd14015e8b7f" providerId="AD" clId="Web-{3ABC30DC-807D-0FEC-2A49-9E00530E95B1}" dt="2025-06-06T11:39:10.720" v="1" actId="20577"/>
      <pc:docMkLst>
        <pc:docMk/>
      </pc:docMkLst>
      <pc:sldChg chg="modSp">
        <pc:chgData name="Mark Burrows" userId="S::mark@2simple.com::6f861ed5-3dbc-48c5-8b13-dd14015e8b7f" providerId="AD" clId="Web-{3ABC30DC-807D-0FEC-2A49-9E00530E95B1}" dt="2025-06-06T11:39:10.720" v="1" actId="20577"/>
        <pc:sldMkLst>
          <pc:docMk/>
          <pc:sldMk cId="2820299366" sldId="328"/>
        </pc:sldMkLst>
        <pc:spChg chg="mod">
          <ac:chgData name="Mark Burrows" userId="S::mark@2simple.com::6f861ed5-3dbc-48c5-8b13-dd14015e8b7f" providerId="AD" clId="Web-{3ABC30DC-807D-0FEC-2A49-9E00530E95B1}" dt="2025-06-06T11:39:10.720" v="1" actId="20577"/>
          <ac:spMkLst>
            <pc:docMk/>
            <pc:sldMk cId="2820299366" sldId="328"/>
            <ac:spMk id="2" creationId="{DB4511B3-0AD8-2F0D-8523-063183F30E22}"/>
          </ac:spMkLst>
        </pc:spChg>
      </pc:sldChg>
    </pc:docChg>
  </pc:docChgLst>
  <pc:docChgLst>
    <pc:chgData name="Rebecca Summer" userId="fb5c2836-fb10-433a-9b94-1447f06d1cbf" providerId="ADAL" clId="{63429A19-763A-420D-9AFB-CBF55CA5F013}"/>
    <pc:docChg chg="undo custSel addSld modSld modMainMaster">
      <pc:chgData name="Rebecca Summer" userId="fb5c2836-fb10-433a-9b94-1447f06d1cbf" providerId="ADAL" clId="{63429A19-763A-420D-9AFB-CBF55CA5F013}" dt="2024-11-26T10:00:24.639" v="264" actId="403"/>
      <pc:docMkLst>
        <pc:docMk/>
      </pc:docMkLst>
      <pc:sldChg chg="modSp add">
        <pc:chgData name="Rebecca Summer" userId="fb5c2836-fb10-433a-9b94-1447f06d1cbf" providerId="ADAL" clId="{63429A19-763A-420D-9AFB-CBF55CA5F013}" dt="2024-11-26T09:34:11.469" v="76" actId="20577"/>
        <pc:sldMkLst>
          <pc:docMk/>
          <pc:sldMk cId="2062476382" sldId="299"/>
        </pc:sldMkLst>
      </pc:sldChg>
      <pc:sldChg chg="modSp mod">
        <pc:chgData name="Rebecca Summer" userId="fb5c2836-fb10-433a-9b94-1447f06d1cbf" providerId="ADAL" clId="{63429A19-763A-420D-9AFB-CBF55CA5F013}" dt="2024-11-26T09:36:05.459" v="92" actId="20577"/>
        <pc:sldMkLst>
          <pc:docMk/>
          <pc:sldMk cId="989361444" sldId="327"/>
        </pc:sldMkLst>
      </pc:sldChg>
      <pc:sldChg chg="addSp delSp modSp mod modClrScheme chgLayout">
        <pc:chgData name="Rebecca Summer" userId="fb5c2836-fb10-433a-9b94-1447f06d1cbf" providerId="ADAL" clId="{63429A19-763A-420D-9AFB-CBF55CA5F013}" dt="2024-11-21T10:40:39.436" v="4" actId="700"/>
        <pc:sldMkLst>
          <pc:docMk/>
          <pc:sldMk cId="2940960241" sldId="329"/>
        </pc:sldMkLst>
      </pc:sldChg>
      <pc:sldChg chg="modSp mod">
        <pc:chgData name="Rebecca Summer" userId="fb5c2836-fb10-433a-9b94-1447f06d1cbf" providerId="ADAL" clId="{63429A19-763A-420D-9AFB-CBF55CA5F013}" dt="2024-11-26T09:35:48.095" v="89" actId="20577"/>
        <pc:sldMkLst>
          <pc:docMk/>
          <pc:sldMk cId="3184919501" sldId="330"/>
        </pc:sldMkLst>
      </pc:sldChg>
      <pc:sldChg chg="addSp delSp modSp mod modClrScheme chgLayout">
        <pc:chgData name="Rebecca Summer" userId="fb5c2836-fb10-433a-9b94-1447f06d1cbf" providerId="ADAL" clId="{63429A19-763A-420D-9AFB-CBF55CA5F013}" dt="2024-11-26T09:35:12.481" v="78" actId="478"/>
        <pc:sldMkLst>
          <pc:docMk/>
          <pc:sldMk cId="1365744743" sldId="331"/>
        </pc:sldMkLst>
      </pc:sldChg>
      <pc:sldChg chg="new">
        <pc:chgData name="Rebecca Summer" userId="fb5c2836-fb10-433a-9b94-1447f06d1cbf" providerId="ADAL" clId="{63429A19-763A-420D-9AFB-CBF55CA5F013}" dt="2024-11-26T09:35:33.579" v="79" actId="680"/>
        <pc:sldMkLst>
          <pc:docMk/>
          <pc:sldMk cId="3738951083" sldId="332"/>
        </pc:sldMkLst>
      </pc:sldChg>
      <pc:sldMasterChg chg="modSldLayout sldLayoutOrd">
        <pc:chgData name="Rebecca Summer" userId="fb5c2836-fb10-433a-9b94-1447f06d1cbf" providerId="ADAL" clId="{63429A19-763A-420D-9AFB-CBF55CA5F013}" dt="2024-11-26T10:00:24.639" v="264" actId="403"/>
        <pc:sldMasterMkLst>
          <pc:docMk/>
          <pc:sldMasterMk cId="1690898850" sldId="2147483696"/>
        </pc:sldMasterMkLst>
        <pc:sldLayoutChg chg="ord">
          <pc:chgData name="Rebecca Summer" userId="fb5c2836-fb10-433a-9b94-1447f06d1cbf" providerId="ADAL" clId="{63429A19-763A-420D-9AFB-CBF55CA5F013}" dt="2024-11-21T10:39:18.297" v="2" actId="20578"/>
          <pc:sldLayoutMkLst>
            <pc:docMk/>
            <pc:sldMasterMk cId="1690898850" sldId="2147483696"/>
            <pc:sldLayoutMk cId="2385172189" sldId="2147483699"/>
          </pc:sldLayoutMkLst>
        </pc:sldLayoutChg>
        <pc:sldLayoutChg chg="ord">
          <pc:chgData name="Rebecca Summer" userId="fb5c2836-fb10-433a-9b94-1447f06d1cbf" providerId="ADAL" clId="{63429A19-763A-420D-9AFB-CBF55CA5F013}" dt="2024-11-21T10:39:31.606" v="3" actId="20578"/>
          <pc:sldLayoutMkLst>
            <pc:docMk/>
            <pc:sldMasterMk cId="1690898850" sldId="2147483696"/>
            <pc:sldLayoutMk cId="705660097" sldId="2147483700"/>
          </pc:sldLayoutMkLst>
        </pc:sldLayoutChg>
        <pc:sldLayoutChg chg="ord">
          <pc:chgData name="Rebecca Summer" userId="fb5c2836-fb10-433a-9b94-1447f06d1cbf" providerId="ADAL" clId="{63429A19-763A-420D-9AFB-CBF55CA5F013}" dt="2024-11-26T09:37:37.417" v="100" actId="20578"/>
          <pc:sldLayoutMkLst>
            <pc:docMk/>
            <pc:sldMasterMk cId="1690898850" sldId="2147483696"/>
            <pc:sldLayoutMk cId="1385028057" sldId="2147483703"/>
          </pc:sldLayoutMkLst>
        </pc:sldLayoutChg>
        <pc:sldLayoutChg chg="modSp mod">
          <pc:chgData name="Rebecca Summer" userId="fb5c2836-fb10-433a-9b94-1447f06d1cbf" providerId="ADAL" clId="{63429A19-763A-420D-9AFB-CBF55CA5F013}" dt="2024-11-26T09:58:39.829" v="252" actId="14100"/>
          <pc:sldLayoutMkLst>
            <pc:docMk/>
            <pc:sldMasterMk cId="1690898850" sldId="2147483696"/>
            <pc:sldLayoutMk cId="1339372183" sldId="2147483709"/>
          </pc:sldLayoutMkLst>
        </pc:sldLayoutChg>
        <pc:sldLayoutChg chg="modSp mod">
          <pc:chgData name="Rebecca Summer" userId="fb5c2836-fb10-433a-9b94-1447f06d1cbf" providerId="ADAL" clId="{63429A19-763A-420D-9AFB-CBF55CA5F013}" dt="2024-11-26T09:59:17.046" v="256" actId="403"/>
          <pc:sldLayoutMkLst>
            <pc:docMk/>
            <pc:sldMasterMk cId="1690898850" sldId="2147483696"/>
            <pc:sldLayoutMk cId="3280014696" sldId="2147483711"/>
          </pc:sldLayoutMkLst>
        </pc:sldLayoutChg>
        <pc:sldLayoutChg chg="modSp mod">
          <pc:chgData name="Rebecca Summer" userId="fb5c2836-fb10-433a-9b94-1447f06d1cbf" providerId="ADAL" clId="{63429A19-763A-420D-9AFB-CBF55CA5F013}" dt="2024-11-26T09:59:05.554" v="254" actId="403"/>
          <pc:sldLayoutMkLst>
            <pc:docMk/>
            <pc:sldMasterMk cId="1690898850" sldId="2147483696"/>
            <pc:sldLayoutMk cId="1955951635" sldId="2147483713"/>
          </pc:sldLayoutMkLst>
        </pc:sldLayoutChg>
        <pc:sldLayoutChg chg="ord">
          <pc:chgData name="Rebecca Summer" userId="fb5c2836-fb10-433a-9b94-1447f06d1cbf" providerId="ADAL" clId="{63429A19-763A-420D-9AFB-CBF55CA5F013}" dt="2024-11-21T10:46:57.575" v="17" actId="20578"/>
          <pc:sldLayoutMkLst>
            <pc:docMk/>
            <pc:sldMasterMk cId="1690898850" sldId="2147483696"/>
            <pc:sldLayoutMk cId="2223886054" sldId="2147483715"/>
          </pc:sldLayoutMkLst>
        </pc:sldLayoutChg>
        <pc:sldLayoutChg chg="modSp mod ord">
          <pc:chgData name="Rebecca Summer" userId="fb5c2836-fb10-433a-9b94-1447f06d1cbf" providerId="ADAL" clId="{63429A19-763A-420D-9AFB-CBF55CA5F013}" dt="2024-11-26T09:43:13.327" v="161" actId="108"/>
          <pc:sldLayoutMkLst>
            <pc:docMk/>
            <pc:sldMasterMk cId="1690898850" sldId="2147483696"/>
            <pc:sldLayoutMk cId="3990650843" sldId="2147483718"/>
          </pc:sldLayoutMkLst>
        </pc:sldLayoutChg>
        <pc:sldLayoutChg chg="modSp mod">
          <pc:chgData name="Rebecca Summer" userId="fb5c2836-fb10-433a-9b94-1447f06d1cbf" providerId="ADAL" clId="{63429A19-763A-420D-9AFB-CBF55CA5F013}" dt="2024-11-26T09:59:41.436" v="258" actId="403"/>
          <pc:sldLayoutMkLst>
            <pc:docMk/>
            <pc:sldMasterMk cId="1690898850" sldId="2147483696"/>
            <pc:sldLayoutMk cId="508205614" sldId="2147483719"/>
          </pc:sldLayoutMkLst>
        </pc:sldLayoutChg>
        <pc:sldLayoutChg chg="modSp mod">
          <pc:chgData name="Rebecca Summer" userId="fb5c2836-fb10-433a-9b94-1447f06d1cbf" providerId="ADAL" clId="{63429A19-763A-420D-9AFB-CBF55CA5F013}" dt="2024-11-26T09:59:57.922" v="260" actId="403"/>
          <pc:sldLayoutMkLst>
            <pc:docMk/>
            <pc:sldMasterMk cId="1690898850" sldId="2147483696"/>
            <pc:sldLayoutMk cId="159496892" sldId="2147483720"/>
          </pc:sldLayoutMkLst>
        </pc:sldLayoutChg>
        <pc:sldLayoutChg chg="modSp mod">
          <pc:chgData name="Rebecca Summer" userId="fb5c2836-fb10-433a-9b94-1447f06d1cbf" providerId="ADAL" clId="{63429A19-763A-420D-9AFB-CBF55CA5F013}" dt="2024-11-26T10:00:08.428" v="262" actId="403"/>
          <pc:sldLayoutMkLst>
            <pc:docMk/>
            <pc:sldMasterMk cId="1690898850" sldId="2147483696"/>
            <pc:sldLayoutMk cId="1831260908" sldId="2147483722"/>
          </pc:sldLayoutMkLst>
        </pc:sldLayoutChg>
        <pc:sldLayoutChg chg="modSp mod ord">
          <pc:chgData name="Rebecca Summer" userId="fb5c2836-fb10-433a-9b94-1447f06d1cbf" providerId="ADAL" clId="{63429A19-763A-420D-9AFB-CBF55CA5F013}" dt="2024-11-26T10:00:24.639" v="264" actId="403"/>
          <pc:sldLayoutMkLst>
            <pc:docMk/>
            <pc:sldMasterMk cId="1690898850" sldId="2147483696"/>
            <pc:sldLayoutMk cId="2229172821" sldId="2147483725"/>
          </pc:sldLayoutMkLst>
        </pc:sldLayoutChg>
        <pc:sldLayoutChg chg="delSp modSp mod">
          <pc:chgData name="Rebecca Summer" userId="fb5c2836-fb10-433a-9b94-1447f06d1cbf" providerId="ADAL" clId="{63429A19-763A-420D-9AFB-CBF55CA5F013}" dt="2024-11-26T09:47:20.719" v="176" actId="478"/>
          <pc:sldLayoutMkLst>
            <pc:docMk/>
            <pc:sldMasterMk cId="1690898850" sldId="2147483696"/>
            <pc:sldLayoutMk cId="4178841148" sldId="2147483728"/>
          </pc:sldLayoutMkLst>
        </pc:sldLayoutChg>
        <pc:sldLayoutChg chg="delSp modSp mod">
          <pc:chgData name="Rebecca Summer" userId="fb5c2836-fb10-433a-9b94-1447f06d1cbf" providerId="ADAL" clId="{63429A19-763A-420D-9AFB-CBF55CA5F013}" dt="2024-11-26T09:48:21.472" v="185" actId="242"/>
          <pc:sldLayoutMkLst>
            <pc:docMk/>
            <pc:sldMasterMk cId="1690898850" sldId="2147483696"/>
            <pc:sldLayoutMk cId="190797053" sldId="2147483731"/>
          </pc:sldLayoutMkLst>
        </pc:sldLayoutChg>
        <pc:sldLayoutChg chg="delSp modSp mod ord">
          <pc:chgData name="Rebecca Summer" userId="fb5c2836-fb10-433a-9b94-1447f06d1cbf" providerId="ADAL" clId="{63429A19-763A-420D-9AFB-CBF55CA5F013}" dt="2024-11-26T09:45:42.594" v="165" actId="242"/>
          <pc:sldLayoutMkLst>
            <pc:docMk/>
            <pc:sldMasterMk cId="1690898850" sldId="2147483696"/>
            <pc:sldLayoutMk cId="2920592147" sldId="2147483739"/>
          </pc:sldLayoutMkLst>
        </pc:sldLayoutChg>
        <pc:sldLayoutChg chg="modSp mod ord">
          <pc:chgData name="Rebecca Summer" userId="fb5c2836-fb10-433a-9b94-1447f06d1cbf" providerId="ADAL" clId="{63429A19-763A-420D-9AFB-CBF55CA5F013}" dt="2024-11-26T09:46:07.052" v="167" actId="242"/>
          <pc:sldLayoutMkLst>
            <pc:docMk/>
            <pc:sldMasterMk cId="1690898850" sldId="2147483696"/>
            <pc:sldLayoutMk cId="528185703" sldId="2147483740"/>
          </pc:sldLayoutMkLst>
        </pc:sldLayoutChg>
        <pc:sldLayoutChg chg="delSp modSp mod">
          <pc:chgData name="Rebecca Summer" userId="fb5c2836-fb10-433a-9b94-1447f06d1cbf" providerId="ADAL" clId="{63429A19-763A-420D-9AFB-CBF55CA5F013}" dt="2024-11-26T09:52:33.934" v="210" actId="403"/>
          <pc:sldLayoutMkLst>
            <pc:docMk/>
            <pc:sldMasterMk cId="1690898850" sldId="2147483696"/>
            <pc:sldLayoutMk cId="4036194745" sldId="2147483742"/>
          </pc:sldLayoutMkLst>
        </pc:sldLayoutChg>
        <pc:sldLayoutChg chg="delSp modSp mod">
          <pc:chgData name="Rebecca Summer" userId="fb5c2836-fb10-433a-9b94-1447f06d1cbf" providerId="ADAL" clId="{63429A19-763A-420D-9AFB-CBF55CA5F013}" dt="2024-11-26T09:53:13.213" v="216" actId="255"/>
          <pc:sldLayoutMkLst>
            <pc:docMk/>
            <pc:sldMasterMk cId="1690898850" sldId="2147483696"/>
            <pc:sldLayoutMk cId="1948139008" sldId="2147483743"/>
          </pc:sldLayoutMkLst>
        </pc:sldLayoutChg>
        <pc:sldLayoutChg chg="modSp mod">
          <pc:chgData name="Rebecca Summer" userId="fb5c2836-fb10-433a-9b94-1447f06d1cbf" providerId="ADAL" clId="{63429A19-763A-420D-9AFB-CBF55CA5F013}" dt="2024-11-26T09:54:04.057" v="220" actId="403"/>
          <pc:sldLayoutMkLst>
            <pc:docMk/>
            <pc:sldMasterMk cId="1690898850" sldId="2147483696"/>
            <pc:sldLayoutMk cId="1094031876" sldId="2147483744"/>
          </pc:sldLayoutMkLst>
        </pc:sldLayoutChg>
        <pc:sldLayoutChg chg="modSp mod">
          <pc:chgData name="Rebecca Summer" userId="fb5c2836-fb10-433a-9b94-1447f06d1cbf" providerId="ADAL" clId="{63429A19-763A-420D-9AFB-CBF55CA5F013}" dt="2024-11-26T09:54:45.540" v="222" actId="403"/>
          <pc:sldLayoutMkLst>
            <pc:docMk/>
            <pc:sldMasterMk cId="1690898850" sldId="2147483696"/>
            <pc:sldLayoutMk cId="4051201318" sldId="2147483745"/>
          </pc:sldLayoutMkLst>
        </pc:sldLayoutChg>
        <pc:sldLayoutChg chg="modSp mod">
          <pc:chgData name="Rebecca Summer" userId="fb5c2836-fb10-433a-9b94-1447f06d1cbf" providerId="ADAL" clId="{63429A19-763A-420D-9AFB-CBF55CA5F013}" dt="2024-11-26T09:55:31.783" v="226" actId="403"/>
          <pc:sldLayoutMkLst>
            <pc:docMk/>
            <pc:sldMasterMk cId="1690898850" sldId="2147483696"/>
            <pc:sldLayoutMk cId="4040189174" sldId="2147483746"/>
          </pc:sldLayoutMkLst>
        </pc:sldLayoutChg>
        <pc:sldLayoutChg chg="modSp mod">
          <pc:chgData name="Rebecca Summer" userId="fb5c2836-fb10-433a-9b94-1447f06d1cbf" providerId="ADAL" clId="{63429A19-763A-420D-9AFB-CBF55CA5F013}" dt="2024-11-26T09:55:51.505" v="228" actId="403"/>
          <pc:sldLayoutMkLst>
            <pc:docMk/>
            <pc:sldMasterMk cId="1690898850" sldId="2147483696"/>
            <pc:sldLayoutMk cId="1676261065" sldId="2147483747"/>
          </pc:sldLayoutMkLst>
        </pc:sldLayoutChg>
        <pc:sldLayoutChg chg="modSp mod">
          <pc:chgData name="Rebecca Summer" userId="fb5c2836-fb10-433a-9b94-1447f06d1cbf" providerId="ADAL" clId="{63429A19-763A-420D-9AFB-CBF55CA5F013}" dt="2024-11-26T09:56:17.016" v="230" actId="403"/>
          <pc:sldLayoutMkLst>
            <pc:docMk/>
            <pc:sldMasterMk cId="1690898850" sldId="2147483696"/>
            <pc:sldLayoutMk cId="460131459" sldId="2147483748"/>
          </pc:sldLayoutMkLst>
        </pc:sldLayoutChg>
        <pc:sldLayoutChg chg="modSp mod ord setBg">
          <pc:chgData name="Rebecca Summer" userId="fb5c2836-fb10-433a-9b94-1447f06d1cbf" providerId="ADAL" clId="{63429A19-763A-420D-9AFB-CBF55CA5F013}" dt="2024-11-26T09:42:51.959" v="158"/>
          <pc:sldLayoutMkLst>
            <pc:docMk/>
            <pc:sldMasterMk cId="1690898850" sldId="2147483696"/>
            <pc:sldLayoutMk cId="2716429683" sldId="2147483754"/>
          </pc:sldLayoutMkLst>
        </pc:sldLayoutChg>
        <pc:sldLayoutChg chg="delSp modSp mod">
          <pc:chgData name="Rebecca Summer" userId="fb5c2836-fb10-433a-9b94-1447f06d1cbf" providerId="ADAL" clId="{63429A19-763A-420D-9AFB-CBF55CA5F013}" dt="2024-11-26T09:56:40.184" v="233" actId="403"/>
          <pc:sldLayoutMkLst>
            <pc:docMk/>
            <pc:sldMasterMk cId="1690898850" sldId="2147483696"/>
            <pc:sldLayoutMk cId="3655183623" sldId="2147483755"/>
          </pc:sldLayoutMkLst>
        </pc:sldLayoutChg>
        <pc:sldLayoutChg chg="delSp modSp mod">
          <pc:chgData name="Rebecca Summer" userId="fb5c2836-fb10-433a-9b94-1447f06d1cbf" providerId="ADAL" clId="{63429A19-763A-420D-9AFB-CBF55CA5F013}" dt="2024-11-26T09:57:01.438" v="239" actId="403"/>
          <pc:sldLayoutMkLst>
            <pc:docMk/>
            <pc:sldMasterMk cId="1690898850" sldId="2147483696"/>
            <pc:sldLayoutMk cId="1286460874" sldId="2147483757"/>
          </pc:sldLayoutMkLst>
        </pc:sldLayoutChg>
        <pc:sldLayoutChg chg="modSp mod">
          <pc:chgData name="Rebecca Summer" userId="fb5c2836-fb10-433a-9b94-1447f06d1cbf" providerId="ADAL" clId="{63429A19-763A-420D-9AFB-CBF55CA5F013}" dt="2024-11-26T09:57:20.613" v="241" actId="403"/>
          <pc:sldLayoutMkLst>
            <pc:docMk/>
            <pc:sldMasterMk cId="1690898850" sldId="2147483696"/>
            <pc:sldLayoutMk cId="1277178700" sldId="2147483758"/>
          </pc:sldLayoutMkLst>
        </pc:sldLayoutChg>
        <pc:sldLayoutChg chg="modSp mod">
          <pc:chgData name="Rebecca Summer" userId="fb5c2836-fb10-433a-9b94-1447f06d1cbf" providerId="ADAL" clId="{63429A19-763A-420D-9AFB-CBF55CA5F013}" dt="2024-11-26T09:58:00.560" v="248" actId="403"/>
          <pc:sldLayoutMkLst>
            <pc:docMk/>
            <pc:sldMasterMk cId="1690898850" sldId="2147483696"/>
            <pc:sldLayoutMk cId="2078172487" sldId="2147483761"/>
          </pc:sldLayoutMkLst>
        </pc:sldLayoutChg>
        <pc:sldLayoutChg chg="modSp mod ord">
          <pc:chgData name="Rebecca Summer" userId="fb5c2836-fb10-433a-9b94-1447f06d1cbf" providerId="ADAL" clId="{63429A19-763A-420D-9AFB-CBF55CA5F013}" dt="2024-11-26T09:43:07.006" v="160" actId="108"/>
          <pc:sldLayoutMkLst>
            <pc:docMk/>
            <pc:sldMasterMk cId="1690898850" sldId="2147483696"/>
            <pc:sldLayoutMk cId="1444146335" sldId="2147483763"/>
          </pc:sldLayoutMkLst>
        </pc:sldLayoutChg>
        <pc:sldLayoutChg chg="modSp mod ord">
          <pc:chgData name="Rebecca Summer" userId="fb5c2836-fb10-433a-9b94-1447f06d1cbf" providerId="ADAL" clId="{63429A19-763A-420D-9AFB-CBF55CA5F013}" dt="2024-11-26T09:41:14.496" v="149" actId="108"/>
          <pc:sldLayoutMkLst>
            <pc:docMk/>
            <pc:sldMasterMk cId="1690898850" sldId="2147483696"/>
            <pc:sldLayoutMk cId="3906087080" sldId="2147483764"/>
          </pc:sldLayoutMkLst>
        </pc:sldLayoutChg>
        <pc:sldLayoutChg chg="delSp modSp mod ord">
          <pc:chgData name="Rebecca Summer" userId="fb5c2836-fb10-433a-9b94-1447f06d1cbf" providerId="ADAL" clId="{63429A19-763A-420D-9AFB-CBF55CA5F013}" dt="2024-11-26T09:46:40.033" v="172" actId="403"/>
          <pc:sldLayoutMkLst>
            <pc:docMk/>
            <pc:sldMasterMk cId="1690898850" sldId="2147483696"/>
            <pc:sldLayoutMk cId="1988456205" sldId="2147483765"/>
          </pc:sldLayoutMkLst>
        </pc:sldLayoutChg>
        <pc:sldLayoutChg chg="modSp mod ord">
          <pc:chgData name="Rebecca Summer" userId="fb5c2836-fb10-433a-9b94-1447f06d1cbf" providerId="ADAL" clId="{63429A19-763A-420D-9AFB-CBF55CA5F013}" dt="2024-11-26T09:46:20.303" v="169" actId="242"/>
          <pc:sldLayoutMkLst>
            <pc:docMk/>
            <pc:sldMasterMk cId="1690898850" sldId="2147483696"/>
            <pc:sldLayoutMk cId="995656846" sldId="2147483767"/>
          </pc:sldLayoutMkLst>
        </pc:sldLayoutChg>
        <pc:sldLayoutChg chg="delSp modSp mod">
          <pc:chgData name="Rebecca Summer" userId="fb5c2836-fb10-433a-9b94-1447f06d1cbf" providerId="ADAL" clId="{63429A19-763A-420D-9AFB-CBF55CA5F013}" dt="2024-11-26T09:41:30.759" v="151" actId="1076"/>
          <pc:sldLayoutMkLst>
            <pc:docMk/>
            <pc:sldMasterMk cId="1690898850" sldId="2147483696"/>
            <pc:sldLayoutMk cId="2771265589" sldId="2147483768"/>
          </pc:sldLayoutMkLst>
        </pc:sldLayoutChg>
        <pc:sldLayoutChg chg="modSp mod">
          <pc:chgData name="Rebecca Summer" userId="fb5c2836-fb10-433a-9b94-1447f06d1cbf" providerId="ADAL" clId="{63429A19-763A-420D-9AFB-CBF55CA5F013}" dt="2024-11-26T09:41:45.681" v="153" actId="1076"/>
          <pc:sldLayoutMkLst>
            <pc:docMk/>
            <pc:sldMasterMk cId="1690898850" sldId="2147483696"/>
            <pc:sldLayoutMk cId="3408281495" sldId="2147483769"/>
          </pc:sldLayoutMkLst>
        </pc:sldLayoutChg>
        <pc:sldLayoutChg chg="modSp mod">
          <pc:chgData name="Rebecca Summer" userId="fb5c2836-fb10-433a-9b94-1447f06d1cbf" providerId="ADAL" clId="{63429A19-763A-420D-9AFB-CBF55CA5F013}" dt="2024-11-26T09:39:44.148" v="124" actId="403"/>
          <pc:sldLayoutMkLst>
            <pc:docMk/>
            <pc:sldMasterMk cId="1690898850" sldId="2147483696"/>
            <pc:sldLayoutMk cId="507195368" sldId="2147483770"/>
          </pc:sldLayoutMkLst>
        </pc:sldLayoutChg>
        <pc:sldLayoutChg chg="modSp mod">
          <pc:chgData name="Rebecca Summer" userId="fb5c2836-fb10-433a-9b94-1447f06d1cbf" providerId="ADAL" clId="{63429A19-763A-420D-9AFB-CBF55CA5F013}" dt="2024-11-26T09:42:14.934" v="154" actId="108"/>
          <pc:sldLayoutMkLst>
            <pc:docMk/>
            <pc:sldMasterMk cId="1690898850" sldId="2147483696"/>
            <pc:sldLayoutMk cId="2163711259" sldId="2147483771"/>
          </pc:sldLayoutMkLst>
        </pc:sldLayoutChg>
        <pc:sldLayoutChg chg="modSp mod">
          <pc:chgData name="Rebecca Summer" userId="fb5c2836-fb10-433a-9b94-1447f06d1cbf" providerId="ADAL" clId="{63429A19-763A-420D-9AFB-CBF55CA5F013}" dt="2024-11-26T09:42:33.419" v="155" actId="108"/>
          <pc:sldLayoutMkLst>
            <pc:docMk/>
            <pc:sldMasterMk cId="1690898850" sldId="2147483696"/>
            <pc:sldLayoutMk cId="2658464279" sldId="2147483772"/>
          </pc:sldLayoutMkLst>
        </pc:sldLayoutChg>
        <pc:sldLayoutChg chg="modSp mod">
          <pc:chgData name="Rebecca Summer" userId="fb5c2836-fb10-433a-9b94-1447f06d1cbf" providerId="ADAL" clId="{63429A19-763A-420D-9AFB-CBF55CA5F013}" dt="2024-11-26T09:42:47.010" v="157" actId="108"/>
          <pc:sldLayoutMkLst>
            <pc:docMk/>
            <pc:sldMasterMk cId="1690898850" sldId="2147483696"/>
            <pc:sldLayoutMk cId="358450551" sldId="2147483773"/>
          </pc:sldLayoutMkLst>
        </pc:sldLayoutChg>
        <pc:sldLayoutChg chg="addSp delSp modSp mod">
          <pc:chgData name="Rebecca Summer" userId="fb5c2836-fb10-433a-9b94-1447f06d1cbf" providerId="ADAL" clId="{63429A19-763A-420D-9AFB-CBF55CA5F013}" dt="2024-11-26T09:55:09.638" v="224" actId="403"/>
          <pc:sldLayoutMkLst>
            <pc:docMk/>
            <pc:sldMasterMk cId="1690898850" sldId="2147483696"/>
            <pc:sldLayoutMk cId="338115150" sldId="2147483774"/>
          </pc:sldLayoutMkLst>
        </pc:sldLayoutChg>
        <pc:sldLayoutChg chg="modSp mod">
          <pc:chgData name="Rebecca Summer" userId="fb5c2836-fb10-433a-9b94-1447f06d1cbf" providerId="ADAL" clId="{63429A19-763A-420D-9AFB-CBF55CA5F013}" dt="2024-11-26T09:46:50.815" v="174" actId="403"/>
          <pc:sldLayoutMkLst>
            <pc:docMk/>
            <pc:sldMasterMk cId="1690898850" sldId="2147483696"/>
            <pc:sldLayoutMk cId="488613334" sldId="2147483775"/>
          </pc:sldLayoutMkLst>
        </pc:sldLayoutChg>
        <pc:sldLayoutChg chg="ord">
          <pc:chgData name="Rebecca Summer" userId="fb5c2836-fb10-433a-9b94-1447f06d1cbf" providerId="ADAL" clId="{63429A19-763A-420D-9AFB-CBF55CA5F013}" dt="2024-11-26T09:38:43.799" v="116" actId="20578"/>
          <pc:sldLayoutMkLst>
            <pc:docMk/>
            <pc:sldMasterMk cId="1690898850" sldId="2147483696"/>
            <pc:sldLayoutMk cId="1797423718" sldId="2147483776"/>
          </pc:sldLayoutMkLst>
        </pc:sldLayoutChg>
        <pc:sldLayoutChg chg="delSp modSp mod">
          <pc:chgData name="Rebecca Summer" userId="fb5c2836-fb10-433a-9b94-1447f06d1cbf" providerId="ADAL" clId="{63429A19-763A-420D-9AFB-CBF55CA5F013}" dt="2024-11-26T09:50:13.210" v="198" actId="14100"/>
          <pc:sldLayoutMkLst>
            <pc:docMk/>
            <pc:sldMasterMk cId="1690898850" sldId="2147483696"/>
            <pc:sldLayoutMk cId="2084177649" sldId="2147483777"/>
          </pc:sldLayoutMkLst>
        </pc:sldLayoutChg>
        <pc:sldLayoutChg chg="addSp delSp modSp mod">
          <pc:chgData name="Rebecca Summer" userId="fb5c2836-fb10-433a-9b94-1447f06d1cbf" providerId="ADAL" clId="{63429A19-763A-420D-9AFB-CBF55CA5F013}" dt="2024-11-26T09:51:34.646" v="207" actId="14100"/>
          <pc:sldLayoutMkLst>
            <pc:docMk/>
            <pc:sldMasterMk cId="1690898850" sldId="2147483696"/>
            <pc:sldLayoutMk cId="641174286" sldId="2147483778"/>
          </pc:sldLayoutMkLst>
        </pc:sldLayoutChg>
      </pc:sldMasterChg>
    </pc:docChg>
  </pc:docChgLst>
  <pc:docChgLst>
    <pc:chgData name="Rebecca Summer" userId="fb5c2836-fb10-433a-9b94-1447f06d1cbf" providerId="ADAL" clId="{DA8CB7EA-1E0B-47DE-B2C2-0BC17C3B5D33}"/>
    <pc:docChg chg="custSel modMainMaster">
      <pc:chgData name="Rebecca Summer" userId="fb5c2836-fb10-433a-9b94-1447f06d1cbf" providerId="ADAL" clId="{DA8CB7EA-1E0B-47DE-B2C2-0BC17C3B5D33}" dt="2024-12-04T15:32:04.956" v="53" actId="14100"/>
      <pc:docMkLst>
        <pc:docMk/>
      </pc:docMkLst>
      <pc:sldMasterChg chg="modSldLayout sldLayoutOrd">
        <pc:chgData name="Rebecca Summer" userId="fb5c2836-fb10-433a-9b94-1447f06d1cbf" providerId="ADAL" clId="{DA8CB7EA-1E0B-47DE-B2C2-0BC17C3B5D33}" dt="2024-12-04T15:32:04.956" v="53" actId="14100"/>
        <pc:sldMasterMkLst>
          <pc:docMk/>
          <pc:sldMasterMk cId="1690898850" sldId="2147483696"/>
        </pc:sldMasterMkLst>
        <pc:sldLayoutChg chg="modSp mod">
          <pc:chgData name="Rebecca Summer" userId="fb5c2836-fb10-433a-9b94-1447f06d1cbf" providerId="ADAL" clId="{DA8CB7EA-1E0B-47DE-B2C2-0BC17C3B5D33}" dt="2024-11-19T14:32:43.439" v="1" actId="732"/>
          <pc:sldLayoutMkLst>
            <pc:docMk/>
            <pc:sldMasterMk cId="1690898850" sldId="2147483696"/>
            <pc:sldLayoutMk cId="2577959385" sldId="2147483697"/>
          </pc:sldLayoutMkLst>
        </pc:sldLayoutChg>
        <pc:sldLayoutChg chg="ord">
          <pc:chgData name="Rebecca Summer" userId="fb5c2836-fb10-433a-9b94-1447f06d1cbf" providerId="ADAL" clId="{DA8CB7EA-1E0B-47DE-B2C2-0BC17C3B5D33}" dt="2024-11-20T08:36:49.351" v="16" actId="20578"/>
          <pc:sldLayoutMkLst>
            <pc:docMk/>
            <pc:sldMasterMk cId="1690898850" sldId="2147483696"/>
            <pc:sldLayoutMk cId="4046128150" sldId="2147483716"/>
          </pc:sldLayoutMkLst>
        </pc:sldLayoutChg>
        <pc:sldLayoutChg chg="delSp modSp mod">
          <pc:chgData name="Rebecca Summer" userId="fb5c2836-fb10-433a-9b94-1447f06d1cbf" providerId="ADAL" clId="{DA8CB7EA-1E0B-47DE-B2C2-0BC17C3B5D33}" dt="2024-11-20T08:37:44.817" v="20" actId="14100"/>
          <pc:sldLayoutMkLst>
            <pc:docMk/>
            <pc:sldMasterMk cId="1690898850" sldId="2147483696"/>
            <pc:sldLayoutMk cId="4151811296" sldId="2147483766"/>
          </pc:sldLayoutMkLst>
        </pc:sldLayoutChg>
        <pc:sldLayoutChg chg="modSp mod">
          <pc:chgData name="Rebecca Summer" userId="fb5c2836-fb10-433a-9b94-1447f06d1cbf" providerId="ADAL" clId="{DA8CB7EA-1E0B-47DE-B2C2-0BC17C3B5D33}" dt="2024-11-20T12:16:10.174" v="26" actId="14100"/>
          <pc:sldLayoutMkLst>
            <pc:docMk/>
            <pc:sldMasterMk cId="1690898850" sldId="2147483696"/>
            <pc:sldLayoutMk cId="995656846" sldId="2147483767"/>
          </pc:sldLayoutMkLst>
        </pc:sldLayoutChg>
        <pc:sldLayoutChg chg="delSp modSp mod">
          <pc:chgData name="Rebecca Summer" userId="fb5c2836-fb10-433a-9b94-1447f06d1cbf" providerId="ADAL" clId="{DA8CB7EA-1E0B-47DE-B2C2-0BC17C3B5D33}" dt="2024-11-25T12:52:22.985" v="35" actId="14100"/>
          <pc:sldLayoutMkLst>
            <pc:docMk/>
            <pc:sldMasterMk cId="1690898850" sldId="2147483696"/>
            <pc:sldLayoutMk cId="488613334" sldId="2147483775"/>
          </pc:sldLayoutMkLst>
        </pc:sldLayoutChg>
        <pc:sldLayoutChg chg="delSp modSp mod">
          <pc:chgData name="Rebecca Summer" userId="fb5c2836-fb10-433a-9b94-1447f06d1cbf" providerId="ADAL" clId="{DA8CB7EA-1E0B-47DE-B2C2-0BC17C3B5D33}" dt="2024-12-04T14:08:01.837" v="37" actId="1076"/>
          <pc:sldLayoutMkLst>
            <pc:docMk/>
            <pc:sldMasterMk cId="1690898850" sldId="2147483696"/>
            <pc:sldLayoutMk cId="2039924151" sldId="2147483781"/>
          </pc:sldLayoutMkLst>
        </pc:sldLayoutChg>
        <pc:sldLayoutChg chg="modSp mod">
          <pc:chgData name="Rebecca Summer" userId="fb5c2836-fb10-433a-9b94-1447f06d1cbf" providerId="ADAL" clId="{DA8CB7EA-1E0B-47DE-B2C2-0BC17C3B5D33}" dt="2024-12-04T15:15:36.274" v="40" actId="14100"/>
          <pc:sldLayoutMkLst>
            <pc:docMk/>
            <pc:sldMasterMk cId="1690898850" sldId="2147483696"/>
            <pc:sldLayoutMk cId="2855655166" sldId="2147483782"/>
          </pc:sldLayoutMkLst>
        </pc:sldLayoutChg>
        <pc:sldLayoutChg chg="addSp delSp modSp mod">
          <pc:chgData name="Rebecca Summer" userId="fb5c2836-fb10-433a-9b94-1447f06d1cbf" providerId="ADAL" clId="{DA8CB7EA-1E0B-47DE-B2C2-0BC17C3B5D33}" dt="2024-12-04T15:32:04.956" v="53" actId="14100"/>
          <pc:sldLayoutMkLst>
            <pc:docMk/>
            <pc:sldMasterMk cId="1690898850" sldId="2147483696"/>
            <pc:sldLayoutMk cId="132689409" sldId="2147483783"/>
          </pc:sldLayoutMkLst>
        </pc:sldLayoutChg>
      </pc:sldMasterChg>
    </pc:docChg>
  </pc:docChgLst>
  <pc:docChgLst>
    <pc:chgData name="Kat Salisbury" userId="S::kat@2simple.com::b64cd180-038e-4743-8e05-afde79732230" providerId="AD" clId="Web-{26994EAB-44A2-F531-7F87-352D35684206}"/>
    <pc:docChg chg="modSld">
      <pc:chgData name="Kat Salisbury" userId="S::kat@2simple.com::b64cd180-038e-4743-8e05-afde79732230" providerId="AD" clId="Web-{26994EAB-44A2-F531-7F87-352D35684206}" dt="2025-06-24T08:45:37.062" v="1"/>
      <pc:docMkLst>
        <pc:docMk/>
      </pc:docMkLst>
      <pc:sldChg chg="delSp modSp">
        <pc:chgData name="Kat Salisbury" userId="S::kat@2simple.com::b64cd180-038e-4743-8e05-afde79732230" providerId="AD" clId="Web-{26994EAB-44A2-F531-7F87-352D35684206}" dt="2025-06-24T08:45:37.062" v="1"/>
        <pc:sldMkLst>
          <pc:docMk/>
          <pc:sldMk cId="3383367812" sldId="354"/>
        </pc:sldMkLst>
        <pc:spChg chg="del mod">
          <ac:chgData name="Kat Salisbury" userId="S::kat@2simple.com::b64cd180-038e-4743-8e05-afde79732230" providerId="AD" clId="Web-{26994EAB-44A2-F531-7F87-352D35684206}" dt="2025-06-24T08:45:37.062" v="1"/>
          <ac:spMkLst>
            <pc:docMk/>
            <pc:sldMk cId="3383367812" sldId="354"/>
            <ac:spMk id="3" creationId="{4FBC1087-E650-60F8-C343-D90AE7A7A2FB}"/>
          </ac:spMkLst>
        </pc:spChg>
      </pc:sldChg>
    </pc:docChg>
  </pc:docChgLst>
  <pc:docChgLst>
    <pc:chgData name="Kat Salisbury" userId="S::kat@2simple.com::b64cd180-038e-4743-8e05-afde79732230" providerId="AD" clId="Web-{4201CB7D-5146-5FF8-F75B-F0998105968D}"/>
    <pc:docChg chg="modSld">
      <pc:chgData name="Kat Salisbury" userId="S::kat@2simple.com::b64cd180-038e-4743-8e05-afde79732230" providerId="AD" clId="Web-{4201CB7D-5146-5FF8-F75B-F0998105968D}" dt="2025-02-14T12:50:12.617" v="2" actId="20577"/>
      <pc:docMkLst>
        <pc:docMk/>
      </pc:docMkLst>
      <pc:sldChg chg="modSp">
        <pc:chgData name="Kat Salisbury" userId="S::kat@2simple.com::b64cd180-038e-4743-8e05-afde79732230" providerId="AD" clId="Web-{4201CB7D-5146-5FF8-F75B-F0998105968D}" dt="2025-02-14T12:50:12.617" v="2" actId="20577"/>
        <pc:sldMkLst>
          <pc:docMk/>
          <pc:sldMk cId="2062476382" sldId="299"/>
        </pc:sldMkLst>
      </pc:sldChg>
    </pc:docChg>
  </pc:docChgLst>
  <pc:docChgLst>
    <pc:chgData name="Mark Burrows" userId="6f861ed5-3dbc-48c5-8b13-dd14015e8b7f" providerId="ADAL" clId="{75A7F1F9-DA3E-4EBC-86E0-BDF0A293232A}"/>
    <pc:docChg chg="addSld modSld modMainMaster">
      <pc:chgData name="Mark Burrows" userId="6f861ed5-3dbc-48c5-8b13-dd14015e8b7f" providerId="ADAL" clId="{75A7F1F9-DA3E-4EBC-86E0-BDF0A293232A}" dt="2025-04-10T13:27:35.623" v="167" actId="114"/>
      <pc:docMkLst>
        <pc:docMk/>
      </pc:docMkLst>
      <pc:sldChg chg="modSp mod">
        <pc:chgData name="Mark Burrows" userId="6f861ed5-3dbc-48c5-8b13-dd14015e8b7f" providerId="ADAL" clId="{75A7F1F9-DA3E-4EBC-86E0-BDF0A293232A}" dt="2025-04-10T12:43:02.204" v="70" actId="20577"/>
        <pc:sldMkLst>
          <pc:docMk/>
          <pc:sldMk cId="2062476382" sldId="299"/>
        </pc:sldMkLst>
      </pc:sldChg>
      <pc:sldChg chg="addSp modSp add mod modAnim">
        <pc:chgData name="Mark Burrows" userId="6f861ed5-3dbc-48c5-8b13-dd14015e8b7f" providerId="ADAL" clId="{75A7F1F9-DA3E-4EBC-86E0-BDF0A293232A}" dt="2025-04-10T13:27:35.623" v="167" actId="114"/>
        <pc:sldMkLst>
          <pc:docMk/>
          <pc:sldMk cId="1738310883" sldId="334"/>
        </pc:sldMkLst>
        <pc:spChg chg="mod">
          <ac:chgData name="Mark Burrows" userId="6f861ed5-3dbc-48c5-8b13-dd14015e8b7f" providerId="ADAL" clId="{75A7F1F9-DA3E-4EBC-86E0-BDF0A293232A}" dt="2025-04-10T13:27:30.928" v="166" actId="114"/>
          <ac:spMkLst>
            <pc:docMk/>
            <pc:sldMk cId="1738310883" sldId="334"/>
            <ac:spMk id="2" creationId="{D35EDBDB-96B1-5641-8692-B23C7E08717B}"/>
          </ac:spMkLst>
        </pc:spChg>
        <pc:spChg chg="add mod">
          <ac:chgData name="Mark Burrows" userId="6f861ed5-3dbc-48c5-8b13-dd14015e8b7f" providerId="ADAL" clId="{75A7F1F9-DA3E-4EBC-86E0-BDF0A293232A}" dt="2025-04-10T12:52:57.434" v="164" actId="20577"/>
          <ac:spMkLst>
            <pc:docMk/>
            <pc:sldMk cId="1738310883" sldId="334"/>
            <ac:spMk id="3" creationId="{FFB5B531-B00E-1A4F-AC12-F2CE7D1E7C28}"/>
          </ac:spMkLst>
        </pc:spChg>
        <pc:spChg chg="mod">
          <ac:chgData name="Mark Burrows" userId="6f861ed5-3dbc-48c5-8b13-dd14015e8b7f" providerId="ADAL" clId="{75A7F1F9-DA3E-4EBC-86E0-BDF0A293232A}" dt="2025-04-10T13:27:28.036" v="165" actId="114"/>
          <ac:spMkLst>
            <pc:docMk/>
            <pc:sldMk cId="1738310883" sldId="334"/>
            <ac:spMk id="4" creationId="{2115BC96-27B1-7D05-9928-12DC9F31DA20}"/>
          </ac:spMkLst>
        </pc:spChg>
        <pc:spChg chg="add mod">
          <ac:chgData name="Mark Burrows" userId="6f861ed5-3dbc-48c5-8b13-dd14015e8b7f" providerId="ADAL" clId="{75A7F1F9-DA3E-4EBC-86E0-BDF0A293232A}" dt="2025-04-10T13:27:35.623" v="167" actId="114"/>
          <ac:spMkLst>
            <pc:docMk/>
            <pc:sldMk cId="1738310883" sldId="334"/>
            <ac:spMk id="9" creationId="{B1837C4B-D9AC-F1AA-9192-E19774CD8DDA}"/>
          </ac:spMkLst>
        </pc:spChg>
        <pc:spChg chg="mod">
          <ac:chgData name="Mark Burrows" userId="6f861ed5-3dbc-48c5-8b13-dd14015e8b7f" providerId="ADAL" clId="{75A7F1F9-DA3E-4EBC-86E0-BDF0A293232A}" dt="2025-04-10T12:43:18.525" v="71" actId="1076"/>
          <ac:spMkLst>
            <pc:docMk/>
            <pc:sldMk cId="1738310883" sldId="334"/>
            <ac:spMk id="18" creationId="{10A2B37C-8715-555D-0B2B-C2E8111943AB}"/>
          </ac:spMkLst>
        </pc:spChg>
        <pc:spChg chg="mod">
          <ac:chgData name="Mark Burrows" userId="6f861ed5-3dbc-48c5-8b13-dd14015e8b7f" providerId="ADAL" clId="{75A7F1F9-DA3E-4EBC-86E0-BDF0A293232A}" dt="2025-04-10T12:44:33.886" v="134" actId="1076"/>
          <ac:spMkLst>
            <pc:docMk/>
            <pc:sldMk cId="1738310883" sldId="334"/>
            <ac:spMk id="24" creationId="{A3B7AC1F-8611-C4E4-C214-E884FC475610}"/>
          </ac:spMkLst>
        </pc:spChg>
        <pc:spChg chg="mod">
          <ac:chgData name="Mark Burrows" userId="6f861ed5-3dbc-48c5-8b13-dd14015e8b7f" providerId="ADAL" clId="{75A7F1F9-DA3E-4EBC-86E0-BDF0A293232A}" dt="2025-04-10T12:52:53.179" v="162" actId="20577"/>
          <ac:spMkLst>
            <pc:docMk/>
            <pc:sldMk cId="1738310883" sldId="334"/>
            <ac:spMk id="26" creationId="{8D0F30FA-FA48-9146-2F53-AB5389BBF5B0}"/>
          </ac:spMkLst>
        </pc:spChg>
      </pc:sldChg>
      <pc:sldMasterChg chg="modSldLayout">
        <pc:chgData name="Mark Burrows" userId="6f861ed5-3dbc-48c5-8b13-dd14015e8b7f" providerId="ADAL" clId="{75A7F1F9-DA3E-4EBC-86E0-BDF0A293232A}" dt="2025-04-10T12:39:17.999" v="39" actId="20577"/>
        <pc:sldMasterMkLst>
          <pc:docMk/>
          <pc:sldMasterMk cId="1690898850" sldId="2147483696"/>
        </pc:sldMasterMkLst>
        <pc:sldLayoutChg chg="modSp mod">
          <pc:chgData name="Mark Burrows" userId="6f861ed5-3dbc-48c5-8b13-dd14015e8b7f" providerId="ADAL" clId="{75A7F1F9-DA3E-4EBC-86E0-BDF0A293232A}" dt="2025-04-10T12:39:17.999" v="39" actId="20577"/>
          <pc:sldLayoutMkLst>
            <pc:docMk/>
            <pc:sldMasterMk cId="1690898850" sldId="2147483696"/>
            <pc:sldLayoutMk cId="2577959385" sldId="2147483697"/>
          </pc:sldLayoutMkLst>
          <pc:spChg chg="mod">
            <ac:chgData name="Mark Burrows" userId="6f861ed5-3dbc-48c5-8b13-dd14015e8b7f" providerId="ADAL" clId="{75A7F1F9-DA3E-4EBC-86E0-BDF0A293232A}" dt="2025-04-10T12:39:17.999" v="39" actId="20577"/>
            <ac:spMkLst>
              <pc:docMk/>
              <pc:sldMasterMk cId="1690898850" sldId="2147483696"/>
              <pc:sldLayoutMk cId="2577959385" sldId="2147483697"/>
              <ac:spMk id="6" creationId="{51333C44-2406-E148-91CE-F880A83E7CA0}"/>
            </ac:spMkLst>
          </pc:spChg>
        </pc:sldLayoutChg>
      </pc:sldMasterChg>
    </pc:docChg>
  </pc:docChgLst>
  <pc:docChgLst>
    <pc:chgData name="Mark Burrows" userId="6f861ed5-3dbc-48c5-8b13-dd14015e8b7f" providerId="ADAL" clId="{BEA71E1B-B940-4713-B367-C17422B02C9A}"/>
    <pc:docChg chg="undo custSel addSld delSld modSld sldOrd modMainMaster">
      <pc:chgData name="Mark Burrows" userId="6f861ed5-3dbc-48c5-8b13-dd14015e8b7f" providerId="ADAL" clId="{BEA71E1B-B940-4713-B367-C17422B02C9A}" dt="2025-05-29T10:38:52.693" v="8337" actId="113"/>
      <pc:docMkLst>
        <pc:docMk/>
      </pc:docMkLst>
      <pc:sldChg chg="del">
        <pc:chgData name="Mark Burrows" userId="6f861ed5-3dbc-48c5-8b13-dd14015e8b7f" providerId="ADAL" clId="{BEA71E1B-B940-4713-B367-C17422B02C9A}" dt="2025-05-22T13:15:01.574" v="111" actId="47"/>
        <pc:sldMkLst>
          <pc:docMk/>
          <pc:sldMk cId="4063087291" sldId="294"/>
        </pc:sldMkLst>
      </pc:sldChg>
      <pc:sldChg chg="del">
        <pc:chgData name="Mark Burrows" userId="6f861ed5-3dbc-48c5-8b13-dd14015e8b7f" providerId="ADAL" clId="{BEA71E1B-B940-4713-B367-C17422B02C9A}" dt="2025-05-22T13:12:18.878" v="61" actId="47"/>
        <pc:sldMkLst>
          <pc:docMk/>
          <pc:sldMk cId="2062476382" sldId="299"/>
        </pc:sldMkLst>
      </pc:sldChg>
      <pc:sldChg chg="delSp modSp mod delAnim">
        <pc:chgData name="Mark Burrows" userId="6f861ed5-3dbc-48c5-8b13-dd14015e8b7f" providerId="ADAL" clId="{BEA71E1B-B940-4713-B367-C17422B02C9A}" dt="2025-05-29T10:35:22.905" v="8257" actId="554"/>
        <pc:sldMkLst>
          <pc:docMk/>
          <pc:sldMk cId="707636351" sldId="323"/>
        </pc:sldMkLst>
        <pc:spChg chg="mod">
          <ac:chgData name="Mark Burrows" userId="6f861ed5-3dbc-48c5-8b13-dd14015e8b7f" providerId="ADAL" clId="{BEA71E1B-B940-4713-B367-C17422B02C9A}" dt="2025-05-29T10:35:22.905" v="8257" actId="554"/>
          <ac:spMkLst>
            <pc:docMk/>
            <pc:sldMk cId="707636351" sldId="323"/>
            <ac:spMk id="3" creationId="{36AE20D4-E27C-727C-BC98-3D8C390AE93F}"/>
          </ac:spMkLst>
        </pc:spChg>
        <pc:spChg chg="mod">
          <ac:chgData name="Mark Burrows" userId="6f861ed5-3dbc-48c5-8b13-dd14015e8b7f" providerId="ADAL" clId="{BEA71E1B-B940-4713-B367-C17422B02C9A}" dt="2025-05-28T12:55:38.987" v="4794" actId="1076"/>
          <ac:spMkLst>
            <pc:docMk/>
            <pc:sldMk cId="707636351" sldId="323"/>
            <ac:spMk id="4" creationId="{1448E77D-D061-31E1-9C79-B42131A8A2D8}"/>
          </ac:spMkLst>
        </pc:spChg>
        <pc:spChg chg="mod">
          <ac:chgData name="Mark Burrows" userId="6f861ed5-3dbc-48c5-8b13-dd14015e8b7f" providerId="ADAL" clId="{BEA71E1B-B940-4713-B367-C17422B02C9A}" dt="2025-05-28T12:55:47.407" v="4796" actId="1076"/>
          <ac:spMkLst>
            <pc:docMk/>
            <pc:sldMk cId="707636351" sldId="323"/>
            <ac:spMk id="5" creationId="{7826159E-945A-F86C-E219-439FEBE20035}"/>
          </ac:spMkLst>
        </pc:spChg>
        <pc:spChg chg="mod">
          <ac:chgData name="Mark Burrows" userId="6f861ed5-3dbc-48c5-8b13-dd14015e8b7f" providerId="ADAL" clId="{BEA71E1B-B940-4713-B367-C17422B02C9A}" dt="2025-05-28T12:55:47.407" v="4796" actId="1076"/>
          <ac:spMkLst>
            <pc:docMk/>
            <pc:sldMk cId="707636351" sldId="323"/>
            <ac:spMk id="6" creationId="{2A644A48-A438-FBDD-A1E9-15F7543709FB}"/>
          </ac:spMkLst>
        </pc:spChg>
        <pc:spChg chg="mod">
          <ac:chgData name="Mark Burrows" userId="6f861ed5-3dbc-48c5-8b13-dd14015e8b7f" providerId="ADAL" clId="{BEA71E1B-B940-4713-B367-C17422B02C9A}" dt="2025-05-29T10:35:14.416" v="8256" actId="554"/>
          <ac:spMkLst>
            <pc:docMk/>
            <pc:sldMk cId="707636351" sldId="323"/>
            <ac:spMk id="9" creationId="{FB3E8887-857A-2830-1DBF-F9D2DF110079}"/>
          </ac:spMkLst>
        </pc:spChg>
        <pc:spChg chg="mod">
          <ac:chgData name="Mark Burrows" userId="6f861ed5-3dbc-48c5-8b13-dd14015e8b7f" providerId="ADAL" clId="{BEA71E1B-B940-4713-B367-C17422B02C9A}" dt="2025-05-28T12:55:34.419" v="4793" actId="1076"/>
          <ac:spMkLst>
            <pc:docMk/>
            <pc:sldMk cId="707636351" sldId="323"/>
            <ac:spMk id="18" creationId="{1448E77D-D061-31E1-9C79-B42131A8A2D8}"/>
          </ac:spMkLst>
        </pc:spChg>
        <pc:spChg chg="mod">
          <ac:chgData name="Mark Burrows" userId="6f861ed5-3dbc-48c5-8b13-dd14015e8b7f" providerId="ADAL" clId="{BEA71E1B-B940-4713-B367-C17422B02C9A}" dt="2025-05-28T12:55:42.898" v="4795" actId="1076"/>
          <ac:spMkLst>
            <pc:docMk/>
            <pc:sldMk cId="707636351" sldId="323"/>
            <ac:spMk id="29" creationId="{2093B9D2-75A7-9FD6-AA87-518A5116890E}"/>
          </ac:spMkLst>
        </pc:spChg>
        <pc:spChg chg="mod">
          <ac:chgData name="Mark Burrows" userId="6f861ed5-3dbc-48c5-8b13-dd14015e8b7f" providerId="ADAL" clId="{BEA71E1B-B940-4713-B367-C17422B02C9A}" dt="2025-05-29T10:35:22.905" v="8257" actId="554"/>
          <ac:spMkLst>
            <pc:docMk/>
            <pc:sldMk cId="707636351" sldId="323"/>
            <ac:spMk id="31" creationId="{1C03351C-FEAB-4AD6-8095-1AB56078A36E}"/>
          </ac:spMkLst>
        </pc:spChg>
      </pc:sldChg>
      <pc:sldChg chg="del">
        <pc:chgData name="Mark Burrows" userId="6f861ed5-3dbc-48c5-8b13-dd14015e8b7f" providerId="ADAL" clId="{BEA71E1B-B940-4713-B367-C17422B02C9A}" dt="2025-05-22T13:15:02.808" v="112" actId="47"/>
        <pc:sldMkLst>
          <pc:docMk/>
          <pc:sldMk cId="822690961" sldId="324"/>
        </pc:sldMkLst>
      </pc:sldChg>
      <pc:sldChg chg="del">
        <pc:chgData name="Mark Burrows" userId="6f861ed5-3dbc-48c5-8b13-dd14015e8b7f" providerId="ADAL" clId="{BEA71E1B-B940-4713-B367-C17422B02C9A}" dt="2025-05-28T15:50:48.409" v="6818" actId="47"/>
        <pc:sldMkLst>
          <pc:docMk/>
          <pc:sldMk cId="2294019312" sldId="325"/>
        </pc:sldMkLst>
      </pc:sldChg>
      <pc:sldChg chg="modSp mod modNotesTx">
        <pc:chgData name="Mark Burrows" userId="6f861ed5-3dbc-48c5-8b13-dd14015e8b7f" providerId="ADAL" clId="{BEA71E1B-B940-4713-B367-C17422B02C9A}" dt="2025-05-28T15:50:03.409" v="6809" actId="6549"/>
        <pc:sldMkLst>
          <pc:docMk/>
          <pc:sldMk cId="4196247511" sldId="326"/>
        </pc:sldMkLst>
        <pc:spChg chg="mod">
          <ac:chgData name="Mark Burrows" userId="6f861ed5-3dbc-48c5-8b13-dd14015e8b7f" providerId="ADAL" clId="{BEA71E1B-B940-4713-B367-C17422B02C9A}" dt="2025-05-15T14:09:48.665" v="49" actId="255"/>
          <ac:spMkLst>
            <pc:docMk/>
            <pc:sldMk cId="4196247511" sldId="326"/>
            <ac:spMk id="2" creationId="{E8BA4470-4472-C8FC-1A4C-AE8BE59A0CE8}"/>
          </ac:spMkLst>
        </pc:spChg>
        <pc:spChg chg="mod">
          <ac:chgData name="Mark Burrows" userId="6f861ed5-3dbc-48c5-8b13-dd14015e8b7f" providerId="ADAL" clId="{BEA71E1B-B940-4713-B367-C17422B02C9A}" dt="2025-05-15T14:09:52.019" v="50" actId="20577"/>
          <ac:spMkLst>
            <pc:docMk/>
            <pc:sldMk cId="4196247511" sldId="326"/>
            <ac:spMk id="3" creationId="{6427C6C8-89A7-F195-6466-886872617555}"/>
          </ac:spMkLst>
        </pc:spChg>
      </pc:sldChg>
      <pc:sldChg chg="modSp mod">
        <pc:chgData name="Mark Burrows" userId="6f861ed5-3dbc-48c5-8b13-dd14015e8b7f" providerId="ADAL" clId="{BEA71E1B-B940-4713-B367-C17422B02C9A}" dt="2025-05-29T08:44:17.388" v="7427" actId="6549"/>
        <pc:sldMkLst>
          <pc:docMk/>
          <pc:sldMk cId="989361444" sldId="327"/>
        </pc:sldMkLst>
        <pc:spChg chg="mod">
          <ac:chgData name="Mark Burrows" userId="6f861ed5-3dbc-48c5-8b13-dd14015e8b7f" providerId="ADAL" clId="{BEA71E1B-B940-4713-B367-C17422B02C9A}" dt="2025-05-29T08:44:17.388" v="7427" actId="6549"/>
          <ac:spMkLst>
            <pc:docMk/>
            <pc:sldMk cId="989361444" sldId="327"/>
            <ac:spMk id="2" creationId="{DB4511B3-0AD8-2F0D-8523-063183F30E22}"/>
          </ac:spMkLst>
        </pc:spChg>
      </pc:sldChg>
      <pc:sldChg chg="modSp mod">
        <pc:chgData name="Mark Burrows" userId="6f861ed5-3dbc-48c5-8b13-dd14015e8b7f" providerId="ADAL" clId="{BEA71E1B-B940-4713-B367-C17422B02C9A}" dt="2025-05-29T10:15:03.417" v="7754" actId="20577"/>
        <pc:sldMkLst>
          <pc:docMk/>
          <pc:sldMk cId="2820299366" sldId="328"/>
        </pc:sldMkLst>
        <pc:spChg chg="mod">
          <ac:chgData name="Mark Burrows" userId="6f861ed5-3dbc-48c5-8b13-dd14015e8b7f" providerId="ADAL" clId="{BEA71E1B-B940-4713-B367-C17422B02C9A}" dt="2025-05-29T10:15:03.417" v="7754" actId="20577"/>
          <ac:spMkLst>
            <pc:docMk/>
            <pc:sldMk cId="2820299366" sldId="328"/>
            <ac:spMk id="2" creationId="{DB4511B3-0AD8-2F0D-8523-063183F30E22}"/>
          </ac:spMkLst>
        </pc:spChg>
      </pc:sldChg>
      <pc:sldChg chg="modSp mod">
        <pc:chgData name="Mark Burrows" userId="6f861ed5-3dbc-48c5-8b13-dd14015e8b7f" providerId="ADAL" clId="{BEA71E1B-B940-4713-B367-C17422B02C9A}" dt="2025-05-28T12:55:14.838" v="4787" actId="20577"/>
        <pc:sldMkLst>
          <pc:docMk/>
          <pc:sldMk cId="2940960241" sldId="329"/>
        </pc:sldMkLst>
        <pc:spChg chg="mod">
          <ac:chgData name="Mark Burrows" userId="6f861ed5-3dbc-48c5-8b13-dd14015e8b7f" providerId="ADAL" clId="{BEA71E1B-B940-4713-B367-C17422B02C9A}" dt="2025-05-28T12:55:14.838" v="4787" actId="20577"/>
          <ac:spMkLst>
            <pc:docMk/>
            <pc:sldMk cId="2940960241" sldId="329"/>
            <ac:spMk id="8" creationId="{7622004C-611E-B8A8-50C2-B6F28C674875}"/>
          </ac:spMkLst>
        </pc:spChg>
        <pc:spChg chg="mod">
          <ac:chgData name="Mark Burrows" userId="6f861ed5-3dbc-48c5-8b13-dd14015e8b7f" providerId="ADAL" clId="{BEA71E1B-B940-4713-B367-C17422B02C9A}" dt="2025-05-22T13:13:49.116" v="90" actId="113"/>
          <ac:spMkLst>
            <pc:docMk/>
            <pc:sldMk cId="2940960241" sldId="329"/>
            <ac:spMk id="9" creationId="{F715336C-F822-BC1D-EF34-A628F0562D85}"/>
          </ac:spMkLst>
        </pc:spChg>
      </pc:sldChg>
      <pc:sldChg chg="addSp delSp modSp mod">
        <pc:chgData name="Mark Burrows" userId="6f861ed5-3dbc-48c5-8b13-dd14015e8b7f" providerId="ADAL" clId="{BEA71E1B-B940-4713-B367-C17422B02C9A}" dt="2025-05-29T10:36:02.002" v="8312" actId="113"/>
        <pc:sldMkLst>
          <pc:docMk/>
          <pc:sldMk cId="3184919501" sldId="330"/>
        </pc:sldMkLst>
        <pc:spChg chg="mod">
          <ac:chgData name="Mark Burrows" userId="6f861ed5-3dbc-48c5-8b13-dd14015e8b7f" providerId="ADAL" clId="{BEA71E1B-B940-4713-B367-C17422B02C9A}" dt="2025-05-29T10:36:02.002" v="8312" actId="113"/>
          <ac:spMkLst>
            <pc:docMk/>
            <pc:sldMk cId="3184919501" sldId="330"/>
            <ac:spMk id="2" creationId="{DB4511B3-0AD8-2F0D-8523-063183F30E22}"/>
          </ac:spMkLst>
        </pc:spChg>
      </pc:sldChg>
      <pc:sldChg chg="addSp delSp modSp del mod">
        <pc:chgData name="Mark Burrows" userId="6f861ed5-3dbc-48c5-8b13-dd14015e8b7f" providerId="ADAL" clId="{BEA71E1B-B940-4713-B367-C17422B02C9A}" dt="2025-05-23T11:21:37.965" v="3522" actId="47"/>
        <pc:sldMkLst>
          <pc:docMk/>
          <pc:sldMk cId="1365744743" sldId="331"/>
        </pc:sldMkLst>
      </pc:sldChg>
      <pc:sldChg chg="addSp delSp modSp mod modClrScheme chgLayout">
        <pc:chgData name="Mark Burrows" userId="6f861ed5-3dbc-48c5-8b13-dd14015e8b7f" providerId="ADAL" clId="{BEA71E1B-B940-4713-B367-C17422B02C9A}" dt="2025-05-29T10:33:24.993" v="8238" actId="20577"/>
        <pc:sldMkLst>
          <pc:docMk/>
          <pc:sldMk cId="3738951083" sldId="332"/>
        </pc:sldMkLst>
        <pc:spChg chg="mod">
          <ac:chgData name="Mark Burrows" userId="6f861ed5-3dbc-48c5-8b13-dd14015e8b7f" providerId="ADAL" clId="{BEA71E1B-B940-4713-B367-C17422B02C9A}" dt="2025-05-29T10:33:24.993" v="8238" actId="20577"/>
          <ac:spMkLst>
            <pc:docMk/>
            <pc:sldMk cId="3738951083" sldId="332"/>
            <ac:spMk id="2" creationId="{E8535B9F-DB53-840E-460F-E7E4D96694FF}"/>
          </ac:spMkLst>
        </pc:spChg>
        <pc:spChg chg="mod">
          <ac:chgData name="Mark Burrows" userId="6f861ed5-3dbc-48c5-8b13-dd14015e8b7f" providerId="ADAL" clId="{BEA71E1B-B940-4713-B367-C17422B02C9A}" dt="2025-05-29T08:21:28.329" v="7329" actId="6549"/>
          <ac:spMkLst>
            <pc:docMk/>
            <pc:sldMk cId="3738951083" sldId="332"/>
            <ac:spMk id="5" creationId="{57A2F7C0-5B19-39AC-723A-7F1729EB4095}"/>
          </ac:spMkLst>
        </pc:spChg>
        <pc:picChg chg="add mod ord modCrop">
          <ac:chgData name="Mark Burrows" userId="6f861ed5-3dbc-48c5-8b13-dd14015e8b7f" providerId="ADAL" clId="{BEA71E1B-B940-4713-B367-C17422B02C9A}" dt="2025-05-28T13:50:34.779" v="6457" actId="18131"/>
          <ac:picMkLst>
            <pc:docMk/>
            <pc:sldMk cId="3738951083" sldId="332"/>
            <ac:picMk id="7" creationId="{BF49B4AB-A541-614C-11BD-32663D5839D6}"/>
          </ac:picMkLst>
        </pc:picChg>
      </pc:sldChg>
      <pc:sldChg chg="del">
        <pc:chgData name="Mark Burrows" userId="6f861ed5-3dbc-48c5-8b13-dd14015e8b7f" providerId="ADAL" clId="{BEA71E1B-B940-4713-B367-C17422B02C9A}" dt="2025-05-22T13:12:23.061" v="62" actId="47"/>
        <pc:sldMkLst>
          <pc:docMk/>
          <pc:sldMk cId="923256929" sldId="333"/>
        </pc:sldMkLst>
      </pc:sldChg>
      <pc:sldChg chg="addSp delSp modSp mod delAnim modAnim">
        <pc:chgData name="Mark Burrows" userId="6f861ed5-3dbc-48c5-8b13-dd14015e8b7f" providerId="ADAL" clId="{BEA71E1B-B940-4713-B367-C17422B02C9A}" dt="2025-05-22T13:39:06.577" v="372"/>
        <pc:sldMkLst>
          <pc:docMk/>
          <pc:sldMk cId="1738310883" sldId="334"/>
        </pc:sldMkLst>
        <pc:spChg chg="mod">
          <ac:chgData name="Mark Burrows" userId="6f861ed5-3dbc-48c5-8b13-dd14015e8b7f" providerId="ADAL" clId="{BEA71E1B-B940-4713-B367-C17422B02C9A}" dt="2025-05-22T13:33:58.795" v="293" actId="1076"/>
          <ac:spMkLst>
            <pc:docMk/>
            <pc:sldMk cId="1738310883" sldId="334"/>
            <ac:spMk id="2" creationId="{D35EDBDB-96B1-5641-8692-B23C7E08717B}"/>
          </ac:spMkLst>
        </pc:spChg>
        <pc:spChg chg="mod">
          <ac:chgData name="Mark Burrows" userId="6f861ed5-3dbc-48c5-8b13-dd14015e8b7f" providerId="ADAL" clId="{BEA71E1B-B940-4713-B367-C17422B02C9A}" dt="2025-05-22T13:33:53.090" v="292" actId="1076"/>
          <ac:spMkLst>
            <pc:docMk/>
            <pc:sldMk cId="1738310883" sldId="334"/>
            <ac:spMk id="4" creationId="{2115BC96-27B1-7D05-9928-12DC9F31DA20}"/>
          </ac:spMkLst>
        </pc:spChg>
        <pc:spChg chg="mod">
          <ac:chgData name="Mark Burrows" userId="6f861ed5-3dbc-48c5-8b13-dd14015e8b7f" providerId="ADAL" clId="{BEA71E1B-B940-4713-B367-C17422B02C9A}" dt="2025-05-22T13:35:47.051" v="320" actId="1076"/>
          <ac:spMkLst>
            <pc:docMk/>
            <pc:sldMk cId="1738310883" sldId="334"/>
            <ac:spMk id="6" creationId="{6A7AB686-742B-DD3A-9585-E848E37B5E4C}"/>
          </ac:spMkLst>
        </pc:spChg>
        <pc:spChg chg="mod">
          <ac:chgData name="Mark Burrows" userId="6f861ed5-3dbc-48c5-8b13-dd14015e8b7f" providerId="ADAL" clId="{BEA71E1B-B940-4713-B367-C17422B02C9A}" dt="2025-05-22T13:36:46.813" v="339" actId="1076"/>
          <ac:spMkLst>
            <pc:docMk/>
            <pc:sldMk cId="1738310883" sldId="334"/>
            <ac:spMk id="9" creationId="{B1837C4B-D9AC-F1AA-9192-E19774CD8DDA}"/>
          </ac:spMkLst>
        </pc:spChg>
        <pc:spChg chg="add mod">
          <ac:chgData name="Mark Burrows" userId="6f861ed5-3dbc-48c5-8b13-dd14015e8b7f" providerId="ADAL" clId="{BEA71E1B-B940-4713-B367-C17422B02C9A}" dt="2025-05-22T13:36:56.825" v="342" actId="1076"/>
          <ac:spMkLst>
            <pc:docMk/>
            <pc:sldMk cId="1738310883" sldId="334"/>
            <ac:spMk id="10" creationId="{FEC72B7B-2E4F-B04C-6226-287DD2BD1EE5}"/>
          </ac:spMkLst>
        </pc:spChg>
        <pc:spChg chg="mod">
          <ac:chgData name="Mark Burrows" userId="6f861ed5-3dbc-48c5-8b13-dd14015e8b7f" providerId="ADAL" clId="{BEA71E1B-B940-4713-B367-C17422B02C9A}" dt="2025-05-22T13:35:52.325" v="322" actId="1076"/>
          <ac:spMkLst>
            <pc:docMk/>
            <pc:sldMk cId="1738310883" sldId="334"/>
            <ac:spMk id="11" creationId="{15C9038E-C6D4-C524-3229-7FF9C66176C7}"/>
          </ac:spMkLst>
        </pc:spChg>
        <pc:spChg chg="add mod">
          <ac:chgData name="Mark Burrows" userId="6f861ed5-3dbc-48c5-8b13-dd14015e8b7f" providerId="ADAL" clId="{BEA71E1B-B940-4713-B367-C17422B02C9A}" dt="2025-05-22T13:36:59.443" v="343" actId="1076"/>
          <ac:spMkLst>
            <pc:docMk/>
            <pc:sldMk cId="1738310883" sldId="334"/>
            <ac:spMk id="12" creationId="{DD0B5C56-65E3-7CB1-2E0B-C978581AFE81}"/>
          </ac:spMkLst>
        </pc:spChg>
        <pc:spChg chg="add mod">
          <ac:chgData name="Mark Burrows" userId="6f861ed5-3dbc-48c5-8b13-dd14015e8b7f" providerId="ADAL" clId="{BEA71E1B-B940-4713-B367-C17422B02C9A}" dt="2025-05-22T13:36:26.478" v="333" actId="1076"/>
          <ac:spMkLst>
            <pc:docMk/>
            <pc:sldMk cId="1738310883" sldId="334"/>
            <ac:spMk id="13" creationId="{71B7BEDB-6FFE-E872-F1E5-B8809A57CA92}"/>
          </ac:spMkLst>
        </pc:spChg>
        <pc:spChg chg="add mod">
          <ac:chgData name="Mark Burrows" userId="6f861ed5-3dbc-48c5-8b13-dd14015e8b7f" providerId="ADAL" clId="{BEA71E1B-B940-4713-B367-C17422B02C9A}" dt="2025-05-22T13:37:08.655" v="346" actId="1076"/>
          <ac:spMkLst>
            <pc:docMk/>
            <pc:sldMk cId="1738310883" sldId="334"/>
            <ac:spMk id="20" creationId="{2B60DD07-4E24-40CA-8B5E-98DDDE4C8DFE}"/>
          </ac:spMkLst>
        </pc:spChg>
        <pc:spChg chg="mod">
          <ac:chgData name="Mark Burrows" userId="6f861ed5-3dbc-48c5-8b13-dd14015e8b7f" providerId="ADAL" clId="{BEA71E1B-B940-4713-B367-C17422B02C9A}" dt="2025-05-22T13:35:48.911" v="321" actId="1076"/>
          <ac:spMkLst>
            <pc:docMk/>
            <pc:sldMk cId="1738310883" sldId="334"/>
            <ac:spMk id="21" creationId="{D50F6605-24D8-8129-0EFB-E64DF0E35E98}"/>
          </ac:spMkLst>
        </pc:spChg>
        <pc:spChg chg="mod">
          <ac:chgData name="Mark Burrows" userId="6f861ed5-3dbc-48c5-8b13-dd14015e8b7f" providerId="ADAL" clId="{BEA71E1B-B940-4713-B367-C17422B02C9A}" dt="2025-05-22T13:38:17.521" v="367" actId="1076"/>
          <ac:spMkLst>
            <pc:docMk/>
            <pc:sldMk cId="1738310883" sldId="334"/>
            <ac:spMk id="22" creationId="{6380DEB7-1E35-B6F1-E4EB-4564D153F7A5}"/>
          </ac:spMkLst>
        </pc:spChg>
        <pc:spChg chg="add mod ord">
          <ac:chgData name="Mark Burrows" userId="6f861ed5-3dbc-48c5-8b13-dd14015e8b7f" providerId="ADAL" clId="{BEA71E1B-B940-4713-B367-C17422B02C9A}" dt="2025-05-22T13:36:03.805" v="326" actId="34135"/>
          <ac:spMkLst>
            <pc:docMk/>
            <pc:sldMk cId="1738310883" sldId="334"/>
            <ac:spMk id="23" creationId="{14C32441-C6CA-8A34-E5CB-B5214413DD23}"/>
          </ac:spMkLst>
        </pc:spChg>
        <pc:spChg chg="mod">
          <ac:chgData name="Mark Burrows" userId="6f861ed5-3dbc-48c5-8b13-dd14015e8b7f" providerId="ADAL" clId="{BEA71E1B-B940-4713-B367-C17422B02C9A}" dt="2025-05-22T13:37:11.679" v="347" actId="1076"/>
          <ac:spMkLst>
            <pc:docMk/>
            <pc:sldMk cId="1738310883" sldId="334"/>
            <ac:spMk id="24" creationId="{A3B7AC1F-8611-C4E4-C214-E884FC475610}"/>
          </ac:spMkLst>
        </pc:spChg>
        <pc:spChg chg="add mod ord">
          <ac:chgData name="Mark Burrows" userId="6f861ed5-3dbc-48c5-8b13-dd14015e8b7f" providerId="ADAL" clId="{BEA71E1B-B940-4713-B367-C17422B02C9A}" dt="2025-05-22T13:36:39.457" v="337" actId="34135"/>
          <ac:spMkLst>
            <pc:docMk/>
            <pc:sldMk cId="1738310883" sldId="334"/>
            <ac:spMk id="25" creationId="{7EDD6322-F416-9568-C09B-917EBA841F03}"/>
          </ac:spMkLst>
        </pc:spChg>
        <pc:spChg chg="mod">
          <ac:chgData name="Mark Burrows" userId="6f861ed5-3dbc-48c5-8b13-dd14015e8b7f" providerId="ADAL" clId="{BEA71E1B-B940-4713-B367-C17422B02C9A}" dt="2025-05-22T13:36:10.068" v="329" actId="1076"/>
          <ac:spMkLst>
            <pc:docMk/>
            <pc:sldMk cId="1738310883" sldId="334"/>
            <ac:spMk id="26" creationId="{8D0F30FA-FA48-9146-2F53-AB5389BBF5B0}"/>
          </ac:spMkLst>
        </pc:spChg>
        <pc:spChg chg="add mod ord">
          <ac:chgData name="Mark Burrows" userId="6f861ed5-3dbc-48c5-8b13-dd14015e8b7f" providerId="ADAL" clId="{BEA71E1B-B940-4713-B367-C17422B02C9A}" dt="2025-05-22T13:37:01.578" v="345" actId="1076"/>
          <ac:spMkLst>
            <pc:docMk/>
            <pc:sldMk cId="1738310883" sldId="334"/>
            <ac:spMk id="27" creationId="{E21ECAE0-3206-19C6-69D9-6E74DC3A8C3D}"/>
          </ac:spMkLst>
        </pc:spChg>
      </pc:sldChg>
      <pc:sldChg chg="addSp delSp modSp new mod modAnim chgLayout">
        <pc:chgData name="Mark Burrows" userId="6f861ed5-3dbc-48c5-8b13-dd14015e8b7f" providerId="ADAL" clId="{BEA71E1B-B940-4713-B367-C17422B02C9A}" dt="2025-05-29T10:38:52.693" v="8337" actId="113"/>
        <pc:sldMkLst>
          <pc:docMk/>
          <pc:sldMk cId="4136857176" sldId="335"/>
        </pc:sldMkLst>
        <pc:spChg chg="mod">
          <ac:chgData name="Mark Burrows" userId="6f861ed5-3dbc-48c5-8b13-dd14015e8b7f" providerId="ADAL" clId="{BEA71E1B-B940-4713-B367-C17422B02C9A}" dt="2025-05-22T14:15:13.878" v="673" actId="255"/>
          <ac:spMkLst>
            <pc:docMk/>
            <pc:sldMk cId="4136857176" sldId="335"/>
            <ac:spMk id="2" creationId="{45E18648-63F3-153E-7F2E-DBE39E366615}"/>
          </ac:spMkLst>
        </pc:spChg>
        <pc:spChg chg="mod ord">
          <ac:chgData name="Mark Burrows" userId="6f861ed5-3dbc-48c5-8b13-dd14015e8b7f" providerId="ADAL" clId="{BEA71E1B-B940-4713-B367-C17422B02C9A}" dt="2025-05-29T08:45:09.378" v="7501" actId="20577"/>
          <ac:spMkLst>
            <pc:docMk/>
            <pc:sldMk cId="4136857176" sldId="335"/>
            <ac:spMk id="4" creationId="{F31B55B3-CD7C-0981-1AF1-ED2E012F2CB8}"/>
          </ac:spMkLst>
        </pc:spChg>
        <pc:spChg chg="mod">
          <ac:chgData name="Mark Burrows" userId="6f861ed5-3dbc-48c5-8b13-dd14015e8b7f" providerId="ADAL" clId="{BEA71E1B-B940-4713-B367-C17422B02C9A}" dt="2025-05-29T10:38:52.693" v="8337" actId="113"/>
          <ac:spMkLst>
            <pc:docMk/>
            <pc:sldMk cId="4136857176" sldId="335"/>
            <ac:spMk id="6" creationId="{5A83777A-0B89-9A4E-C280-DBE798794F0C}"/>
          </ac:spMkLst>
        </pc:spChg>
        <pc:picChg chg="add mod ord">
          <ac:chgData name="Mark Burrows" userId="6f861ed5-3dbc-48c5-8b13-dd14015e8b7f" providerId="ADAL" clId="{BEA71E1B-B940-4713-B367-C17422B02C9A}" dt="2025-05-29T10:37:32.534" v="8322" actId="14100"/>
          <ac:picMkLst>
            <pc:docMk/>
            <pc:sldMk cId="4136857176" sldId="335"/>
            <ac:picMk id="8" creationId="{B95DBD33-EB5C-2DDE-5CA9-E285496921C3}"/>
          </ac:picMkLst>
        </pc:picChg>
      </pc:sldChg>
      <pc:sldChg chg="modSp new del mod">
        <pc:chgData name="Mark Burrows" userId="6f861ed5-3dbc-48c5-8b13-dd14015e8b7f" providerId="ADAL" clId="{BEA71E1B-B940-4713-B367-C17422B02C9A}" dt="2025-05-22T15:59:47.237" v="1694" actId="47"/>
        <pc:sldMkLst>
          <pc:docMk/>
          <pc:sldMk cId="3206082225" sldId="336"/>
        </pc:sldMkLst>
      </pc:sldChg>
      <pc:sldChg chg="new del">
        <pc:chgData name="Mark Burrows" userId="6f861ed5-3dbc-48c5-8b13-dd14015e8b7f" providerId="ADAL" clId="{BEA71E1B-B940-4713-B367-C17422B02C9A}" dt="2025-05-22T14:26:07.189" v="714" actId="47"/>
        <pc:sldMkLst>
          <pc:docMk/>
          <pc:sldMk cId="117507969" sldId="337"/>
        </pc:sldMkLst>
      </pc:sldChg>
      <pc:sldChg chg="addSp delSp modSp new mod modAnim">
        <pc:chgData name="Mark Burrows" userId="6f861ed5-3dbc-48c5-8b13-dd14015e8b7f" providerId="ADAL" clId="{BEA71E1B-B940-4713-B367-C17422B02C9A}" dt="2025-05-29T10:22:15.981" v="7829" actId="113"/>
        <pc:sldMkLst>
          <pc:docMk/>
          <pc:sldMk cId="3992449187" sldId="337"/>
        </pc:sldMkLst>
        <pc:spChg chg="mod">
          <ac:chgData name="Mark Burrows" userId="6f861ed5-3dbc-48c5-8b13-dd14015e8b7f" providerId="ADAL" clId="{BEA71E1B-B940-4713-B367-C17422B02C9A}" dt="2025-05-22T14:26:18.096" v="727" actId="20577"/>
          <ac:spMkLst>
            <pc:docMk/>
            <pc:sldMk cId="3992449187" sldId="337"/>
            <ac:spMk id="2" creationId="{954B4935-6755-1DDA-2AE6-A97EE44056B5}"/>
          </ac:spMkLst>
        </pc:spChg>
        <pc:spChg chg="mod">
          <ac:chgData name="Mark Burrows" userId="6f861ed5-3dbc-48c5-8b13-dd14015e8b7f" providerId="ADAL" clId="{BEA71E1B-B940-4713-B367-C17422B02C9A}" dt="2025-05-29T10:22:15.981" v="7829" actId="113"/>
          <ac:spMkLst>
            <pc:docMk/>
            <pc:sldMk cId="3992449187" sldId="337"/>
            <ac:spMk id="4" creationId="{52BA19CE-7F01-BA3F-7E9D-C55FBC9846D0}"/>
          </ac:spMkLst>
        </pc:spChg>
        <pc:spChg chg="add mod">
          <ac:chgData name="Mark Burrows" userId="6f861ed5-3dbc-48c5-8b13-dd14015e8b7f" providerId="ADAL" clId="{BEA71E1B-B940-4713-B367-C17422B02C9A}" dt="2025-05-22T14:34:31.729" v="1019" actId="27636"/>
          <ac:spMkLst>
            <pc:docMk/>
            <pc:sldMk cId="3992449187" sldId="337"/>
            <ac:spMk id="6" creationId="{3B71D612-B587-CD15-BD42-B0F067E3066B}"/>
          </ac:spMkLst>
        </pc:spChg>
        <pc:picChg chg="add mod">
          <ac:chgData name="Mark Burrows" userId="6f861ed5-3dbc-48c5-8b13-dd14015e8b7f" providerId="ADAL" clId="{BEA71E1B-B940-4713-B367-C17422B02C9A}" dt="2025-05-22T14:36:04.575" v="1038" actId="1076"/>
          <ac:picMkLst>
            <pc:docMk/>
            <pc:sldMk cId="3992449187" sldId="337"/>
            <ac:picMk id="12" creationId="{EE999188-839C-1A18-05F2-A491C8FAA497}"/>
          </ac:picMkLst>
        </pc:picChg>
      </pc:sldChg>
      <pc:sldChg chg="new del">
        <pc:chgData name="Mark Burrows" userId="6f861ed5-3dbc-48c5-8b13-dd14015e8b7f" providerId="ADAL" clId="{BEA71E1B-B940-4713-B367-C17422B02C9A}" dt="2025-05-22T14:37:52.565" v="1041" actId="680"/>
        <pc:sldMkLst>
          <pc:docMk/>
          <pc:sldMk cId="2011690381" sldId="338"/>
        </pc:sldMkLst>
      </pc:sldChg>
      <pc:sldChg chg="modSp add del mod">
        <pc:chgData name="Mark Burrows" userId="6f861ed5-3dbc-48c5-8b13-dd14015e8b7f" providerId="ADAL" clId="{BEA71E1B-B940-4713-B367-C17422B02C9A}" dt="2025-05-22T14:36:17.329" v="1039" actId="47"/>
        <pc:sldMkLst>
          <pc:docMk/>
          <pc:sldMk cId="3299411982" sldId="338"/>
        </pc:sldMkLst>
      </pc:sldChg>
      <pc:sldChg chg="addSp delSp modSp new mod modAnim">
        <pc:chgData name="Mark Burrows" userId="6f861ed5-3dbc-48c5-8b13-dd14015e8b7f" providerId="ADAL" clId="{BEA71E1B-B940-4713-B367-C17422B02C9A}" dt="2025-05-29T10:23:23.492" v="7849" actId="6549"/>
        <pc:sldMkLst>
          <pc:docMk/>
          <pc:sldMk cId="3977249243" sldId="338"/>
        </pc:sldMkLst>
        <pc:spChg chg="mod">
          <ac:chgData name="Mark Burrows" userId="6f861ed5-3dbc-48c5-8b13-dd14015e8b7f" providerId="ADAL" clId="{BEA71E1B-B940-4713-B367-C17422B02C9A}" dt="2025-05-22T14:39:01.428" v="1055"/>
          <ac:spMkLst>
            <pc:docMk/>
            <pc:sldMk cId="3977249243" sldId="338"/>
            <ac:spMk id="2" creationId="{22E490D2-E71C-3106-3EB1-36249B2B5ACA}"/>
          </ac:spMkLst>
        </pc:spChg>
        <pc:spChg chg="add del mod">
          <ac:chgData name="Mark Burrows" userId="6f861ed5-3dbc-48c5-8b13-dd14015e8b7f" providerId="ADAL" clId="{BEA71E1B-B940-4713-B367-C17422B02C9A}" dt="2025-05-29T10:23:23.492" v="7849" actId="6549"/>
          <ac:spMkLst>
            <pc:docMk/>
            <pc:sldMk cId="3977249243" sldId="338"/>
            <ac:spMk id="6" creationId="{81EA41DF-A01E-591A-10A0-F62270700FBD}"/>
          </ac:spMkLst>
        </pc:spChg>
        <pc:picChg chg="add mod">
          <ac:chgData name="Mark Burrows" userId="6f861ed5-3dbc-48c5-8b13-dd14015e8b7f" providerId="ADAL" clId="{BEA71E1B-B940-4713-B367-C17422B02C9A}" dt="2025-05-22T14:42:37.048" v="1067" actId="27614"/>
          <ac:picMkLst>
            <pc:docMk/>
            <pc:sldMk cId="3977249243" sldId="338"/>
            <ac:picMk id="8" creationId="{0444E377-416A-D1D5-1206-E4961F243978}"/>
          </ac:picMkLst>
        </pc:picChg>
      </pc:sldChg>
      <pc:sldChg chg="addSp delSp modSp new mod ord delAnim modAnim">
        <pc:chgData name="Mark Burrows" userId="6f861ed5-3dbc-48c5-8b13-dd14015e8b7f" providerId="ADAL" clId="{BEA71E1B-B940-4713-B367-C17422B02C9A}" dt="2025-05-29T08:52:28.998" v="7752" actId="20577"/>
        <pc:sldMkLst>
          <pc:docMk/>
          <pc:sldMk cId="3955281164" sldId="339"/>
        </pc:sldMkLst>
        <pc:spChg chg="mod">
          <ac:chgData name="Mark Burrows" userId="6f861ed5-3dbc-48c5-8b13-dd14015e8b7f" providerId="ADAL" clId="{BEA71E1B-B940-4713-B367-C17422B02C9A}" dt="2025-05-29T08:52:28.998" v="7752" actId="20577"/>
          <ac:spMkLst>
            <pc:docMk/>
            <pc:sldMk cId="3955281164" sldId="339"/>
            <ac:spMk id="2" creationId="{0269E292-AF79-0184-CCBD-E499A870D53E}"/>
          </ac:spMkLst>
        </pc:spChg>
        <pc:spChg chg="mod">
          <ac:chgData name="Mark Burrows" userId="6f861ed5-3dbc-48c5-8b13-dd14015e8b7f" providerId="ADAL" clId="{BEA71E1B-B940-4713-B367-C17422B02C9A}" dt="2025-05-29T08:52:19.999" v="7733" actId="20577"/>
          <ac:spMkLst>
            <pc:docMk/>
            <pc:sldMk cId="3955281164" sldId="339"/>
            <ac:spMk id="4" creationId="{3828502E-51A6-20B2-572C-9542771EA9EA}"/>
          </ac:spMkLst>
        </pc:spChg>
        <pc:spChg chg="add mod">
          <ac:chgData name="Mark Burrows" userId="6f861ed5-3dbc-48c5-8b13-dd14015e8b7f" providerId="ADAL" clId="{BEA71E1B-B940-4713-B367-C17422B02C9A}" dt="2025-05-22T15:44:38.347" v="1574" actId="164"/>
          <ac:spMkLst>
            <pc:docMk/>
            <pc:sldMk cId="3955281164" sldId="339"/>
            <ac:spMk id="21" creationId="{31F7964C-A8B3-E0C3-22B9-6DBB87980554}"/>
          </ac:spMkLst>
        </pc:spChg>
        <pc:spChg chg="add mod topLvl">
          <ac:chgData name="Mark Burrows" userId="6f861ed5-3dbc-48c5-8b13-dd14015e8b7f" providerId="ADAL" clId="{BEA71E1B-B940-4713-B367-C17422B02C9A}" dt="2025-05-22T15:52:06.233" v="1646" actId="164"/>
          <ac:spMkLst>
            <pc:docMk/>
            <pc:sldMk cId="3955281164" sldId="339"/>
            <ac:spMk id="25" creationId="{B798B7DC-414C-5AB6-71E9-AB375FA9D08A}"/>
          </ac:spMkLst>
        </pc:spChg>
        <pc:spChg chg="add mod">
          <ac:chgData name="Mark Burrows" userId="6f861ed5-3dbc-48c5-8b13-dd14015e8b7f" providerId="ADAL" clId="{BEA71E1B-B940-4713-B367-C17422B02C9A}" dt="2025-05-22T15:54:46.052" v="1665" actId="164"/>
          <ac:spMkLst>
            <pc:docMk/>
            <pc:sldMk cId="3955281164" sldId="339"/>
            <ac:spMk id="26" creationId="{AA2A24C2-8CA4-44CB-78F4-A1E37E255670}"/>
          </ac:spMkLst>
        </pc:spChg>
        <pc:spChg chg="add mod">
          <ac:chgData name="Mark Burrows" userId="6f861ed5-3dbc-48c5-8b13-dd14015e8b7f" providerId="ADAL" clId="{BEA71E1B-B940-4713-B367-C17422B02C9A}" dt="2025-05-22T15:57:01.500" v="1681" actId="164"/>
          <ac:spMkLst>
            <pc:docMk/>
            <pc:sldMk cId="3955281164" sldId="339"/>
            <ac:spMk id="29" creationId="{25D4FF1F-6664-AD5D-E0F1-147D9CC44681}"/>
          </ac:spMkLst>
        </pc:spChg>
        <pc:grpChg chg="add mod">
          <ac:chgData name="Mark Burrows" userId="6f861ed5-3dbc-48c5-8b13-dd14015e8b7f" providerId="ADAL" clId="{BEA71E1B-B940-4713-B367-C17422B02C9A}" dt="2025-05-22T15:44:38.347" v="1574" actId="164"/>
          <ac:grpSpMkLst>
            <pc:docMk/>
            <pc:sldMk cId="3955281164" sldId="339"/>
            <ac:grpSpMk id="22" creationId="{BD880221-C79C-7435-FB91-19D27A998CD7}"/>
          </ac:grpSpMkLst>
        </pc:grpChg>
        <pc:grpChg chg="add mod">
          <ac:chgData name="Mark Burrows" userId="6f861ed5-3dbc-48c5-8b13-dd14015e8b7f" providerId="ADAL" clId="{BEA71E1B-B940-4713-B367-C17422B02C9A}" dt="2025-05-22T15:52:09.371" v="1647" actId="1076"/>
          <ac:grpSpMkLst>
            <pc:docMk/>
            <pc:sldMk cId="3955281164" sldId="339"/>
            <ac:grpSpMk id="28" creationId="{7848C827-2B13-884D-FA84-4C7CF9BFFBC2}"/>
          </ac:grpSpMkLst>
        </pc:grpChg>
        <pc:grpChg chg="add mod">
          <ac:chgData name="Mark Burrows" userId="6f861ed5-3dbc-48c5-8b13-dd14015e8b7f" providerId="ADAL" clId="{BEA71E1B-B940-4713-B367-C17422B02C9A}" dt="2025-05-22T15:54:46.052" v="1665" actId="164"/>
          <ac:grpSpMkLst>
            <pc:docMk/>
            <pc:sldMk cId="3955281164" sldId="339"/>
            <ac:grpSpMk id="33" creationId="{585127DA-4AA5-7FE4-FE19-9ADB07240729}"/>
          </ac:grpSpMkLst>
        </pc:grpChg>
        <pc:grpChg chg="add mod">
          <ac:chgData name="Mark Burrows" userId="6f861ed5-3dbc-48c5-8b13-dd14015e8b7f" providerId="ADAL" clId="{BEA71E1B-B940-4713-B367-C17422B02C9A}" dt="2025-05-22T15:57:04.552" v="1682" actId="1076"/>
          <ac:grpSpMkLst>
            <pc:docMk/>
            <pc:sldMk cId="3955281164" sldId="339"/>
            <ac:grpSpMk id="36" creationId="{796BA313-BBAE-D03E-9DFD-C21F1755F810}"/>
          </ac:grpSpMkLst>
        </pc:grpChg>
        <pc:picChg chg="add mod modCrop">
          <ac:chgData name="Mark Burrows" userId="6f861ed5-3dbc-48c5-8b13-dd14015e8b7f" providerId="ADAL" clId="{BEA71E1B-B940-4713-B367-C17422B02C9A}" dt="2025-05-22T15:37:28.106" v="1498" actId="14100"/>
          <ac:picMkLst>
            <pc:docMk/>
            <pc:sldMk cId="3955281164" sldId="339"/>
            <ac:picMk id="9" creationId="{83EA03BC-A8F4-2F49-1DB9-06F6E6F0A551}"/>
          </ac:picMkLst>
        </pc:picChg>
        <pc:picChg chg="add mod">
          <ac:chgData name="Mark Burrows" userId="6f861ed5-3dbc-48c5-8b13-dd14015e8b7f" providerId="ADAL" clId="{BEA71E1B-B940-4713-B367-C17422B02C9A}" dt="2025-05-22T15:37:19.135" v="1496" actId="1076"/>
          <ac:picMkLst>
            <pc:docMk/>
            <pc:sldMk cId="3955281164" sldId="339"/>
            <ac:picMk id="12" creationId="{DC45E414-AF07-878C-C3FA-C8987720BAB7}"/>
          </ac:picMkLst>
        </pc:picChg>
        <pc:picChg chg="add mod">
          <ac:chgData name="Mark Burrows" userId="6f861ed5-3dbc-48c5-8b13-dd14015e8b7f" providerId="ADAL" clId="{BEA71E1B-B940-4713-B367-C17422B02C9A}" dt="2025-05-22T15:37:47.322" v="1502" actId="1076"/>
          <ac:picMkLst>
            <pc:docMk/>
            <pc:sldMk cId="3955281164" sldId="339"/>
            <ac:picMk id="14" creationId="{05F2BB36-B838-EF2A-9BEC-3A56352CF18C}"/>
          </ac:picMkLst>
        </pc:picChg>
        <pc:picChg chg="add mod modCrop">
          <ac:chgData name="Mark Burrows" userId="6f861ed5-3dbc-48c5-8b13-dd14015e8b7f" providerId="ADAL" clId="{BEA71E1B-B940-4713-B367-C17422B02C9A}" dt="2025-05-22T15:39:56.471" v="1525" actId="1076"/>
          <ac:picMkLst>
            <pc:docMk/>
            <pc:sldMk cId="3955281164" sldId="339"/>
            <ac:picMk id="16" creationId="{AEE40710-3EB3-0AD7-CC75-1E4B17C53950}"/>
          </ac:picMkLst>
        </pc:picChg>
        <pc:picChg chg="add mod modCrop">
          <ac:chgData name="Mark Burrows" userId="6f861ed5-3dbc-48c5-8b13-dd14015e8b7f" providerId="ADAL" clId="{BEA71E1B-B940-4713-B367-C17422B02C9A}" dt="2025-05-22T15:40:55.646" v="1535" actId="1076"/>
          <ac:picMkLst>
            <pc:docMk/>
            <pc:sldMk cId="3955281164" sldId="339"/>
            <ac:picMk id="18" creationId="{46949E84-29F1-3083-B369-779044BEC7DA}"/>
          </ac:picMkLst>
        </pc:picChg>
        <pc:picChg chg="add mod modCrop">
          <ac:chgData name="Mark Burrows" userId="6f861ed5-3dbc-48c5-8b13-dd14015e8b7f" providerId="ADAL" clId="{BEA71E1B-B940-4713-B367-C17422B02C9A}" dt="2025-05-22T15:44:38.347" v="1574" actId="164"/>
          <ac:picMkLst>
            <pc:docMk/>
            <pc:sldMk cId="3955281164" sldId="339"/>
            <ac:picMk id="20" creationId="{BE830D62-9D6F-F046-AE29-2EEAE474960B}"/>
          </ac:picMkLst>
        </pc:picChg>
        <pc:picChg chg="add mod topLvl modCrop">
          <ac:chgData name="Mark Burrows" userId="6f861ed5-3dbc-48c5-8b13-dd14015e8b7f" providerId="ADAL" clId="{BEA71E1B-B940-4713-B367-C17422B02C9A}" dt="2025-05-22T15:52:06.233" v="1646" actId="164"/>
          <ac:picMkLst>
            <pc:docMk/>
            <pc:sldMk cId="3955281164" sldId="339"/>
            <ac:picMk id="24" creationId="{DC78FD47-6823-6C65-AEED-86DD149CF366}"/>
          </ac:picMkLst>
        </pc:picChg>
        <pc:picChg chg="add mod">
          <ac:chgData name="Mark Burrows" userId="6f861ed5-3dbc-48c5-8b13-dd14015e8b7f" providerId="ADAL" clId="{BEA71E1B-B940-4713-B367-C17422B02C9A}" dt="2025-05-22T15:54:46.052" v="1665" actId="164"/>
          <ac:picMkLst>
            <pc:docMk/>
            <pc:sldMk cId="3955281164" sldId="339"/>
            <ac:picMk id="32" creationId="{714B493A-B51B-8F8B-2291-0D9770D145EA}"/>
          </ac:picMkLst>
        </pc:picChg>
        <pc:picChg chg="add mod">
          <ac:chgData name="Mark Burrows" userId="6f861ed5-3dbc-48c5-8b13-dd14015e8b7f" providerId="ADAL" clId="{BEA71E1B-B940-4713-B367-C17422B02C9A}" dt="2025-05-22T15:57:01.500" v="1681" actId="164"/>
          <ac:picMkLst>
            <pc:docMk/>
            <pc:sldMk cId="3955281164" sldId="339"/>
            <ac:picMk id="35" creationId="{0C02120E-8360-B5D9-E2AD-4AE124DB42F4}"/>
          </ac:picMkLst>
        </pc:picChg>
      </pc:sldChg>
      <pc:sldChg chg="addSp delSp modSp new mod ord modClrScheme modAnim chgLayout modNotesTx">
        <pc:chgData name="Mark Burrows" userId="6f861ed5-3dbc-48c5-8b13-dd14015e8b7f" providerId="ADAL" clId="{BEA71E1B-B940-4713-B367-C17422B02C9A}" dt="2025-05-29T10:26:40.740" v="7909" actId="478"/>
        <pc:sldMkLst>
          <pc:docMk/>
          <pc:sldMk cId="510322618" sldId="340"/>
        </pc:sldMkLst>
        <pc:spChg chg="mod">
          <ac:chgData name="Mark Burrows" userId="6f861ed5-3dbc-48c5-8b13-dd14015e8b7f" providerId="ADAL" clId="{BEA71E1B-B940-4713-B367-C17422B02C9A}" dt="2025-05-23T08:36:01.552" v="1753" actId="26606"/>
          <ac:spMkLst>
            <pc:docMk/>
            <pc:sldMk cId="510322618" sldId="340"/>
            <ac:spMk id="2" creationId="{7EB2B1B8-753D-525E-C7C3-AC9FBA03C5F0}"/>
          </ac:spMkLst>
        </pc:spChg>
        <pc:spChg chg="add mod">
          <ac:chgData name="Mark Burrows" userId="6f861ed5-3dbc-48c5-8b13-dd14015e8b7f" providerId="ADAL" clId="{BEA71E1B-B940-4713-B367-C17422B02C9A}" dt="2025-05-29T08:49:32.033" v="7657" actId="6549"/>
          <ac:spMkLst>
            <pc:docMk/>
            <pc:sldMk cId="510322618" sldId="340"/>
            <ac:spMk id="17" creationId="{E9C52826-A273-3FBC-E33F-2961272986E4}"/>
          </ac:spMkLst>
        </pc:spChg>
        <pc:spChg chg="add mod">
          <ac:chgData name="Mark Burrows" userId="6f861ed5-3dbc-48c5-8b13-dd14015e8b7f" providerId="ADAL" clId="{BEA71E1B-B940-4713-B367-C17422B02C9A}" dt="2025-05-23T09:21:29.715" v="2132" actId="1076"/>
          <ac:spMkLst>
            <pc:docMk/>
            <pc:sldMk cId="510322618" sldId="340"/>
            <ac:spMk id="18" creationId="{E6B6CB43-65F0-A2C7-B290-78D2928AA062}"/>
          </ac:spMkLst>
        </pc:spChg>
        <pc:spChg chg="add mod">
          <ac:chgData name="Mark Burrows" userId="6f861ed5-3dbc-48c5-8b13-dd14015e8b7f" providerId="ADAL" clId="{BEA71E1B-B940-4713-B367-C17422B02C9A}" dt="2025-05-23T09:21:41.791" v="2140" actId="20577"/>
          <ac:spMkLst>
            <pc:docMk/>
            <pc:sldMk cId="510322618" sldId="340"/>
            <ac:spMk id="19" creationId="{97E077A6-D296-C5F4-E89F-98BF645BE5AD}"/>
          </ac:spMkLst>
        </pc:spChg>
        <pc:spChg chg="add mod">
          <ac:chgData name="Mark Burrows" userId="6f861ed5-3dbc-48c5-8b13-dd14015e8b7f" providerId="ADAL" clId="{BEA71E1B-B940-4713-B367-C17422B02C9A}" dt="2025-05-23T09:21:49.020" v="2146" actId="20577"/>
          <ac:spMkLst>
            <pc:docMk/>
            <pc:sldMk cId="510322618" sldId="340"/>
            <ac:spMk id="20" creationId="{8BB8B524-41B8-6FBA-F838-12DCF50B76F9}"/>
          </ac:spMkLst>
        </pc:spChg>
        <pc:spChg chg="add mod">
          <ac:chgData name="Mark Burrows" userId="6f861ed5-3dbc-48c5-8b13-dd14015e8b7f" providerId="ADAL" clId="{BEA71E1B-B940-4713-B367-C17422B02C9A}" dt="2025-05-23T09:22:01.820" v="2167" actId="20577"/>
          <ac:spMkLst>
            <pc:docMk/>
            <pc:sldMk cId="510322618" sldId="340"/>
            <ac:spMk id="21" creationId="{4473F9FF-E875-62DE-DE7F-8C8B30E80713}"/>
          </ac:spMkLst>
        </pc:spChg>
        <pc:picChg chg="add mod">
          <ac:chgData name="Mark Burrows" userId="6f861ed5-3dbc-48c5-8b13-dd14015e8b7f" providerId="ADAL" clId="{BEA71E1B-B940-4713-B367-C17422B02C9A}" dt="2025-05-23T09:19:47.280" v="2101" actId="1076"/>
          <ac:picMkLst>
            <pc:docMk/>
            <pc:sldMk cId="510322618" sldId="340"/>
            <ac:picMk id="16" creationId="{76EA8A30-98AC-9CD7-6DF5-5FD5A1E5801E}"/>
          </ac:picMkLst>
        </pc:picChg>
        <pc:picChg chg="add mod">
          <ac:chgData name="Mark Burrows" userId="6f861ed5-3dbc-48c5-8b13-dd14015e8b7f" providerId="ADAL" clId="{BEA71E1B-B940-4713-B367-C17422B02C9A}" dt="2025-05-23T09:20:07.745" v="2103" actId="18131"/>
          <ac:picMkLst>
            <pc:docMk/>
            <pc:sldMk cId="510322618" sldId="340"/>
            <ac:picMk id="1026" creationId="{BE4AA1FD-0526-DD02-F9FF-EB90375A535E}"/>
          </ac:picMkLst>
        </pc:picChg>
        <pc:picChg chg="add mod">
          <ac:chgData name="Mark Burrows" userId="6f861ed5-3dbc-48c5-8b13-dd14015e8b7f" providerId="ADAL" clId="{BEA71E1B-B940-4713-B367-C17422B02C9A}" dt="2025-05-23T09:19:47.280" v="2101" actId="1076"/>
          <ac:picMkLst>
            <pc:docMk/>
            <pc:sldMk cId="510322618" sldId="340"/>
            <ac:picMk id="1028" creationId="{675E1936-F05B-CD9D-80E1-E8D7C7520071}"/>
          </ac:picMkLst>
        </pc:picChg>
        <pc:picChg chg="add mod">
          <ac:chgData name="Mark Burrows" userId="6f861ed5-3dbc-48c5-8b13-dd14015e8b7f" providerId="ADAL" clId="{BEA71E1B-B940-4713-B367-C17422B02C9A}" dt="2025-05-23T09:19:47.280" v="2101" actId="1076"/>
          <ac:picMkLst>
            <pc:docMk/>
            <pc:sldMk cId="510322618" sldId="340"/>
            <ac:picMk id="1030" creationId="{97CDBE81-E777-5461-27FC-F42CF34E0680}"/>
          </ac:picMkLst>
        </pc:picChg>
      </pc:sldChg>
      <pc:sldChg chg="addSp delSp modSp new del">
        <pc:chgData name="Mark Burrows" userId="6f861ed5-3dbc-48c5-8b13-dd14015e8b7f" providerId="ADAL" clId="{BEA71E1B-B940-4713-B367-C17422B02C9A}" dt="2025-05-28T12:55:01.645" v="4783" actId="47"/>
        <pc:sldMkLst>
          <pc:docMk/>
          <pc:sldMk cId="3410837416" sldId="341"/>
        </pc:sldMkLst>
      </pc:sldChg>
      <pc:sldChg chg="addSp delSp modSp new mod modAnim">
        <pc:chgData name="Mark Burrows" userId="6f861ed5-3dbc-48c5-8b13-dd14015e8b7f" providerId="ADAL" clId="{BEA71E1B-B940-4713-B367-C17422B02C9A}" dt="2025-05-29T10:27:17.618" v="7913" actId="20577"/>
        <pc:sldMkLst>
          <pc:docMk/>
          <pc:sldMk cId="1132771174" sldId="342"/>
        </pc:sldMkLst>
        <pc:spChg chg="mod">
          <ac:chgData name="Mark Burrows" userId="6f861ed5-3dbc-48c5-8b13-dd14015e8b7f" providerId="ADAL" clId="{BEA71E1B-B940-4713-B367-C17422B02C9A}" dt="2025-05-23T09:24:00.657" v="2189" actId="20577"/>
          <ac:spMkLst>
            <pc:docMk/>
            <pc:sldMk cId="1132771174" sldId="342"/>
            <ac:spMk id="2" creationId="{F039A462-6839-3C03-2870-970C6FF32027}"/>
          </ac:spMkLst>
        </pc:spChg>
        <pc:spChg chg="mod">
          <ac:chgData name="Mark Burrows" userId="6f861ed5-3dbc-48c5-8b13-dd14015e8b7f" providerId="ADAL" clId="{BEA71E1B-B940-4713-B367-C17422B02C9A}" dt="2025-05-29T10:27:17.618" v="7913" actId="20577"/>
          <ac:spMkLst>
            <pc:docMk/>
            <pc:sldMk cId="1132771174" sldId="342"/>
            <ac:spMk id="4" creationId="{0458862F-BFAD-D4DD-644C-864F09714E75}"/>
          </ac:spMkLst>
        </pc:spChg>
        <pc:picChg chg="add mod">
          <ac:chgData name="Mark Burrows" userId="6f861ed5-3dbc-48c5-8b13-dd14015e8b7f" providerId="ADAL" clId="{BEA71E1B-B940-4713-B367-C17422B02C9A}" dt="2025-05-23T09:25:59.435" v="2201" actId="962"/>
          <ac:picMkLst>
            <pc:docMk/>
            <pc:sldMk cId="1132771174" sldId="342"/>
            <ac:picMk id="7" creationId="{B46F0A26-12FD-3752-A7D5-070D59E0AF22}"/>
          </ac:picMkLst>
        </pc:picChg>
      </pc:sldChg>
      <pc:sldChg chg="addSp delSp modSp add mod modAnim">
        <pc:chgData name="Mark Burrows" userId="6f861ed5-3dbc-48c5-8b13-dd14015e8b7f" providerId="ADAL" clId="{BEA71E1B-B940-4713-B367-C17422B02C9A}" dt="2025-05-29T10:27:45.620" v="7930" actId="6549"/>
        <pc:sldMkLst>
          <pc:docMk/>
          <pc:sldMk cId="2251933912" sldId="343"/>
        </pc:sldMkLst>
        <pc:spChg chg="mod">
          <ac:chgData name="Mark Burrows" userId="6f861ed5-3dbc-48c5-8b13-dd14015e8b7f" providerId="ADAL" clId="{BEA71E1B-B940-4713-B367-C17422B02C9A}" dt="2025-05-23T10:06:36.797" v="2224"/>
          <ac:spMkLst>
            <pc:docMk/>
            <pc:sldMk cId="2251933912" sldId="343"/>
            <ac:spMk id="2" creationId="{13CD6B63-D889-0DA0-7358-4A245ADC0447}"/>
          </ac:spMkLst>
        </pc:spChg>
        <pc:spChg chg="mod">
          <ac:chgData name="Mark Burrows" userId="6f861ed5-3dbc-48c5-8b13-dd14015e8b7f" providerId="ADAL" clId="{BEA71E1B-B940-4713-B367-C17422B02C9A}" dt="2025-05-29T10:27:45.620" v="7930" actId="6549"/>
          <ac:spMkLst>
            <pc:docMk/>
            <pc:sldMk cId="2251933912" sldId="343"/>
            <ac:spMk id="4" creationId="{78E8A67F-2421-DC91-750F-B753FFA8940E}"/>
          </ac:spMkLst>
        </pc:spChg>
        <pc:picChg chg="add mod modCrop">
          <ac:chgData name="Mark Burrows" userId="6f861ed5-3dbc-48c5-8b13-dd14015e8b7f" providerId="ADAL" clId="{BEA71E1B-B940-4713-B367-C17422B02C9A}" dt="2025-05-23T10:11:05.555" v="2457" actId="18131"/>
          <ac:picMkLst>
            <pc:docMk/>
            <pc:sldMk cId="2251933912" sldId="343"/>
            <ac:picMk id="11" creationId="{2C7DBAFD-7AF7-272F-936F-257FFF5BC5A0}"/>
          </ac:picMkLst>
        </pc:picChg>
      </pc:sldChg>
      <pc:sldChg chg="addSp delSp modSp new mod modAnim">
        <pc:chgData name="Mark Burrows" userId="6f861ed5-3dbc-48c5-8b13-dd14015e8b7f" providerId="ADAL" clId="{BEA71E1B-B940-4713-B367-C17422B02C9A}" dt="2025-05-29T10:29:36.274" v="7985" actId="1076"/>
        <pc:sldMkLst>
          <pc:docMk/>
          <pc:sldMk cId="1783954929" sldId="344"/>
        </pc:sldMkLst>
        <pc:spChg chg="mod">
          <ac:chgData name="Mark Burrows" userId="6f861ed5-3dbc-48c5-8b13-dd14015e8b7f" providerId="ADAL" clId="{BEA71E1B-B940-4713-B367-C17422B02C9A}" dt="2025-05-29T10:29:00.767" v="7953" actId="6549"/>
          <ac:spMkLst>
            <pc:docMk/>
            <pc:sldMk cId="1783954929" sldId="344"/>
            <ac:spMk id="4" creationId="{CD873DC6-98D2-3E03-EF7A-F75041F5291F}"/>
          </ac:spMkLst>
        </pc:spChg>
        <pc:spChg chg="mod">
          <ac:chgData name="Mark Burrows" userId="6f861ed5-3dbc-48c5-8b13-dd14015e8b7f" providerId="ADAL" clId="{BEA71E1B-B940-4713-B367-C17422B02C9A}" dt="2025-05-29T10:29:36.274" v="7985" actId="1076"/>
          <ac:spMkLst>
            <pc:docMk/>
            <pc:sldMk cId="1783954929" sldId="344"/>
            <ac:spMk id="5" creationId="{0BFFEE0A-6B10-2C10-35E6-0913A273F05C}"/>
          </ac:spMkLst>
        </pc:spChg>
        <pc:spChg chg="mod">
          <ac:chgData name="Mark Burrows" userId="6f861ed5-3dbc-48c5-8b13-dd14015e8b7f" providerId="ADAL" clId="{BEA71E1B-B940-4713-B367-C17422B02C9A}" dt="2025-05-29T08:19:33.354" v="7281" actId="20577"/>
          <ac:spMkLst>
            <pc:docMk/>
            <pc:sldMk cId="1783954929" sldId="344"/>
            <ac:spMk id="7" creationId="{66B6C7AD-D09A-534E-29A4-BC97EA39C822}"/>
          </ac:spMkLst>
        </pc:spChg>
        <pc:spChg chg="add mod">
          <ac:chgData name="Mark Burrows" userId="6f861ed5-3dbc-48c5-8b13-dd14015e8b7f" providerId="ADAL" clId="{BEA71E1B-B940-4713-B367-C17422B02C9A}" dt="2025-05-29T08:19:31.711" v="7279" actId="20577"/>
          <ac:spMkLst>
            <pc:docMk/>
            <pc:sldMk cId="1783954929" sldId="344"/>
            <ac:spMk id="19" creationId="{F8F3E269-EA18-CB20-D308-C2313A76D817}"/>
          </ac:spMkLst>
        </pc:spChg>
        <pc:spChg chg="add mod">
          <ac:chgData name="Mark Burrows" userId="6f861ed5-3dbc-48c5-8b13-dd14015e8b7f" providerId="ADAL" clId="{BEA71E1B-B940-4713-B367-C17422B02C9A}" dt="2025-05-29T08:19:34.443" v="7282" actId="20577"/>
          <ac:spMkLst>
            <pc:docMk/>
            <pc:sldMk cId="1783954929" sldId="344"/>
            <ac:spMk id="27" creationId="{D7C77B6E-5137-37A9-279F-B13080B20635}"/>
          </ac:spMkLst>
        </pc:spChg>
        <pc:spChg chg="add mod">
          <ac:chgData name="Mark Burrows" userId="6f861ed5-3dbc-48c5-8b13-dd14015e8b7f" providerId="ADAL" clId="{BEA71E1B-B940-4713-B367-C17422B02C9A}" dt="2025-05-29T08:19:35.635" v="7283" actId="20577"/>
          <ac:spMkLst>
            <pc:docMk/>
            <pc:sldMk cId="1783954929" sldId="344"/>
            <ac:spMk id="28" creationId="{036D69F7-38A8-8EF5-716C-7E0DDB26F40B}"/>
          </ac:spMkLst>
        </pc:spChg>
        <pc:spChg chg="add mod">
          <ac:chgData name="Mark Burrows" userId="6f861ed5-3dbc-48c5-8b13-dd14015e8b7f" providerId="ADAL" clId="{BEA71E1B-B940-4713-B367-C17422B02C9A}" dt="2025-05-29T08:19:36.821" v="7284" actId="20577"/>
          <ac:spMkLst>
            <pc:docMk/>
            <pc:sldMk cId="1783954929" sldId="344"/>
            <ac:spMk id="32" creationId="{48023131-4D2D-407C-7B22-8D666F931E0D}"/>
          </ac:spMkLst>
        </pc:spChg>
        <pc:picChg chg="add mod">
          <ac:chgData name="Mark Burrows" userId="6f861ed5-3dbc-48c5-8b13-dd14015e8b7f" providerId="ADAL" clId="{BEA71E1B-B940-4713-B367-C17422B02C9A}" dt="2025-05-23T10:25:49.628" v="3189" actId="465"/>
          <ac:picMkLst>
            <pc:docMk/>
            <pc:sldMk cId="1783954929" sldId="344"/>
            <ac:picMk id="17" creationId="{5A0762C7-0AF3-1E0E-A5C3-993C4DA21857}"/>
          </ac:picMkLst>
        </pc:picChg>
        <pc:picChg chg="add mod">
          <ac:chgData name="Mark Burrows" userId="6f861ed5-3dbc-48c5-8b13-dd14015e8b7f" providerId="ADAL" clId="{BEA71E1B-B940-4713-B367-C17422B02C9A}" dt="2025-05-23T10:25:49.628" v="3189" actId="465"/>
          <ac:picMkLst>
            <pc:docMk/>
            <pc:sldMk cId="1783954929" sldId="344"/>
            <ac:picMk id="21" creationId="{ECC84227-43DA-607C-134A-28EAD0A2FA9C}"/>
          </ac:picMkLst>
        </pc:picChg>
        <pc:picChg chg="add mod">
          <ac:chgData name="Mark Burrows" userId="6f861ed5-3dbc-48c5-8b13-dd14015e8b7f" providerId="ADAL" clId="{BEA71E1B-B940-4713-B367-C17422B02C9A}" dt="2025-05-23T10:25:49.628" v="3189" actId="465"/>
          <ac:picMkLst>
            <pc:docMk/>
            <pc:sldMk cId="1783954929" sldId="344"/>
            <ac:picMk id="26" creationId="{9EC03262-095E-366C-7D22-DBB122BA1565}"/>
          </ac:picMkLst>
        </pc:picChg>
        <pc:picChg chg="add mod">
          <ac:chgData name="Mark Burrows" userId="6f861ed5-3dbc-48c5-8b13-dd14015e8b7f" providerId="ADAL" clId="{BEA71E1B-B940-4713-B367-C17422B02C9A}" dt="2025-05-23T10:25:49.628" v="3189" actId="465"/>
          <ac:picMkLst>
            <pc:docMk/>
            <pc:sldMk cId="1783954929" sldId="344"/>
            <ac:picMk id="31" creationId="{E0C6A903-6061-163E-8F09-00A680FABC83}"/>
          </ac:picMkLst>
        </pc:picChg>
        <pc:picChg chg="add mod">
          <ac:chgData name="Mark Burrows" userId="6f861ed5-3dbc-48c5-8b13-dd14015e8b7f" providerId="ADAL" clId="{BEA71E1B-B940-4713-B367-C17422B02C9A}" dt="2025-05-23T10:25:49.628" v="3189" actId="465"/>
          <ac:picMkLst>
            <pc:docMk/>
            <pc:sldMk cId="1783954929" sldId="344"/>
            <ac:picMk id="33" creationId="{BF0C3135-A055-0CF4-2FE0-2846CAD14906}"/>
          </ac:picMkLst>
        </pc:picChg>
        <pc:picChg chg="add mod">
          <ac:chgData name="Mark Burrows" userId="6f861ed5-3dbc-48c5-8b13-dd14015e8b7f" providerId="ADAL" clId="{BEA71E1B-B940-4713-B367-C17422B02C9A}" dt="2025-05-23T10:26:22.138" v="3191"/>
          <ac:picMkLst>
            <pc:docMk/>
            <pc:sldMk cId="1783954929" sldId="344"/>
            <ac:picMk id="34" creationId="{2E7A9575-05BF-E941-611F-DA9B87ACD5C4}"/>
          </ac:picMkLst>
        </pc:picChg>
      </pc:sldChg>
      <pc:sldChg chg="addSp delSp modSp add mod modAnim">
        <pc:chgData name="Mark Burrows" userId="6f861ed5-3dbc-48c5-8b13-dd14015e8b7f" providerId="ADAL" clId="{BEA71E1B-B940-4713-B367-C17422B02C9A}" dt="2025-05-29T10:29:43.404" v="7986" actId="113"/>
        <pc:sldMkLst>
          <pc:docMk/>
          <pc:sldMk cId="1791182447" sldId="345"/>
        </pc:sldMkLst>
        <pc:spChg chg="mod">
          <ac:chgData name="Mark Burrows" userId="6f861ed5-3dbc-48c5-8b13-dd14015e8b7f" providerId="ADAL" clId="{BEA71E1B-B940-4713-B367-C17422B02C9A}" dt="2025-05-29T10:29:12.599" v="7970" actId="6549"/>
          <ac:spMkLst>
            <pc:docMk/>
            <pc:sldMk cId="1791182447" sldId="345"/>
            <ac:spMk id="4" creationId="{A138E9A7-CDE5-BAA6-3814-15C15AAD55BD}"/>
          </ac:spMkLst>
        </pc:spChg>
        <pc:spChg chg="mod">
          <ac:chgData name="Mark Burrows" userId="6f861ed5-3dbc-48c5-8b13-dd14015e8b7f" providerId="ADAL" clId="{BEA71E1B-B940-4713-B367-C17422B02C9A}" dt="2025-05-29T10:29:43.404" v="7986" actId="113"/>
          <ac:spMkLst>
            <pc:docMk/>
            <pc:sldMk cId="1791182447" sldId="345"/>
            <ac:spMk id="5" creationId="{FCF2C54D-69FF-0AD5-6443-E6BF13913E52}"/>
          </ac:spMkLst>
        </pc:spChg>
        <pc:spChg chg="mod">
          <ac:chgData name="Mark Burrows" userId="6f861ed5-3dbc-48c5-8b13-dd14015e8b7f" providerId="ADAL" clId="{BEA71E1B-B940-4713-B367-C17422B02C9A}" dt="2025-05-29T08:20:32.699" v="7321" actId="20577"/>
          <ac:spMkLst>
            <pc:docMk/>
            <pc:sldMk cId="1791182447" sldId="345"/>
            <ac:spMk id="7" creationId="{1091D56A-8D83-9578-470C-686193A6121D}"/>
          </ac:spMkLst>
        </pc:spChg>
        <pc:spChg chg="add mod">
          <ac:chgData name="Mark Burrows" userId="6f861ed5-3dbc-48c5-8b13-dd14015e8b7f" providerId="ADAL" clId="{BEA71E1B-B940-4713-B367-C17422B02C9A}" dt="2025-05-23T11:15:39.870" v="3462" actId="207"/>
          <ac:spMkLst>
            <pc:docMk/>
            <pc:sldMk cId="1791182447" sldId="345"/>
            <ac:spMk id="14" creationId="{0F1BDF35-9A35-7C2D-1F07-C680A54BDCBE}"/>
          </ac:spMkLst>
        </pc:spChg>
        <pc:spChg chg="mod">
          <ac:chgData name="Mark Burrows" userId="6f861ed5-3dbc-48c5-8b13-dd14015e8b7f" providerId="ADAL" clId="{BEA71E1B-B940-4713-B367-C17422B02C9A}" dt="2025-05-23T11:19:20.384" v="3498" actId="1076"/>
          <ac:spMkLst>
            <pc:docMk/>
            <pc:sldMk cId="1791182447" sldId="345"/>
            <ac:spMk id="19" creationId="{65ED0E52-526F-A90A-B379-B944345043F7}"/>
          </ac:spMkLst>
        </pc:spChg>
        <pc:spChg chg="mod">
          <ac:chgData name="Mark Burrows" userId="6f861ed5-3dbc-48c5-8b13-dd14015e8b7f" providerId="ADAL" clId="{BEA71E1B-B940-4713-B367-C17422B02C9A}" dt="2025-05-29T08:20:34.933" v="7324" actId="20577"/>
          <ac:spMkLst>
            <pc:docMk/>
            <pc:sldMk cId="1791182447" sldId="345"/>
            <ac:spMk id="27" creationId="{1F95DB1A-9B38-D33C-418F-F89BF78FDEDC}"/>
          </ac:spMkLst>
        </pc:spChg>
        <pc:spChg chg="mod">
          <ac:chgData name="Mark Burrows" userId="6f861ed5-3dbc-48c5-8b13-dd14015e8b7f" providerId="ADAL" clId="{BEA71E1B-B940-4713-B367-C17422B02C9A}" dt="2025-05-29T08:20:36.284" v="7325" actId="20577"/>
          <ac:spMkLst>
            <pc:docMk/>
            <pc:sldMk cId="1791182447" sldId="345"/>
            <ac:spMk id="28" creationId="{BC5653FD-4D21-1282-2BF0-9F6ED4490DD5}"/>
          </ac:spMkLst>
        </pc:spChg>
        <pc:spChg chg="mod">
          <ac:chgData name="Mark Burrows" userId="6f861ed5-3dbc-48c5-8b13-dd14015e8b7f" providerId="ADAL" clId="{BEA71E1B-B940-4713-B367-C17422B02C9A}" dt="2025-05-29T08:20:37.835" v="7326" actId="20577"/>
          <ac:spMkLst>
            <pc:docMk/>
            <pc:sldMk cId="1791182447" sldId="345"/>
            <ac:spMk id="32" creationId="{A7FA8CBF-AD96-F5B6-4688-419DE002A8BE}"/>
          </ac:spMkLst>
        </pc:spChg>
        <pc:picChg chg="add mod">
          <ac:chgData name="Mark Burrows" userId="6f861ed5-3dbc-48c5-8b13-dd14015e8b7f" providerId="ADAL" clId="{BEA71E1B-B940-4713-B367-C17422B02C9A}" dt="2025-05-23T11:12:42.861" v="3437" actId="962"/>
          <ac:picMkLst>
            <pc:docMk/>
            <pc:sldMk cId="1791182447" sldId="345"/>
            <ac:picMk id="9" creationId="{F0323113-0B67-57F3-FB97-B693E8E6BE92}"/>
          </ac:picMkLst>
        </pc:picChg>
        <pc:picChg chg="add mod">
          <ac:chgData name="Mark Burrows" userId="6f861ed5-3dbc-48c5-8b13-dd14015e8b7f" providerId="ADAL" clId="{BEA71E1B-B940-4713-B367-C17422B02C9A}" dt="2025-05-23T11:19:15.262" v="3497" actId="465"/>
          <ac:picMkLst>
            <pc:docMk/>
            <pc:sldMk cId="1791182447" sldId="345"/>
            <ac:picMk id="11" creationId="{67AD4125-9E7E-B1E3-BA74-89FB9F402194}"/>
          </ac:picMkLst>
        </pc:picChg>
        <pc:picChg chg="add mod ord modCrop">
          <ac:chgData name="Mark Burrows" userId="6f861ed5-3dbc-48c5-8b13-dd14015e8b7f" providerId="ADAL" clId="{BEA71E1B-B940-4713-B367-C17422B02C9A}" dt="2025-05-23T11:21:35.097" v="3521" actId="14100"/>
          <ac:picMkLst>
            <pc:docMk/>
            <pc:sldMk cId="1791182447" sldId="345"/>
            <ac:picMk id="13" creationId="{2401ACC5-3ECB-CB7B-B086-73E2BE31D4AF}"/>
          </ac:picMkLst>
        </pc:picChg>
        <pc:picChg chg="add mod">
          <ac:chgData name="Mark Burrows" userId="6f861ed5-3dbc-48c5-8b13-dd14015e8b7f" providerId="ADAL" clId="{BEA71E1B-B940-4713-B367-C17422B02C9A}" dt="2025-05-23T11:19:15.262" v="3497" actId="465"/>
          <ac:picMkLst>
            <pc:docMk/>
            <pc:sldMk cId="1791182447" sldId="345"/>
            <ac:picMk id="16" creationId="{8E86CF7C-01CD-F86A-4576-769ED81FF3C9}"/>
          </ac:picMkLst>
        </pc:picChg>
        <pc:picChg chg="add mod">
          <ac:chgData name="Mark Burrows" userId="6f861ed5-3dbc-48c5-8b13-dd14015e8b7f" providerId="ADAL" clId="{BEA71E1B-B940-4713-B367-C17422B02C9A}" dt="2025-05-23T11:19:15.262" v="3497" actId="465"/>
          <ac:picMkLst>
            <pc:docMk/>
            <pc:sldMk cId="1791182447" sldId="345"/>
            <ac:picMk id="20" creationId="{1830F9F8-020C-A487-1138-907657F14A3D}"/>
          </ac:picMkLst>
        </pc:picChg>
        <pc:picChg chg="add mod modCrop">
          <ac:chgData name="Mark Burrows" userId="6f861ed5-3dbc-48c5-8b13-dd14015e8b7f" providerId="ADAL" clId="{BEA71E1B-B940-4713-B367-C17422B02C9A}" dt="2025-05-23T11:19:03.309" v="3496" actId="14100"/>
          <ac:picMkLst>
            <pc:docMk/>
            <pc:sldMk cId="1791182447" sldId="345"/>
            <ac:picMk id="23" creationId="{3F7E7E51-8558-1359-E7F5-3415DCDC2405}"/>
          </ac:picMkLst>
        </pc:picChg>
      </pc:sldChg>
      <pc:sldChg chg="modSp new del mod">
        <pc:chgData name="Mark Burrows" userId="6f861ed5-3dbc-48c5-8b13-dd14015e8b7f" providerId="ADAL" clId="{BEA71E1B-B940-4713-B367-C17422B02C9A}" dt="2025-05-28T12:00:46.729" v="4782" actId="47"/>
        <pc:sldMkLst>
          <pc:docMk/>
          <pc:sldMk cId="2865504441" sldId="346"/>
        </pc:sldMkLst>
      </pc:sldChg>
      <pc:sldChg chg="new del">
        <pc:chgData name="Mark Burrows" userId="6f861ed5-3dbc-48c5-8b13-dd14015e8b7f" providerId="ADAL" clId="{BEA71E1B-B940-4713-B367-C17422B02C9A}" dt="2025-05-28T10:41:49.491" v="3593" actId="680"/>
        <pc:sldMkLst>
          <pc:docMk/>
          <pc:sldMk cId="3607668354" sldId="346"/>
        </pc:sldMkLst>
      </pc:sldChg>
      <pc:sldChg chg="addSp delSp modSp new mod modAnim">
        <pc:chgData name="Mark Burrows" userId="6f861ed5-3dbc-48c5-8b13-dd14015e8b7f" providerId="ADAL" clId="{BEA71E1B-B940-4713-B367-C17422B02C9A}" dt="2025-05-29T10:31:54.218" v="8210" actId="20577"/>
        <pc:sldMkLst>
          <pc:docMk/>
          <pc:sldMk cId="57804142" sldId="347"/>
        </pc:sldMkLst>
        <pc:spChg chg="mod">
          <ac:chgData name="Mark Burrows" userId="6f861ed5-3dbc-48c5-8b13-dd14015e8b7f" providerId="ADAL" clId="{BEA71E1B-B940-4713-B367-C17422B02C9A}" dt="2025-05-28T11:29:14.488" v="4053" actId="20577"/>
          <ac:spMkLst>
            <pc:docMk/>
            <pc:sldMk cId="57804142" sldId="347"/>
            <ac:spMk id="2" creationId="{9B98E059-2F3F-0CCF-2E19-D57A46DBD537}"/>
          </ac:spMkLst>
        </pc:spChg>
        <pc:spChg chg="mod">
          <ac:chgData name="Mark Burrows" userId="6f861ed5-3dbc-48c5-8b13-dd14015e8b7f" providerId="ADAL" clId="{BEA71E1B-B940-4713-B367-C17422B02C9A}" dt="2025-05-29T10:31:54.218" v="8210" actId="20577"/>
          <ac:spMkLst>
            <pc:docMk/>
            <pc:sldMk cId="57804142" sldId="347"/>
            <ac:spMk id="4" creationId="{A397D20A-E67A-8854-EB3E-B7BB129E1244}"/>
          </ac:spMkLst>
        </pc:spChg>
        <pc:spChg chg="mod">
          <ac:chgData name="Mark Burrows" userId="6f861ed5-3dbc-48c5-8b13-dd14015e8b7f" providerId="ADAL" clId="{BEA71E1B-B940-4713-B367-C17422B02C9A}" dt="2025-05-29T08:20:48.630" v="7327" actId="20577"/>
          <ac:spMkLst>
            <pc:docMk/>
            <pc:sldMk cId="57804142" sldId="347"/>
            <ac:spMk id="6" creationId="{D8A4A310-F240-D9D5-8AE7-6C37D0F3C7AE}"/>
          </ac:spMkLst>
        </pc:spChg>
        <pc:picChg chg="add mod">
          <ac:chgData name="Mark Burrows" userId="6f861ed5-3dbc-48c5-8b13-dd14015e8b7f" providerId="ADAL" clId="{BEA71E1B-B940-4713-B367-C17422B02C9A}" dt="2025-05-28T11:33:23.072" v="4295" actId="962"/>
          <ac:picMkLst>
            <pc:docMk/>
            <pc:sldMk cId="57804142" sldId="347"/>
            <ac:picMk id="8" creationId="{E36523DE-7E14-0E1D-FF76-579B1F63FBCB}"/>
          </ac:picMkLst>
        </pc:picChg>
      </pc:sldChg>
      <pc:sldChg chg="addSp delSp modSp new mod modClrScheme modAnim chgLayout">
        <pc:chgData name="Mark Burrows" userId="6f861ed5-3dbc-48c5-8b13-dd14015e8b7f" providerId="ADAL" clId="{BEA71E1B-B940-4713-B367-C17422B02C9A}" dt="2025-05-28T15:56:47.862" v="7053"/>
        <pc:sldMkLst>
          <pc:docMk/>
          <pc:sldMk cId="1019399090" sldId="348"/>
        </pc:sldMkLst>
        <pc:spChg chg="mod">
          <ac:chgData name="Mark Burrows" userId="6f861ed5-3dbc-48c5-8b13-dd14015e8b7f" providerId="ADAL" clId="{BEA71E1B-B940-4713-B367-C17422B02C9A}" dt="2025-05-28T11:47:17.846" v="4503" actId="26606"/>
          <ac:spMkLst>
            <pc:docMk/>
            <pc:sldMk cId="1019399090" sldId="348"/>
            <ac:spMk id="2" creationId="{9BB83E2A-B908-08B1-1CA0-75D4FB96E381}"/>
          </ac:spMkLst>
        </pc:spChg>
        <pc:spChg chg="mod">
          <ac:chgData name="Mark Burrows" userId="6f861ed5-3dbc-48c5-8b13-dd14015e8b7f" providerId="ADAL" clId="{BEA71E1B-B940-4713-B367-C17422B02C9A}" dt="2025-05-28T15:56:43.405" v="7052"/>
          <ac:spMkLst>
            <pc:docMk/>
            <pc:sldMk cId="1019399090" sldId="348"/>
            <ac:spMk id="4" creationId="{9269DB91-1907-DECE-1AD3-F34FA36CE889}"/>
          </ac:spMkLst>
        </pc:spChg>
        <pc:spChg chg="mod">
          <ac:chgData name="Mark Burrows" userId="6f861ed5-3dbc-48c5-8b13-dd14015e8b7f" providerId="ADAL" clId="{BEA71E1B-B940-4713-B367-C17422B02C9A}" dt="2025-05-28T15:56:47.862" v="7053"/>
          <ac:spMkLst>
            <pc:docMk/>
            <pc:sldMk cId="1019399090" sldId="348"/>
            <ac:spMk id="6" creationId="{2951A20B-49E7-B68B-740C-BCBD7202E139}"/>
          </ac:spMkLst>
        </pc:spChg>
        <pc:spChg chg="add mod ord">
          <ac:chgData name="Mark Burrows" userId="6f861ed5-3dbc-48c5-8b13-dd14015e8b7f" providerId="ADAL" clId="{BEA71E1B-B940-4713-B367-C17422B02C9A}" dt="2025-05-28T11:55:36.273" v="4619" actId="164"/>
          <ac:spMkLst>
            <pc:docMk/>
            <pc:sldMk cId="1019399090" sldId="348"/>
            <ac:spMk id="17" creationId="{39403312-FD9D-6511-2907-D6D4E1F5EDF5}"/>
          </ac:spMkLst>
        </pc:spChg>
        <pc:spChg chg="add mod">
          <ac:chgData name="Mark Burrows" userId="6f861ed5-3dbc-48c5-8b13-dd14015e8b7f" providerId="ADAL" clId="{BEA71E1B-B940-4713-B367-C17422B02C9A}" dt="2025-05-28T11:55:08.521" v="4614" actId="207"/>
          <ac:spMkLst>
            <pc:docMk/>
            <pc:sldMk cId="1019399090" sldId="348"/>
            <ac:spMk id="40" creationId="{B18873F7-AD76-22DF-E9C3-81B4E25A7A87}"/>
          </ac:spMkLst>
        </pc:spChg>
        <pc:picChg chg="add mod">
          <ac:chgData name="Mark Burrows" userId="6f861ed5-3dbc-48c5-8b13-dd14015e8b7f" providerId="ADAL" clId="{BEA71E1B-B940-4713-B367-C17422B02C9A}" dt="2025-05-28T11:50:56.876" v="4541"/>
          <ac:picMkLst>
            <pc:docMk/>
            <pc:sldMk cId="1019399090" sldId="348"/>
            <ac:picMk id="16" creationId="{250F1CD9-E278-24A5-0CC8-880E893B9A8E}"/>
          </ac:picMkLst>
        </pc:picChg>
        <pc:picChg chg="add mod ord">
          <ac:chgData name="Mark Burrows" userId="6f861ed5-3dbc-48c5-8b13-dd14015e8b7f" providerId="ADAL" clId="{BEA71E1B-B940-4713-B367-C17422B02C9A}" dt="2025-05-28T11:55:36.273" v="4619" actId="164"/>
          <ac:picMkLst>
            <pc:docMk/>
            <pc:sldMk cId="1019399090" sldId="348"/>
            <ac:picMk id="39" creationId="{3C5F178A-2B37-ADE4-2DA7-EAEA623880BC}"/>
          </ac:picMkLst>
        </pc:picChg>
      </pc:sldChg>
      <pc:sldChg chg="addSp delSp modSp new mod modAnim">
        <pc:chgData name="Mark Burrows" userId="6f861ed5-3dbc-48c5-8b13-dd14015e8b7f" providerId="ADAL" clId="{BEA71E1B-B940-4713-B367-C17422B02C9A}" dt="2025-05-29T10:33:05.296" v="8237" actId="20577"/>
        <pc:sldMkLst>
          <pc:docMk/>
          <pc:sldMk cId="2333343511" sldId="349"/>
        </pc:sldMkLst>
        <pc:spChg chg="mod">
          <ac:chgData name="Mark Burrows" userId="6f861ed5-3dbc-48c5-8b13-dd14015e8b7f" providerId="ADAL" clId="{BEA71E1B-B940-4713-B367-C17422B02C9A}" dt="2025-05-28T11:44:56.444" v="4463"/>
          <ac:spMkLst>
            <pc:docMk/>
            <pc:sldMk cId="2333343511" sldId="349"/>
            <ac:spMk id="2" creationId="{34074A65-1A63-8AF1-C130-2E555EB4AD7E}"/>
          </ac:spMkLst>
        </pc:spChg>
        <pc:spChg chg="mod">
          <ac:chgData name="Mark Burrows" userId="6f861ed5-3dbc-48c5-8b13-dd14015e8b7f" providerId="ADAL" clId="{BEA71E1B-B940-4713-B367-C17422B02C9A}" dt="2025-05-29T10:32:29.610" v="8213" actId="20577"/>
          <ac:spMkLst>
            <pc:docMk/>
            <pc:sldMk cId="2333343511" sldId="349"/>
            <ac:spMk id="4" creationId="{909A99AA-EAB0-41F1-0AAF-D020021CF856}"/>
          </ac:spMkLst>
        </pc:spChg>
        <pc:spChg chg="mod">
          <ac:chgData name="Mark Burrows" userId="6f861ed5-3dbc-48c5-8b13-dd14015e8b7f" providerId="ADAL" clId="{BEA71E1B-B940-4713-B367-C17422B02C9A}" dt="2025-05-29T10:33:05.296" v="8237" actId="20577"/>
          <ac:spMkLst>
            <pc:docMk/>
            <pc:sldMk cId="2333343511" sldId="349"/>
            <ac:spMk id="6" creationId="{27DCB25F-E1C4-7760-F9D7-D55933AA987E}"/>
          </ac:spMkLst>
        </pc:spChg>
        <pc:picChg chg="add mod modCrop">
          <ac:chgData name="Mark Burrows" userId="6f861ed5-3dbc-48c5-8b13-dd14015e8b7f" providerId="ADAL" clId="{BEA71E1B-B940-4713-B367-C17422B02C9A}" dt="2025-05-28T11:49:07.419" v="4524" actId="18131"/>
          <ac:picMkLst>
            <pc:docMk/>
            <pc:sldMk cId="2333343511" sldId="349"/>
            <ac:picMk id="9" creationId="{80325620-0A34-1B87-A69E-799197611C32}"/>
          </ac:picMkLst>
        </pc:picChg>
        <pc:picChg chg="add mod modCrop">
          <ac:chgData name="Mark Burrows" userId="6f861ed5-3dbc-48c5-8b13-dd14015e8b7f" providerId="ADAL" clId="{BEA71E1B-B940-4713-B367-C17422B02C9A}" dt="2025-05-28T11:50:18.097" v="4531" actId="18131"/>
          <ac:picMkLst>
            <pc:docMk/>
            <pc:sldMk cId="2333343511" sldId="349"/>
            <ac:picMk id="11" creationId="{B4ED123B-FDE0-CE94-9C21-D6F0C35D1C02}"/>
          </ac:picMkLst>
        </pc:picChg>
      </pc:sldChg>
      <pc:sldChg chg="addSp delSp modSp new mod modAnim">
        <pc:chgData name="Mark Burrows" userId="6f861ed5-3dbc-48c5-8b13-dd14015e8b7f" providerId="ADAL" clId="{BEA71E1B-B940-4713-B367-C17422B02C9A}" dt="2025-05-29T08:24:26.331" v="7415"/>
        <pc:sldMkLst>
          <pc:docMk/>
          <pc:sldMk cId="1301858196" sldId="350"/>
        </pc:sldMkLst>
        <pc:spChg chg="mod">
          <ac:chgData name="Mark Burrows" userId="6f861ed5-3dbc-48c5-8b13-dd14015e8b7f" providerId="ADAL" clId="{BEA71E1B-B940-4713-B367-C17422B02C9A}" dt="2025-05-28T13:04:51.548" v="5074" actId="20577"/>
          <ac:spMkLst>
            <pc:docMk/>
            <pc:sldMk cId="1301858196" sldId="350"/>
            <ac:spMk id="2" creationId="{801AD9F3-0FAB-5053-DAA1-E33669EFCC3F}"/>
          </ac:spMkLst>
        </pc:spChg>
        <pc:spChg chg="add mod">
          <ac:chgData name="Mark Burrows" userId="6f861ed5-3dbc-48c5-8b13-dd14015e8b7f" providerId="ADAL" clId="{BEA71E1B-B940-4713-B367-C17422B02C9A}" dt="2025-05-28T13:08:13.206" v="5324" actId="1076"/>
          <ac:spMkLst>
            <pc:docMk/>
            <pc:sldMk cId="1301858196" sldId="350"/>
            <ac:spMk id="4" creationId="{9075D718-A2AA-FF48-3919-ACBC29F8D157}"/>
          </ac:spMkLst>
        </pc:spChg>
        <pc:spChg chg="add mod">
          <ac:chgData name="Mark Burrows" userId="6f861ed5-3dbc-48c5-8b13-dd14015e8b7f" providerId="ADAL" clId="{BEA71E1B-B940-4713-B367-C17422B02C9A}" dt="2025-05-28T13:08:15.613" v="5325" actId="14100"/>
          <ac:spMkLst>
            <pc:docMk/>
            <pc:sldMk cId="1301858196" sldId="350"/>
            <ac:spMk id="7" creationId="{FEBF7DF4-F756-FD1B-87C0-16A47AD5A72F}"/>
          </ac:spMkLst>
        </pc:spChg>
        <pc:spChg chg="add mod">
          <ac:chgData name="Mark Burrows" userId="6f861ed5-3dbc-48c5-8b13-dd14015e8b7f" providerId="ADAL" clId="{BEA71E1B-B940-4713-B367-C17422B02C9A}" dt="2025-05-29T08:24:26.331" v="7415"/>
          <ac:spMkLst>
            <pc:docMk/>
            <pc:sldMk cId="1301858196" sldId="350"/>
            <ac:spMk id="8" creationId="{62BDFFF7-601B-1C0D-F5C4-5AE219EF8E40}"/>
          </ac:spMkLst>
        </pc:spChg>
        <pc:spChg chg="add mod">
          <ac:chgData name="Mark Burrows" userId="6f861ed5-3dbc-48c5-8b13-dd14015e8b7f" providerId="ADAL" clId="{BEA71E1B-B940-4713-B367-C17422B02C9A}" dt="2025-05-29T08:24:26.331" v="7415"/>
          <ac:spMkLst>
            <pc:docMk/>
            <pc:sldMk cId="1301858196" sldId="350"/>
            <ac:spMk id="9" creationId="{853A92FC-F206-1AE7-C516-CAB2BEF56479}"/>
          </ac:spMkLst>
        </pc:spChg>
        <pc:picChg chg="add mod modCrop">
          <ac:chgData name="Mark Burrows" userId="6f861ed5-3dbc-48c5-8b13-dd14015e8b7f" providerId="ADAL" clId="{BEA71E1B-B940-4713-B367-C17422B02C9A}" dt="2025-05-28T13:26:34.276" v="6314" actId="1076"/>
          <ac:picMkLst>
            <pc:docMk/>
            <pc:sldMk cId="1301858196" sldId="350"/>
            <ac:picMk id="11" creationId="{80F9B5D4-A185-C97A-FC54-47E9FDCE6E5F}"/>
          </ac:picMkLst>
        </pc:picChg>
        <pc:picChg chg="add mod modCrop">
          <ac:chgData name="Mark Burrows" userId="6f861ed5-3dbc-48c5-8b13-dd14015e8b7f" providerId="ADAL" clId="{BEA71E1B-B940-4713-B367-C17422B02C9A}" dt="2025-05-28T13:27:35.988" v="6324" actId="14100"/>
          <ac:picMkLst>
            <pc:docMk/>
            <pc:sldMk cId="1301858196" sldId="350"/>
            <ac:picMk id="13" creationId="{534649AF-0F5B-80A9-B503-42FA46ED8D86}"/>
          </ac:picMkLst>
        </pc:picChg>
        <pc:picChg chg="add mod">
          <ac:chgData name="Mark Burrows" userId="6f861ed5-3dbc-48c5-8b13-dd14015e8b7f" providerId="ADAL" clId="{BEA71E1B-B940-4713-B367-C17422B02C9A}" dt="2025-05-28T13:28:14.843" v="6330" actId="14100"/>
          <ac:picMkLst>
            <pc:docMk/>
            <pc:sldMk cId="1301858196" sldId="350"/>
            <ac:picMk id="15" creationId="{49D22A78-37F4-E73D-EB4A-0E45F47DDD81}"/>
          </ac:picMkLst>
        </pc:picChg>
      </pc:sldChg>
      <pc:sldChg chg="new del">
        <pc:chgData name="Mark Burrows" userId="6f861ed5-3dbc-48c5-8b13-dd14015e8b7f" providerId="ADAL" clId="{BEA71E1B-B940-4713-B367-C17422B02C9A}" dt="2025-05-28T13:04:43.022" v="5057" actId="680"/>
        <pc:sldMkLst>
          <pc:docMk/>
          <pc:sldMk cId="1362810151" sldId="350"/>
        </pc:sldMkLst>
      </pc:sldChg>
      <pc:sldChg chg="addSp modSp add mod modAnim">
        <pc:chgData name="Mark Burrows" userId="6f861ed5-3dbc-48c5-8b13-dd14015e8b7f" providerId="ADAL" clId="{BEA71E1B-B940-4713-B367-C17422B02C9A}" dt="2025-05-29T08:24:26.331" v="7415"/>
        <pc:sldMkLst>
          <pc:docMk/>
          <pc:sldMk cId="905995934" sldId="351"/>
        </pc:sldMkLst>
        <pc:spChg chg="mod">
          <ac:chgData name="Mark Burrows" userId="6f861ed5-3dbc-48c5-8b13-dd14015e8b7f" providerId="ADAL" clId="{BEA71E1B-B940-4713-B367-C17422B02C9A}" dt="2025-05-28T13:09:40.948" v="5430" actId="20577"/>
          <ac:spMkLst>
            <pc:docMk/>
            <pc:sldMk cId="905995934" sldId="351"/>
            <ac:spMk id="2" creationId="{B9525BBC-0301-7AFE-D3D0-3BA530B4DE2F}"/>
          </ac:spMkLst>
        </pc:spChg>
        <pc:spChg chg="mod">
          <ac:chgData name="Mark Burrows" userId="6f861ed5-3dbc-48c5-8b13-dd14015e8b7f" providerId="ADAL" clId="{BEA71E1B-B940-4713-B367-C17422B02C9A}" dt="2025-05-29T08:24:26.331" v="7415"/>
          <ac:spMkLst>
            <pc:docMk/>
            <pc:sldMk cId="905995934" sldId="351"/>
            <ac:spMk id="8" creationId="{354DE0BD-91C0-D03D-2EE7-71AEB58B7165}"/>
          </ac:spMkLst>
        </pc:spChg>
        <pc:spChg chg="mod">
          <ac:chgData name="Mark Burrows" userId="6f861ed5-3dbc-48c5-8b13-dd14015e8b7f" providerId="ADAL" clId="{BEA71E1B-B940-4713-B367-C17422B02C9A}" dt="2025-05-29T08:24:26.331" v="7415"/>
          <ac:spMkLst>
            <pc:docMk/>
            <pc:sldMk cId="905995934" sldId="351"/>
            <ac:spMk id="9" creationId="{99796028-162B-8FE9-73FB-25B0873959C2}"/>
          </ac:spMkLst>
        </pc:spChg>
        <pc:picChg chg="add mod modCrop">
          <ac:chgData name="Mark Burrows" userId="6f861ed5-3dbc-48c5-8b13-dd14015e8b7f" providerId="ADAL" clId="{BEA71E1B-B940-4713-B367-C17422B02C9A}" dt="2025-05-28T13:30:16.899" v="6354" actId="1076"/>
          <ac:picMkLst>
            <pc:docMk/>
            <pc:sldMk cId="905995934" sldId="351"/>
            <ac:picMk id="6" creationId="{905142EE-F39A-8649-B2DF-C677A4C2B285}"/>
          </ac:picMkLst>
        </pc:picChg>
        <pc:picChg chg="add mod modCrop">
          <ac:chgData name="Mark Burrows" userId="6f861ed5-3dbc-48c5-8b13-dd14015e8b7f" providerId="ADAL" clId="{BEA71E1B-B940-4713-B367-C17422B02C9A}" dt="2025-05-28T13:31:30.021" v="6369" actId="1076"/>
          <ac:picMkLst>
            <pc:docMk/>
            <pc:sldMk cId="905995934" sldId="351"/>
            <ac:picMk id="11" creationId="{2ED092E8-574A-F69F-B7DA-69A75B0316EE}"/>
          </ac:picMkLst>
        </pc:picChg>
      </pc:sldChg>
      <pc:sldChg chg="addSp modSp add mod modAnim">
        <pc:chgData name="Mark Burrows" userId="6f861ed5-3dbc-48c5-8b13-dd14015e8b7f" providerId="ADAL" clId="{BEA71E1B-B940-4713-B367-C17422B02C9A}" dt="2025-05-29T08:24:26.331" v="7415"/>
        <pc:sldMkLst>
          <pc:docMk/>
          <pc:sldMk cId="3618257041" sldId="352"/>
        </pc:sldMkLst>
        <pc:spChg chg="mod">
          <ac:chgData name="Mark Burrows" userId="6f861ed5-3dbc-48c5-8b13-dd14015e8b7f" providerId="ADAL" clId="{BEA71E1B-B940-4713-B367-C17422B02C9A}" dt="2025-05-28T13:11:16.920" v="5618" actId="20577"/>
          <ac:spMkLst>
            <pc:docMk/>
            <pc:sldMk cId="3618257041" sldId="352"/>
            <ac:spMk id="2" creationId="{A5CBFC4D-A4DB-FA82-3606-7AEBF70D27AB}"/>
          </ac:spMkLst>
        </pc:spChg>
        <pc:spChg chg="mod">
          <ac:chgData name="Mark Burrows" userId="6f861ed5-3dbc-48c5-8b13-dd14015e8b7f" providerId="ADAL" clId="{BEA71E1B-B940-4713-B367-C17422B02C9A}" dt="2025-05-29T08:24:26.331" v="7415"/>
          <ac:spMkLst>
            <pc:docMk/>
            <pc:sldMk cId="3618257041" sldId="352"/>
            <ac:spMk id="8" creationId="{E370B5CC-941C-E50A-203E-C431F6C1CACD}"/>
          </ac:spMkLst>
        </pc:spChg>
        <pc:spChg chg="mod">
          <ac:chgData name="Mark Burrows" userId="6f861ed5-3dbc-48c5-8b13-dd14015e8b7f" providerId="ADAL" clId="{BEA71E1B-B940-4713-B367-C17422B02C9A}" dt="2025-05-29T08:24:26.331" v="7415"/>
          <ac:spMkLst>
            <pc:docMk/>
            <pc:sldMk cId="3618257041" sldId="352"/>
            <ac:spMk id="9" creationId="{94BF8CBC-9AD6-550F-00AB-82A116E4516C}"/>
          </ac:spMkLst>
        </pc:spChg>
        <pc:picChg chg="add mod modCrop">
          <ac:chgData name="Mark Burrows" userId="6f861ed5-3dbc-48c5-8b13-dd14015e8b7f" providerId="ADAL" clId="{BEA71E1B-B940-4713-B367-C17422B02C9A}" dt="2025-05-28T13:32:32.655" v="6378" actId="14100"/>
          <ac:picMkLst>
            <pc:docMk/>
            <pc:sldMk cId="3618257041" sldId="352"/>
            <ac:picMk id="6" creationId="{102C04A6-34FA-9486-61AD-FDB006E10BA3}"/>
          </ac:picMkLst>
        </pc:picChg>
        <pc:picChg chg="add mod modCrop">
          <ac:chgData name="Mark Burrows" userId="6f861ed5-3dbc-48c5-8b13-dd14015e8b7f" providerId="ADAL" clId="{BEA71E1B-B940-4713-B367-C17422B02C9A}" dt="2025-05-28T13:33:41.831" v="6390" actId="1076"/>
          <ac:picMkLst>
            <pc:docMk/>
            <pc:sldMk cId="3618257041" sldId="352"/>
            <ac:picMk id="11" creationId="{1773D6E1-F6C1-209B-9793-E426AA309FF9}"/>
          </ac:picMkLst>
        </pc:picChg>
      </pc:sldChg>
      <pc:sldChg chg="addSp modSp add mod modAnim">
        <pc:chgData name="Mark Burrows" userId="6f861ed5-3dbc-48c5-8b13-dd14015e8b7f" providerId="ADAL" clId="{BEA71E1B-B940-4713-B367-C17422B02C9A}" dt="2025-05-29T08:24:26.331" v="7415"/>
        <pc:sldMkLst>
          <pc:docMk/>
          <pc:sldMk cId="3660802710" sldId="353"/>
        </pc:sldMkLst>
        <pc:spChg chg="mod">
          <ac:chgData name="Mark Burrows" userId="6f861ed5-3dbc-48c5-8b13-dd14015e8b7f" providerId="ADAL" clId="{BEA71E1B-B940-4713-B367-C17422B02C9A}" dt="2025-05-28T13:13:03.018" v="5843" actId="20577"/>
          <ac:spMkLst>
            <pc:docMk/>
            <pc:sldMk cId="3660802710" sldId="353"/>
            <ac:spMk id="2" creationId="{9CA3BC3D-BDA7-D6D0-D11E-33BDB16A40ED}"/>
          </ac:spMkLst>
        </pc:spChg>
        <pc:spChg chg="mod">
          <ac:chgData name="Mark Burrows" userId="6f861ed5-3dbc-48c5-8b13-dd14015e8b7f" providerId="ADAL" clId="{BEA71E1B-B940-4713-B367-C17422B02C9A}" dt="2025-05-29T08:24:26.331" v="7415"/>
          <ac:spMkLst>
            <pc:docMk/>
            <pc:sldMk cId="3660802710" sldId="353"/>
            <ac:spMk id="8" creationId="{E56C0398-3393-5DBA-B9D2-B0219F92A422}"/>
          </ac:spMkLst>
        </pc:spChg>
        <pc:spChg chg="mod">
          <ac:chgData name="Mark Burrows" userId="6f861ed5-3dbc-48c5-8b13-dd14015e8b7f" providerId="ADAL" clId="{BEA71E1B-B940-4713-B367-C17422B02C9A}" dt="2025-05-29T08:24:26.331" v="7415"/>
          <ac:spMkLst>
            <pc:docMk/>
            <pc:sldMk cId="3660802710" sldId="353"/>
            <ac:spMk id="9" creationId="{2492988F-DE15-A2B2-C291-CF43EFF4D4E7}"/>
          </ac:spMkLst>
        </pc:spChg>
        <pc:picChg chg="add mod modCrop">
          <ac:chgData name="Mark Burrows" userId="6f861ed5-3dbc-48c5-8b13-dd14015e8b7f" providerId="ADAL" clId="{BEA71E1B-B940-4713-B367-C17422B02C9A}" dt="2025-05-28T13:35:09.505" v="6404" actId="1076"/>
          <ac:picMkLst>
            <pc:docMk/>
            <pc:sldMk cId="3660802710" sldId="353"/>
            <ac:picMk id="6" creationId="{5B3F57AA-956E-49DE-D637-16A6F337660F}"/>
          </ac:picMkLst>
        </pc:picChg>
        <pc:picChg chg="add mod modCrop">
          <ac:chgData name="Mark Burrows" userId="6f861ed5-3dbc-48c5-8b13-dd14015e8b7f" providerId="ADAL" clId="{BEA71E1B-B940-4713-B367-C17422B02C9A}" dt="2025-05-28T13:35:58.002" v="6411" actId="1076"/>
          <ac:picMkLst>
            <pc:docMk/>
            <pc:sldMk cId="3660802710" sldId="353"/>
            <ac:picMk id="11" creationId="{22CFBA05-E4EF-58C0-2DC2-93720B72C36E}"/>
          </ac:picMkLst>
        </pc:picChg>
      </pc:sldChg>
      <pc:sldChg chg="addSp delSp modSp add mod modAnim">
        <pc:chgData name="Mark Burrows" userId="6f861ed5-3dbc-48c5-8b13-dd14015e8b7f" providerId="ADAL" clId="{BEA71E1B-B940-4713-B367-C17422B02C9A}" dt="2025-05-29T08:24:26.331" v="7415"/>
        <pc:sldMkLst>
          <pc:docMk/>
          <pc:sldMk cId="3383367812" sldId="354"/>
        </pc:sldMkLst>
        <pc:spChg chg="mod">
          <ac:chgData name="Mark Burrows" userId="6f861ed5-3dbc-48c5-8b13-dd14015e8b7f" providerId="ADAL" clId="{BEA71E1B-B940-4713-B367-C17422B02C9A}" dt="2025-05-28T13:14:57.883" v="5988" actId="20577"/>
          <ac:spMkLst>
            <pc:docMk/>
            <pc:sldMk cId="3383367812" sldId="354"/>
            <ac:spMk id="2" creationId="{3B99A0FE-73A1-1E14-5B6E-5D6718B5B749}"/>
          </ac:spMkLst>
        </pc:spChg>
        <pc:spChg chg="mod">
          <ac:chgData name="Mark Burrows" userId="6f861ed5-3dbc-48c5-8b13-dd14015e8b7f" providerId="ADAL" clId="{BEA71E1B-B940-4713-B367-C17422B02C9A}" dt="2025-05-29T08:24:26.331" v="7415"/>
          <ac:spMkLst>
            <pc:docMk/>
            <pc:sldMk cId="3383367812" sldId="354"/>
            <ac:spMk id="8" creationId="{117EF28A-8C6F-8DC8-8170-387D2B1626C8}"/>
          </ac:spMkLst>
        </pc:spChg>
        <pc:spChg chg="mod">
          <ac:chgData name="Mark Burrows" userId="6f861ed5-3dbc-48c5-8b13-dd14015e8b7f" providerId="ADAL" clId="{BEA71E1B-B940-4713-B367-C17422B02C9A}" dt="2025-05-29T08:24:26.331" v="7415"/>
          <ac:spMkLst>
            <pc:docMk/>
            <pc:sldMk cId="3383367812" sldId="354"/>
            <ac:spMk id="9" creationId="{69916EDB-DF43-5D66-DE88-C72C744B2B01}"/>
          </ac:spMkLst>
        </pc:spChg>
        <pc:picChg chg="add mod modCrop">
          <ac:chgData name="Mark Burrows" userId="6f861ed5-3dbc-48c5-8b13-dd14015e8b7f" providerId="ADAL" clId="{BEA71E1B-B940-4713-B367-C17422B02C9A}" dt="2025-05-28T13:43:42.029" v="6433" actId="1076"/>
          <ac:picMkLst>
            <pc:docMk/>
            <pc:sldMk cId="3383367812" sldId="354"/>
            <ac:picMk id="13" creationId="{5EDF66C6-F492-7AF0-73F7-4A28ED865A71}"/>
          </ac:picMkLst>
        </pc:picChg>
        <pc:picChg chg="add mod">
          <ac:chgData name="Mark Burrows" userId="6f861ed5-3dbc-48c5-8b13-dd14015e8b7f" providerId="ADAL" clId="{BEA71E1B-B940-4713-B367-C17422B02C9A}" dt="2025-05-28T13:49:57.153" v="6451" actId="1076"/>
          <ac:picMkLst>
            <pc:docMk/>
            <pc:sldMk cId="3383367812" sldId="354"/>
            <ac:picMk id="17" creationId="{11A80A81-42CF-A83B-A219-D96463CF6857}"/>
          </ac:picMkLst>
        </pc:picChg>
      </pc:sldChg>
      <pc:sldChg chg="new del">
        <pc:chgData name="Mark Burrows" userId="6f861ed5-3dbc-48c5-8b13-dd14015e8b7f" providerId="ADAL" clId="{BEA71E1B-B940-4713-B367-C17422B02C9A}" dt="2025-05-28T13:16:40.123" v="6167" actId="680"/>
        <pc:sldMkLst>
          <pc:docMk/>
          <pc:sldMk cId="2427484011" sldId="355"/>
        </pc:sldMkLst>
      </pc:sldChg>
      <pc:sldChg chg="addSp modSp new mod">
        <pc:chgData name="Mark Burrows" userId="6f861ed5-3dbc-48c5-8b13-dd14015e8b7f" providerId="ADAL" clId="{BEA71E1B-B940-4713-B367-C17422B02C9A}" dt="2025-05-29T10:34:49.834" v="8255" actId="20577"/>
        <pc:sldMkLst>
          <pc:docMk/>
          <pc:sldMk cId="2578837655" sldId="355"/>
        </pc:sldMkLst>
        <pc:spChg chg="mod">
          <ac:chgData name="Mark Burrows" userId="6f861ed5-3dbc-48c5-8b13-dd14015e8b7f" providerId="ADAL" clId="{BEA71E1B-B940-4713-B367-C17422B02C9A}" dt="2025-05-28T13:16:56.414" v="6188" actId="20577"/>
          <ac:spMkLst>
            <pc:docMk/>
            <pc:sldMk cId="2578837655" sldId="355"/>
            <ac:spMk id="2" creationId="{A6EC54CA-AA22-0E79-F173-2FDAA2FE4E16}"/>
          </ac:spMkLst>
        </pc:spChg>
        <pc:graphicFrameChg chg="add mod modGraphic">
          <ac:chgData name="Mark Burrows" userId="6f861ed5-3dbc-48c5-8b13-dd14015e8b7f" providerId="ADAL" clId="{BEA71E1B-B940-4713-B367-C17422B02C9A}" dt="2025-05-29T10:34:49.834" v="8255" actId="20577"/>
          <ac:graphicFrameMkLst>
            <pc:docMk/>
            <pc:sldMk cId="2578837655" sldId="355"/>
            <ac:graphicFrameMk id="4" creationId="{70A476BD-969F-21FA-47D6-60B31F112078}"/>
          </ac:graphicFrameMkLst>
        </pc:graphicFrameChg>
      </pc:sldChg>
      <pc:sldChg chg="addSp delSp modSp add mod ord modClrScheme chgLayout">
        <pc:chgData name="Mark Burrows" userId="6f861ed5-3dbc-48c5-8b13-dd14015e8b7f" providerId="ADAL" clId="{BEA71E1B-B940-4713-B367-C17422B02C9A}" dt="2025-05-29T08:22:29.017" v="7354"/>
        <pc:sldMkLst>
          <pc:docMk/>
          <pc:sldMk cId="850085418" sldId="356"/>
        </pc:sldMkLst>
        <pc:spChg chg="mod">
          <ac:chgData name="Mark Burrows" userId="6f861ed5-3dbc-48c5-8b13-dd14015e8b7f" providerId="ADAL" clId="{BEA71E1B-B940-4713-B367-C17422B02C9A}" dt="2025-05-28T15:50:30.366" v="6815" actId="26606"/>
          <ac:spMkLst>
            <pc:docMk/>
            <pc:sldMk cId="850085418" sldId="356"/>
            <ac:spMk id="2" creationId="{B34E94A1-97E2-2998-E232-0A437319E395}"/>
          </ac:spMkLst>
        </pc:spChg>
        <pc:spChg chg="mod">
          <ac:chgData name="Mark Burrows" userId="6f861ed5-3dbc-48c5-8b13-dd14015e8b7f" providerId="ADAL" clId="{BEA71E1B-B940-4713-B367-C17422B02C9A}" dt="2025-05-29T08:22:29.017" v="7354"/>
          <ac:spMkLst>
            <pc:docMk/>
            <pc:sldMk cId="850085418" sldId="356"/>
            <ac:spMk id="5" creationId="{CA69887F-B7E8-CD12-2571-E4509556FC11}"/>
          </ac:spMkLst>
        </pc:spChg>
        <pc:picChg chg="add mod modCrop">
          <ac:chgData name="Mark Burrows" userId="6f861ed5-3dbc-48c5-8b13-dd14015e8b7f" providerId="ADAL" clId="{BEA71E1B-B940-4713-B367-C17422B02C9A}" dt="2025-05-28T15:50:43.276" v="6817" actId="18131"/>
          <ac:picMkLst>
            <pc:docMk/>
            <pc:sldMk cId="850085418" sldId="356"/>
            <ac:picMk id="9" creationId="{9232D195-BF24-2C06-BC39-2EED423C0C74}"/>
          </ac:picMkLst>
        </pc:picChg>
      </pc:sldChg>
      <pc:sldMasterChg chg="addSldLayout modSldLayout">
        <pc:chgData name="Mark Burrows" userId="6f861ed5-3dbc-48c5-8b13-dd14015e8b7f" providerId="ADAL" clId="{BEA71E1B-B940-4713-B367-C17422B02C9A}" dt="2025-05-29T10:37:14.962" v="8317" actId="14100"/>
        <pc:sldMasterMkLst>
          <pc:docMk/>
          <pc:sldMasterMk cId="1690898850" sldId="2147483696"/>
        </pc:sldMasterMkLst>
        <pc:sldLayoutChg chg="modSp mod">
          <pc:chgData name="Mark Burrows" userId="6f861ed5-3dbc-48c5-8b13-dd14015e8b7f" providerId="ADAL" clId="{BEA71E1B-B940-4713-B367-C17422B02C9A}" dt="2025-05-15T14:09:13.560" v="19" actId="20577"/>
          <pc:sldLayoutMkLst>
            <pc:docMk/>
            <pc:sldMasterMk cId="1690898850" sldId="2147483696"/>
            <pc:sldLayoutMk cId="2577959385" sldId="2147483697"/>
          </pc:sldLayoutMkLst>
          <pc:spChg chg="mod">
            <ac:chgData name="Mark Burrows" userId="6f861ed5-3dbc-48c5-8b13-dd14015e8b7f" providerId="ADAL" clId="{BEA71E1B-B940-4713-B367-C17422B02C9A}" dt="2025-05-15T14:09:13.560" v="19" actId="20577"/>
            <ac:spMkLst>
              <pc:docMk/>
              <pc:sldMasterMk cId="1690898850" sldId="2147483696"/>
              <pc:sldLayoutMk cId="2577959385" sldId="2147483697"/>
              <ac:spMk id="6" creationId="{51333C44-2406-E148-91CE-F880A83E7CA0}"/>
            </ac:spMkLst>
          </pc:spChg>
        </pc:sldLayoutChg>
        <pc:sldLayoutChg chg="addSp delSp modSp mod">
          <pc:chgData name="Mark Burrows" userId="6f861ed5-3dbc-48c5-8b13-dd14015e8b7f" providerId="ADAL" clId="{BEA71E1B-B940-4713-B367-C17422B02C9A}" dt="2025-05-23T10:13:38.232" v="2519" actId="14100"/>
          <pc:sldLayoutMkLst>
            <pc:docMk/>
            <pc:sldMasterMk cId="1690898850" sldId="2147483696"/>
            <pc:sldLayoutMk cId="190797053" sldId="2147483731"/>
          </pc:sldLayoutMkLst>
          <pc:spChg chg="add mod">
            <ac:chgData name="Mark Burrows" userId="6f861ed5-3dbc-48c5-8b13-dd14015e8b7f" providerId="ADAL" clId="{BEA71E1B-B940-4713-B367-C17422B02C9A}" dt="2025-05-23T10:13:19.166" v="2514" actId="552"/>
            <ac:spMkLst>
              <pc:docMk/>
              <pc:sldMasterMk cId="1690898850" sldId="2147483696"/>
              <pc:sldLayoutMk cId="190797053" sldId="2147483731"/>
              <ac:spMk id="2" creationId="{9E76F48C-3DFB-C7C2-B09E-FB1D7446FA51}"/>
            </ac:spMkLst>
          </pc:spChg>
          <pc:spChg chg="mod">
            <ac:chgData name="Mark Burrows" userId="6f861ed5-3dbc-48c5-8b13-dd14015e8b7f" providerId="ADAL" clId="{BEA71E1B-B940-4713-B367-C17422B02C9A}" dt="2025-05-23T10:13:35.724" v="2518" actId="1076"/>
            <ac:spMkLst>
              <pc:docMk/>
              <pc:sldMasterMk cId="1690898850" sldId="2147483696"/>
              <pc:sldLayoutMk cId="190797053" sldId="2147483731"/>
              <ac:spMk id="40" creationId="{3B3F9630-D3E8-D59B-DD25-5A25B31F9AD3}"/>
            </ac:spMkLst>
          </pc:spChg>
          <pc:spChg chg="mod">
            <ac:chgData name="Mark Burrows" userId="6f861ed5-3dbc-48c5-8b13-dd14015e8b7f" providerId="ADAL" clId="{BEA71E1B-B940-4713-B367-C17422B02C9A}" dt="2025-05-23T10:13:38.232" v="2519" actId="14100"/>
            <ac:spMkLst>
              <pc:docMk/>
              <pc:sldMasterMk cId="1690898850" sldId="2147483696"/>
              <pc:sldLayoutMk cId="190797053" sldId="2147483731"/>
              <ac:spMk id="42" creationId="{7D5EF658-B117-2B0A-6928-3A10401D30E4}"/>
            </ac:spMkLst>
          </pc:spChg>
          <pc:spChg chg="mod">
            <ac:chgData name="Mark Burrows" userId="6f861ed5-3dbc-48c5-8b13-dd14015e8b7f" providerId="ADAL" clId="{BEA71E1B-B940-4713-B367-C17422B02C9A}" dt="2025-05-23T10:13:21.322" v="2515" actId="465"/>
            <ac:spMkLst>
              <pc:docMk/>
              <pc:sldMasterMk cId="1690898850" sldId="2147483696"/>
              <pc:sldLayoutMk cId="190797053" sldId="2147483731"/>
              <ac:spMk id="46" creationId="{A5DC2ADE-9B5D-B3A0-2BB9-A6355CCC7E94}"/>
            </ac:spMkLst>
          </pc:spChg>
          <pc:spChg chg="mod">
            <ac:chgData name="Mark Burrows" userId="6f861ed5-3dbc-48c5-8b13-dd14015e8b7f" providerId="ADAL" clId="{BEA71E1B-B940-4713-B367-C17422B02C9A}" dt="2025-05-23T10:13:21.322" v="2515" actId="465"/>
            <ac:spMkLst>
              <pc:docMk/>
              <pc:sldMasterMk cId="1690898850" sldId="2147483696"/>
              <pc:sldLayoutMk cId="190797053" sldId="2147483731"/>
              <ac:spMk id="47" creationId="{6B9AC8FB-63CD-7E91-0D5D-249CA45A38FD}"/>
            </ac:spMkLst>
          </pc:spChg>
          <pc:spChg chg="mod">
            <ac:chgData name="Mark Burrows" userId="6f861ed5-3dbc-48c5-8b13-dd14015e8b7f" providerId="ADAL" clId="{BEA71E1B-B940-4713-B367-C17422B02C9A}" dt="2025-05-23T10:13:21.322" v="2515" actId="465"/>
            <ac:spMkLst>
              <pc:docMk/>
              <pc:sldMasterMk cId="1690898850" sldId="2147483696"/>
              <pc:sldLayoutMk cId="190797053" sldId="2147483731"/>
              <ac:spMk id="50" creationId="{B3FC2B63-C784-ED6A-CE0C-CE2F9D3281B6}"/>
            </ac:spMkLst>
          </pc:spChg>
          <pc:spChg chg="mod">
            <ac:chgData name="Mark Burrows" userId="6f861ed5-3dbc-48c5-8b13-dd14015e8b7f" providerId="ADAL" clId="{BEA71E1B-B940-4713-B367-C17422B02C9A}" dt="2025-05-23T10:13:19.166" v="2514" actId="552"/>
            <ac:spMkLst>
              <pc:docMk/>
              <pc:sldMasterMk cId="1690898850" sldId="2147483696"/>
              <pc:sldLayoutMk cId="190797053" sldId="2147483731"/>
              <ac:spMk id="53" creationId="{B061C1CB-C732-F370-6326-CF94C9A50686}"/>
            </ac:spMkLst>
          </pc:spChg>
        </pc:sldLayoutChg>
        <pc:sldLayoutChg chg="addSp delSp modSp mod">
          <pc:chgData name="Mark Burrows" userId="6f861ed5-3dbc-48c5-8b13-dd14015e8b7f" providerId="ADAL" clId="{BEA71E1B-B940-4713-B367-C17422B02C9A}" dt="2025-05-23T09:16:56.924" v="2063" actId="14100"/>
          <pc:sldLayoutMkLst>
            <pc:docMk/>
            <pc:sldMasterMk cId="1690898850" sldId="2147483696"/>
            <pc:sldLayoutMk cId="4036194745" sldId="2147483742"/>
          </pc:sldLayoutMkLst>
          <pc:spChg chg="mod">
            <ac:chgData name="Mark Burrows" userId="6f861ed5-3dbc-48c5-8b13-dd14015e8b7f" providerId="ADAL" clId="{BEA71E1B-B940-4713-B367-C17422B02C9A}" dt="2025-05-23T09:16:40.935" v="2058" actId="1076"/>
            <ac:spMkLst>
              <pc:docMk/>
              <pc:sldMasterMk cId="1690898850" sldId="2147483696"/>
              <pc:sldLayoutMk cId="4036194745" sldId="2147483742"/>
              <ac:spMk id="6" creationId="{9133C7F4-6F1E-18BB-7BCB-5B6EAB2E1753}"/>
            </ac:spMkLst>
          </pc:spChg>
          <pc:spChg chg="mod">
            <ac:chgData name="Mark Burrows" userId="6f861ed5-3dbc-48c5-8b13-dd14015e8b7f" providerId="ADAL" clId="{BEA71E1B-B940-4713-B367-C17422B02C9A}" dt="2025-05-23T09:16:49.683" v="2061" actId="1076"/>
            <ac:spMkLst>
              <pc:docMk/>
              <pc:sldMasterMk cId="1690898850" sldId="2147483696"/>
              <pc:sldLayoutMk cId="4036194745" sldId="2147483742"/>
              <ac:spMk id="7" creationId="{1C5DDE54-1FA5-7F67-8FBB-601562337411}"/>
            </ac:spMkLst>
          </pc:spChg>
          <pc:spChg chg="mod">
            <ac:chgData name="Mark Burrows" userId="6f861ed5-3dbc-48c5-8b13-dd14015e8b7f" providerId="ADAL" clId="{BEA71E1B-B940-4713-B367-C17422B02C9A}" dt="2025-05-23T09:16:49.683" v="2061" actId="1076"/>
            <ac:spMkLst>
              <pc:docMk/>
              <pc:sldMasterMk cId="1690898850" sldId="2147483696"/>
              <pc:sldLayoutMk cId="4036194745" sldId="2147483742"/>
              <ac:spMk id="8" creationId="{A2676613-5829-D3B8-DEBD-251ADBCA9AB6}"/>
            </ac:spMkLst>
          </pc:spChg>
          <pc:spChg chg="mod">
            <ac:chgData name="Mark Burrows" userId="6f861ed5-3dbc-48c5-8b13-dd14015e8b7f" providerId="ADAL" clId="{BEA71E1B-B940-4713-B367-C17422B02C9A}" dt="2025-05-23T09:16:49.683" v="2061" actId="1076"/>
            <ac:spMkLst>
              <pc:docMk/>
              <pc:sldMasterMk cId="1690898850" sldId="2147483696"/>
              <pc:sldLayoutMk cId="4036194745" sldId="2147483742"/>
              <ac:spMk id="9" creationId="{9ED94091-0D63-6179-34F9-25179E802BB9}"/>
            </ac:spMkLst>
          </pc:spChg>
          <pc:spChg chg="add mod">
            <ac:chgData name="Mark Burrows" userId="6f861ed5-3dbc-48c5-8b13-dd14015e8b7f" providerId="ADAL" clId="{BEA71E1B-B940-4713-B367-C17422B02C9A}" dt="2025-05-23T09:16:53.454" v="2062" actId="14100"/>
            <ac:spMkLst>
              <pc:docMk/>
              <pc:sldMasterMk cId="1690898850" sldId="2147483696"/>
              <pc:sldLayoutMk cId="4036194745" sldId="2147483742"/>
              <ac:spMk id="10" creationId="{F9F388CD-E7BB-43E5-D93D-F62EDE354A68}"/>
            </ac:spMkLst>
          </pc:spChg>
          <pc:spChg chg="add mod">
            <ac:chgData name="Mark Burrows" userId="6f861ed5-3dbc-48c5-8b13-dd14015e8b7f" providerId="ADAL" clId="{BEA71E1B-B940-4713-B367-C17422B02C9A}" dt="2025-05-23T09:16:56.924" v="2063" actId="14100"/>
            <ac:spMkLst>
              <pc:docMk/>
              <pc:sldMasterMk cId="1690898850" sldId="2147483696"/>
              <pc:sldLayoutMk cId="4036194745" sldId="2147483742"/>
              <ac:spMk id="11" creationId="{4E28216E-076D-891A-C36B-BFFC91E16A7C}"/>
            </ac:spMkLst>
          </pc:spChg>
        </pc:sldLayoutChg>
        <pc:sldLayoutChg chg="modSp mod">
          <pc:chgData name="Mark Burrows" userId="6f861ed5-3dbc-48c5-8b13-dd14015e8b7f" providerId="ADAL" clId="{BEA71E1B-B940-4713-B367-C17422B02C9A}" dt="2025-05-29T10:37:14.962" v="8317" actId="14100"/>
          <pc:sldLayoutMkLst>
            <pc:docMk/>
            <pc:sldMasterMk cId="1690898850" sldId="2147483696"/>
            <pc:sldLayoutMk cId="4051201318" sldId="2147483745"/>
          </pc:sldLayoutMkLst>
          <pc:spChg chg="mod">
            <ac:chgData name="Mark Burrows" userId="6f861ed5-3dbc-48c5-8b13-dd14015e8b7f" providerId="ADAL" clId="{BEA71E1B-B940-4713-B367-C17422B02C9A}" dt="2025-05-29T10:37:14.962" v="8317" actId="14100"/>
            <ac:spMkLst>
              <pc:docMk/>
              <pc:sldMasterMk cId="1690898850" sldId="2147483696"/>
              <pc:sldLayoutMk cId="4051201318" sldId="2147483745"/>
              <ac:spMk id="4" creationId="{E183C02E-FA56-5DCE-80AA-86DDC88F12CE}"/>
            </ac:spMkLst>
          </pc:spChg>
          <pc:spChg chg="mod">
            <ac:chgData name="Mark Burrows" userId="6f861ed5-3dbc-48c5-8b13-dd14015e8b7f" providerId="ADAL" clId="{BEA71E1B-B940-4713-B367-C17422B02C9A}" dt="2025-05-29T10:37:12.672" v="8316" actId="1076"/>
            <ac:spMkLst>
              <pc:docMk/>
              <pc:sldMasterMk cId="1690898850" sldId="2147483696"/>
              <pc:sldLayoutMk cId="4051201318" sldId="2147483745"/>
              <ac:spMk id="6" creationId="{C85BA611-4B45-2E12-B37D-76752EE48B03}"/>
            </ac:spMkLst>
          </pc:spChg>
        </pc:sldLayoutChg>
        <pc:sldLayoutChg chg="delSp modSp mod">
          <pc:chgData name="Mark Burrows" userId="6f861ed5-3dbc-48c5-8b13-dd14015e8b7f" providerId="ADAL" clId="{BEA71E1B-B940-4713-B367-C17422B02C9A}" dt="2025-05-22T14:55:50.807" v="1332" actId="14100"/>
          <pc:sldLayoutMkLst>
            <pc:docMk/>
            <pc:sldMasterMk cId="1690898850" sldId="2147483696"/>
            <pc:sldLayoutMk cId="507195368" sldId="2147483770"/>
          </pc:sldLayoutMkLst>
          <pc:spChg chg="mod">
            <ac:chgData name="Mark Burrows" userId="6f861ed5-3dbc-48c5-8b13-dd14015e8b7f" providerId="ADAL" clId="{BEA71E1B-B940-4713-B367-C17422B02C9A}" dt="2025-05-22T14:55:50.807" v="1332" actId="14100"/>
            <ac:spMkLst>
              <pc:docMk/>
              <pc:sldMasterMk cId="1690898850" sldId="2147483696"/>
              <pc:sldLayoutMk cId="507195368" sldId="2147483770"/>
              <ac:spMk id="4" creationId="{E183C02E-FA56-5DCE-80AA-86DDC88F12CE}"/>
            </ac:spMkLst>
          </pc:spChg>
        </pc:sldLayoutChg>
        <pc:sldLayoutChg chg="delSp modSp mod">
          <pc:chgData name="Mark Burrows" userId="6f861ed5-3dbc-48c5-8b13-dd14015e8b7f" providerId="ADAL" clId="{BEA71E1B-B940-4713-B367-C17422B02C9A}" dt="2025-05-22T14:42:13.851" v="1059" actId="14100"/>
          <pc:sldLayoutMkLst>
            <pc:docMk/>
            <pc:sldMasterMk cId="1690898850" sldId="2147483696"/>
            <pc:sldLayoutMk cId="2658464279" sldId="2147483772"/>
          </pc:sldLayoutMkLst>
          <pc:spChg chg="mod">
            <ac:chgData name="Mark Burrows" userId="6f861ed5-3dbc-48c5-8b13-dd14015e8b7f" providerId="ADAL" clId="{BEA71E1B-B940-4713-B367-C17422B02C9A}" dt="2025-05-22T14:38:38.201" v="1046" actId="1076"/>
            <ac:spMkLst>
              <pc:docMk/>
              <pc:sldMasterMk cId="1690898850" sldId="2147483696"/>
              <pc:sldLayoutMk cId="2658464279" sldId="2147483772"/>
              <ac:spMk id="6" creationId="{C85BA611-4B45-2E12-B37D-76752EE48B03}"/>
            </ac:spMkLst>
          </pc:spChg>
          <pc:spChg chg="mod">
            <ac:chgData name="Mark Burrows" userId="6f861ed5-3dbc-48c5-8b13-dd14015e8b7f" providerId="ADAL" clId="{BEA71E1B-B940-4713-B367-C17422B02C9A}" dt="2025-05-22T14:42:13.851" v="1059" actId="14100"/>
            <ac:spMkLst>
              <pc:docMk/>
              <pc:sldMasterMk cId="1690898850" sldId="2147483696"/>
              <pc:sldLayoutMk cId="2658464279" sldId="2147483772"/>
              <ac:spMk id="7" creationId="{CD00A8A9-21B6-5FF2-8474-E40893B452EC}"/>
            </ac:spMkLst>
          </pc:spChg>
          <pc:spChg chg="mod">
            <ac:chgData name="Mark Burrows" userId="6f861ed5-3dbc-48c5-8b13-dd14015e8b7f" providerId="ADAL" clId="{BEA71E1B-B940-4713-B367-C17422B02C9A}" dt="2025-05-22T14:38:35.914" v="1045" actId="1076"/>
            <ac:spMkLst>
              <pc:docMk/>
              <pc:sldMasterMk cId="1690898850" sldId="2147483696"/>
              <pc:sldLayoutMk cId="2658464279" sldId="2147483772"/>
              <ac:spMk id="8" creationId="{C02149D7-B684-47D0-B9D3-47AA10DC7AE9}"/>
            </ac:spMkLst>
          </pc:spChg>
        </pc:sldLayoutChg>
        <pc:sldLayoutChg chg="modSp mod">
          <pc:chgData name="Mark Burrows" userId="6f861ed5-3dbc-48c5-8b13-dd14015e8b7f" providerId="ADAL" clId="{BEA71E1B-B940-4713-B367-C17422B02C9A}" dt="2025-05-22T13:51:14.433" v="421" actId="1076"/>
          <pc:sldLayoutMkLst>
            <pc:docMk/>
            <pc:sldMasterMk cId="1690898850" sldId="2147483696"/>
            <pc:sldLayoutMk cId="132689409" sldId="2147483783"/>
          </pc:sldLayoutMkLst>
          <pc:spChg chg="mod">
            <ac:chgData name="Mark Burrows" userId="6f861ed5-3dbc-48c5-8b13-dd14015e8b7f" providerId="ADAL" clId="{BEA71E1B-B940-4713-B367-C17422B02C9A}" dt="2025-05-22T13:51:09.774" v="420" actId="1076"/>
            <ac:spMkLst>
              <pc:docMk/>
              <pc:sldMasterMk cId="1690898850" sldId="2147483696"/>
              <pc:sldLayoutMk cId="132689409" sldId="2147483783"/>
              <ac:spMk id="6" creationId="{C85BA611-4B45-2E12-B37D-76752EE48B03}"/>
            </ac:spMkLst>
          </pc:spChg>
          <pc:spChg chg="mod">
            <ac:chgData name="Mark Burrows" userId="6f861ed5-3dbc-48c5-8b13-dd14015e8b7f" providerId="ADAL" clId="{BEA71E1B-B940-4713-B367-C17422B02C9A}" dt="2025-05-22T13:51:14.433" v="421" actId="1076"/>
            <ac:spMkLst>
              <pc:docMk/>
              <pc:sldMasterMk cId="1690898850" sldId="2147483696"/>
              <pc:sldLayoutMk cId="132689409" sldId="2147483783"/>
              <ac:spMk id="8" creationId="{60BD16C0-95B0-4E7D-4666-53DE469D3236}"/>
            </ac:spMkLst>
          </pc:spChg>
          <pc:spChg chg="mod">
            <ac:chgData name="Mark Burrows" userId="6f861ed5-3dbc-48c5-8b13-dd14015e8b7f" providerId="ADAL" clId="{BEA71E1B-B940-4713-B367-C17422B02C9A}" dt="2025-05-22T13:51:14.433" v="421" actId="1076"/>
            <ac:spMkLst>
              <pc:docMk/>
              <pc:sldMasterMk cId="1690898850" sldId="2147483696"/>
              <pc:sldLayoutMk cId="132689409" sldId="2147483783"/>
              <ac:spMk id="9" creationId="{ED005CF7-B5D5-8108-C5D3-49D546D7F553}"/>
            </ac:spMkLst>
          </pc:spChg>
        </pc:sldLayoutChg>
        <pc:sldLayoutChg chg="addSp modSp add mod modTransition">
          <pc:chgData name="Mark Burrows" userId="6f861ed5-3dbc-48c5-8b13-dd14015e8b7f" providerId="ADAL" clId="{BEA71E1B-B940-4713-B367-C17422B02C9A}" dt="2025-05-22T14:30:25.718" v="785" actId="14100"/>
          <pc:sldLayoutMkLst>
            <pc:docMk/>
            <pc:sldMasterMk cId="1690898850" sldId="2147483696"/>
            <pc:sldLayoutMk cId="181452141" sldId="2147483785"/>
          </pc:sldLayoutMkLst>
          <pc:spChg chg="mod">
            <ac:chgData name="Mark Burrows" userId="6f861ed5-3dbc-48c5-8b13-dd14015e8b7f" providerId="ADAL" clId="{BEA71E1B-B940-4713-B367-C17422B02C9A}" dt="2025-05-22T14:26:39.961" v="730" actId="14100"/>
            <ac:spMkLst>
              <pc:docMk/>
              <pc:sldMasterMk cId="1690898850" sldId="2147483696"/>
              <pc:sldLayoutMk cId="181452141" sldId="2147483785"/>
              <ac:spMk id="4" creationId="{1739326E-8696-B01C-D9DE-006A6173EE0C}"/>
            </ac:spMkLst>
          </pc:spChg>
          <pc:spChg chg="mod">
            <ac:chgData name="Mark Burrows" userId="6f861ed5-3dbc-48c5-8b13-dd14015e8b7f" providerId="ADAL" clId="{BEA71E1B-B940-4713-B367-C17422B02C9A}" dt="2025-05-22T14:25:57.960" v="712" actId="14100"/>
            <ac:spMkLst>
              <pc:docMk/>
              <pc:sldMasterMk cId="1690898850" sldId="2147483696"/>
              <pc:sldLayoutMk cId="181452141" sldId="2147483785"/>
              <ac:spMk id="5" creationId="{FA1F744A-0184-DD38-89CF-0779AE4B9E98}"/>
            </ac:spMkLst>
          </pc:spChg>
          <pc:spChg chg="mod">
            <ac:chgData name="Mark Burrows" userId="6f861ed5-3dbc-48c5-8b13-dd14015e8b7f" providerId="ADAL" clId="{BEA71E1B-B940-4713-B367-C17422B02C9A}" dt="2025-05-22T14:28:43.285" v="758" actId="1076"/>
            <ac:spMkLst>
              <pc:docMk/>
              <pc:sldMasterMk cId="1690898850" sldId="2147483696"/>
              <pc:sldLayoutMk cId="181452141" sldId="2147483785"/>
              <ac:spMk id="6" creationId="{7F3B3E1C-7644-CD6F-C964-11DAF73EAB4D}"/>
            </ac:spMkLst>
          </pc:spChg>
          <pc:spChg chg="add mod">
            <ac:chgData name="Mark Burrows" userId="6f861ed5-3dbc-48c5-8b13-dd14015e8b7f" providerId="ADAL" clId="{BEA71E1B-B940-4713-B367-C17422B02C9A}" dt="2025-05-22T14:30:25.718" v="785" actId="14100"/>
            <ac:spMkLst>
              <pc:docMk/>
              <pc:sldMasterMk cId="1690898850" sldId="2147483696"/>
              <pc:sldLayoutMk cId="181452141" sldId="2147483785"/>
              <ac:spMk id="7" creationId="{3D795346-1E4D-E49F-D2B4-D48D075DDCCB}"/>
            </ac:spMkLst>
          </pc:spChg>
        </pc:sldLayoutChg>
        <pc:sldLayoutChg chg="add mod modTransition">
          <pc:chgData name="Mark Burrows" userId="6f861ed5-3dbc-48c5-8b13-dd14015e8b7f" providerId="ADAL" clId="{BEA71E1B-B940-4713-B367-C17422B02C9A}" dt="2025-05-23T09:16:12.984" v="2052" actId="2890"/>
          <pc:sldLayoutMkLst>
            <pc:docMk/>
            <pc:sldMasterMk cId="1690898850" sldId="2147483696"/>
            <pc:sldLayoutMk cId="731214653" sldId="2147483786"/>
          </pc:sldLayoutMkLst>
        </pc:sldLayoutChg>
      </pc:sldMasterChg>
    </pc:docChg>
  </pc:docChgLst>
  <pc:docChgLst>
    <pc:chgData name="Mark Burrows" userId="6f861ed5-3dbc-48c5-8b13-dd14015e8b7f" providerId="ADAL" clId="{4254EF68-DB98-49A9-94E6-020FC8EC6D04}"/>
    <pc:docChg chg="custSel modSld">
      <pc:chgData name="Mark Burrows" userId="6f861ed5-3dbc-48c5-8b13-dd14015e8b7f" providerId="ADAL" clId="{4254EF68-DB98-49A9-94E6-020FC8EC6D04}" dt="2025-06-20T09:53:57.987" v="14" actId="179"/>
      <pc:docMkLst>
        <pc:docMk/>
      </pc:docMkLst>
      <pc:sldChg chg="modSp mod">
        <pc:chgData name="Mark Burrows" userId="6f861ed5-3dbc-48c5-8b13-dd14015e8b7f" providerId="ADAL" clId="{4254EF68-DB98-49A9-94E6-020FC8EC6D04}" dt="2025-06-20T09:53:57.987" v="14" actId="179"/>
        <pc:sldMkLst>
          <pc:docMk/>
          <pc:sldMk cId="3738951083" sldId="332"/>
        </pc:sldMkLst>
        <pc:spChg chg="mod">
          <ac:chgData name="Mark Burrows" userId="6f861ed5-3dbc-48c5-8b13-dd14015e8b7f" providerId="ADAL" clId="{4254EF68-DB98-49A9-94E6-020FC8EC6D04}" dt="2025-06-20T09:53:57.987" v="14" actId="179"/>
          <ac:spMkLst>
            <pc:docMk/>
            <pc:sldMk cId="3738951083" sldId="332"/>
            <ac:spMk id="5" creationId="{57A2F7C0-5B19-39AC-723A-7F1729EB4095}"/>
          </ac:spMkLst>
        </pc:spChg>
      </pc:sldChg>
      <pc:sldChg chg="modAnim">
        <pc:chgData name="Mark Burrows" userId="6f861ed5-3dbc-48c5-8b13-dd14015e8b7f" providerId="ADAL" clId="{4254EF68-DB98-49A9-94E6-020FC8EC6D04}" dt="2025-06-20T09:50:31.733" v="1"/>
        <pc:sldMkLst>
          <pc:docMk/>
          <pc:sldMk cId="4136857176" sldId="335"/>
        </pc:sldMkLst>
      </pc:sldChg>
    </pc:docChg>
  </pc:docChgLst>
  <pc:docChgLst>
    <pc:chgData name="Kat Salisbury" userId="b64cd180-038e-4743-8e05-afde79732230" providerId="ADAL" clId="{38CD445C-7EB1-46AD-B8BE-A96761AB1A63}"/>
    <pc:docChg chg="undo custSel addSld delSld modSld sldOrd">
      <pc:chgData name="Kat Salisbury" userId="b64cd180-038e-4743-8e05-afde79732230" providerId="ADAL" clId="{38CD445C-7EB1-46AD-B8BE-A96761AB1A63}" dt="2024-04-03T16:05:14.793" v="258" actId="2696"/>
      <pc:docMkLst>
        <pc:docMk/>
      </pc:docMkLst>
      <pc:sldChg chg="modSp mod">
        <pc:chgData name="Kat Salisbury" userId="b64cd180-038e-4743-8e05-afde79732230" providerId="ADAL" clId="{38CD445C-7EB1-46AD-B8BE-A96761AB1A63}" dt="2024-04-03T16:02:58.866" v="251" actId="1076"/>
        <pc:sldMkLst>
          <pc:docMk/>
          <pc:sldMk cId="4063087291" sldId="294"/>
        </pc:sldMkLst>
      </pc:sldChg>
      <pc:sldChg chg="modSp mod">
        <pc:chgData name="Kat Salisbury" userId="b64cd180-038e-4743-8e05-afde79732230" providerId="ADAL" clId="{38CD445C-7EB1-46AD-B8BE-A96761AB1A63}" dt="2024-04-03T15:53:22.710" v="188" actId="20577"/>
        <pc:sldMkLst>
          <pc:docMk/>
          <pc:sldMk cId="707636351" sldId="323"/>
        </pc:sldMkLst>
      </pc:sldChg>
      <pc:sldChg chg="modSp mod">
        <pc:chgData name="Kat Salisbury" userId="b64cd180-038e-4743-8e05-afde79732230" providerId="ADAL" clId="{38CD445C-7EB1-46AD-B8BE-A96761AB1A63}" dt="2024-04-03T15:53:29.581" v="205" actId="20577"/>
        <pc:sldMkLst>
          <pc:docMk/>
          <pc:sldMk cId="822690961" sldId="324"/>
        </pc:sldMkLst>
      </pc:sldChg>
      <pc:sldChg chg="modSp mod ord">
        <pc:chgData name="Kat Salisbury" userId="b64cd180-038e-4743-8e05-afde79732230" providerId="ADAL" clId="{38CD445C-7EB1-46AD-B8BE-A96761AB1A63}" dt="2024-04-03T16:03:32.193" v="254" actId="1076"/>
        <pc:sldMkLst>
          <pc:docMk/>
          <pc:sldMk cId="2294019312" sldId="325"/>
        </pc:sldMkLst>
      </pc:sldChg>
      <pc:sldChg chg="modSp new mod ord">
        <pc:chgData name="Kat Salisbury" userId="b64cd180-038e-4743-8e05-afde79732230" providerId="ADAL" clId="{38CD445C-7EB1-46AD-B8BE-A96761AB1A63}" dt="2024-04-03T16:02:33.452" v="249" actId="1076"/>
        <pc:sldMkLst>
          <pc:docMk/>
          <pc:sldMk cId="4196247511" sldId="326"/>
        </pc:sldMkLst>
      </pc:sldChg>
      <pc:sldChg chg="modSp new mod">
        <pc:chgData name="Kat Salisbury" userId="b64cd180-038e-4743-8e05-afde79732230" providerId="ADAL" clId="{38CD445C-7EB1-46AD-B8BE-A96761AB1A63}" dt="2024-04-03T15:46:46.652" v="23" actId="20577"/>
        <pc:sldMkLst>
          <pc:docMk/>
          <pc:sldMk cId="989361444" sldId="327"/>
        </pc:sldMkLst>
      </pc:sldChg>
      <pc:sldChg chg="modSp add mod">
        <pc:chgData name="Kat Salisbury" userId="b64cd180-038e-4743-8e05-afde79732230" providerId="ADAL" clId="{38CD445C-7EB1-46AD-B8BE-A96761AB1A63}" dt="2024-04-03T15:47:05.728" v="56" actId="20577"/>
        <pc:sldMkLst>
          <pc:docMk/>
          <pc:sldMk cId="2820299366" sldId="328"/>
        </pc:sldMkLst>
      </pc:sldChg>
      <pc:sldChg chg="modSp new mod ord">
        <pc:chgData name="Kat Salisbury" userId="b64cd180-038e-4743-8e05-afde79732230" providerId="ADAL" clId="{38CD445C-7EB1-46AD-B8BE-A96761AB1A63}" dt="2024-04-03T15:51:48.652" v="127"/>
        <pc:sldMkLst>
          <pc:docMk/>
          <pc:sldMk cId="2940960241" sldId="329"/>
        </pc:sldMkLst>
      </pc:sldChg>
      <pc:sldChg chg="modSp add mod ord">
        <pc:chgData name="Kat Salisbury" userId="b64cd180-038e-4743-8e05-afde79732230" providerId="ADAL" clId="{38CD445C-7EB1-46AD-B8BE-A96761AB1A63}" dt="2024-04-03T15:53:43.413" v="218" actId="20577"/>
        <pc:sldMkLst>
          <pc:docMk/>
          <pc:sldMk cId="3184919501" sldId="330"/>
        </pc:sldMkLst>
      </pc:sldChg>
      <pc:sldChg chg="addSp modSp new mod">
        <pc:chgData name="Kat Salisbury" userId="b64cd180-038e-4743-8e05-afde79732230" providerId="ADAL" clId="{38CD445C-7EB1-46AD-B8BE-A96761AB1A63}" dt="2024-04-03T15:54:15.346" v="247" actId="20577"/>
        <pc:sldMkLst>
          <pc:docMk/>
          <pc:sldMk cId="1365744743" sldId="331"/>
        </pc:sldMkLst>
      </pc:sldChg>
      <pc:sldChg chg="new del">
        <pc:chgData name="Kat Salisbury" userId="b64cd180-038e-4743-8e05-afde79732230" providerId="ADAL" clId="{38CD445C-7EB1-46AD-B8BE-A96761AB1A63}" dt="2024-04-03T16:05:12.709" v="257" actId="2696"/>
        <pc:sldMkLst>
          <pc:docMk/>
          <pc:sldMk cId="4093622132" sldId="332"/>
        </pc:sldMkLst>
      </pc:sldChg>
      <pc:sldChg chg="new del">
        <pc:chgData name="Kat Salisbury" userId="b64cd180-038e-4743-8e05-afde79732230" providerId="ADAL" clId="{38CD445C-7EB1-46AD-B8BE-A96761AB1A63}" dt="2024-04-03T16:05:14.793" v="258" actId="2696"/>
        <pc:sldMkLst>
          <pc:docMk/>
          <pc:sldMk cId="1624415432" sldId="33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5831F7-587E-788F-1820-EE46E3CE26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49D6DF77-3515-CBC2-107B-FE9B7038CB9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66D7769-D1CC-4379-9D85-021E2CD1CBFA}" type="datetimeFigureOut">
              <a:rPr lang="en-GB" smtClean="0"/>
              <a:t>24/06/2025</a:t>
            </a:fld>
            <a:endParaRPr lang="en-GB"/>
          </a:p>
        </p:txBody>
      </p:sp>
      <p:sp>
        <p:nvSpPr>
          <p:cNvPr id="4" name="Footer Placeholder 3">
            <a:extLst>
              <a:ext uri="{FF2B5EF4-FFF2-40B4-BE49-F238E27FC236}">
                <a16:creationId xmlns:a16="http://schemas.microsoft.com/office/drawing/2014/main" id="{99E68E8F-4A3A-7BB8-F829-E42D35FAAC9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CFBF3B63-A549-EC18-C8AB-041832A8A37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4424AA6-4BFE-4549-B93D-711C471696A5}" type="slidenum">
              <a:rPr lang="en-GB" smtClean="0"/>
              <a:t>‹#›</a:t>
            </a:fld>
            <a:endParaRPr lang="en-GB"/>
          </a:p>
        </p:txBody>
      </p:sp>
    </p:spTree>
    <p:extLst>
      <p:ext uri="{BB962C8B-B14F-4D97-AF65-F5344CB8AC3E}">
        <p14:creationId xmlns:p14="http://schemas.microsoft.com/office/powerpoint/2010/main" val="8522810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B699ED-DCBF-443D-BE23-2A84295EB88D}" type="datetimeFigureOut">
              <a:rPr lang="en-GB" smtClean="0"/>
              <a:t>24/06/2025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B01E05-DB08-4C28-BF09-AE681D68E868}" type="slidenum">
              <a:rPr lang="en-GB" smtClean="0"/>
              <a:t>‹#›</a:t>
            </a:fld>
            <a:endParaRPr lang="en-GB"/>
          </a:p>
        </p:txBody>
      </p:sp>
    </p:spTree>
    <p:extLst>
      <p:ext uri="{BB962C8B-B14F-4D97-AF65-F5344CB8AC3E}">
        <p14:creationId xmlns:p14="http://schemas.microsoft.com/office/powerpoint/2010/main" val="1724826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1</a:t>
            </a:fld>
            <a:endParaRPr lang="en-GB"/>
          </a:p>
        </p:txBody>
      </p:sp>
    </p:spTree>
    <p:extLst>
      <p:ext uri="{BB962C8B-B14F-4D97-AF65-F5344CB8AC3E}">
        <p14:creationId xmlns:p14="http://schemas.microsoft.com/office/powerpoint/2010/main" val="4046950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73C8A-84A7-DF6C-018A-F17C5F6B7D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49B23D-3792-EFFA-6C64-5D09281B7A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5421A4-732C-07B2-77C3-59F6194E7D5E}"/>
              </a:ext>
            </a:extLst>
          </p:cNvPr>
          <p:cNvSpPr>
            <a:spLocks noGrp="1"/>
          </p:cNvSpPr>
          <p:nvPr>
            <p:ph type="body" idx="1"/>
          </p:nvPr>
        </p:nvSpPr>
        <p:spPr/>
        <p:txBody>
          <a:bodyPr/>
          <a:lstStyle/>
          <a:p>
            <a:r>
              <a:rPr lang="en-GB" dirty="0"/>
              <a:t>Questions Based On: </a:t>
            </a:r>
          </a:p>
          <a:p>
            <a:r>
              <a:rPr lang="en-GB" dirty="0"/>
              <a:t>DEFINITION </a:t>
            </a:r>
          </a:p>
          <a:p>
            <a:r>
              <a:rPr lang="en-GB" dirty="0"/>
              <a:t>LAST LESSON </a:t>
            </a:r>
          </a:p>
          <a:p>
            <a:r>
              <a:rPr lang="en-GB" dirty="0"/>
              <a:t>PREVIOUS LEARNING (</a:t>
            </a:r>
            <a:r>
              <a:rPr lang="en-GB" sz="1800" dirty="0">
                <a:effectLst/>
                <a:latin typeface="Nunito" pitchFamily="2" charset="0"/>
                <a:ea typeface="Calibri" panose="020F0502020204030204" pitchFamily="34" charset="0"/>
                <a:cs typeface="Times New Roman" panose="02020603050405020304" pitchFamily="18" charset="0"/>
              </a:rPr>
              <a:t>Based on unit Early Years Computing Skills Quizzes)</a:t>
            </a:r>
            <a:endParaRPr lang="en-GB" dirty="0"/>
          </a:p>
          <a:p>
            <a:endParaRPr lang="en-GB" dirty="0"/>
          </a:p>
        </p:txBody>
      </p:sp>
      <p:sp>
        <p:nvSpPr>
          <p:cNvPr id="4" name="Slide Number Placeholder 3">
            <a:extLst>
              <a:ext uri="{FF2B5EF4-FFF2-40B4-BE49-F238E27FC236}">
                <a16:creationId xmlns:a16="http://schemas.microsoft.com/office/drawing/2014/main" id="{2902A734-3112-6157-9E75-086BE40AEFED}"/>
              </a:ext>
            </a:extLst>
          </p:cNvPr>
          <p:cNvSpPr>
            <a:spLocks noGrp="1"/>
          </p:cNvSpPr>
          <p:nvPr>
            <p:ph type="sldNum" sz="quarter" idx="5"/>
          </p:nvPr>
        </p:nvSpPr>
        <p:spPr/>
        <p:txBody>
          <a:bodyPr/>
          <a:lstStyle/>
          <a:p>
            <a:fld id="{C2B01E05-DB08-4C28-BF09-AE681D68E868}" type="slidenum">
              <a:rPr lang="en-GB" smtClean="0"/>
              <a:t>4</a:t>
            </a:fld>
            <a:endParaRPr lang="en-GB"/>
          </a:p>
        </p:txBody>
      </p:sp>
    </p:spTree>
    <p:extLst>
      <p:ext uri="{BB962C8B-B14F-4D97-AF65-F5344CB8AC3E}">
        <p14:creationId xmlns:p14="http://schemas.microsoft.com/office/powerpoint/2010/main" val="605079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used under a creative commons licence. </a:t>
            </a:r>
          </a:p>
        </p:txBody>
      </p:sp>
      <p:sp>
        <p:nvSpPr>
          <p:cNvPr id="4" name="Slide Number Placeholder 3"/>
          <p:cNvSpPr>
            <a:spLocks noGrp="1"/>
          </p:cNvSpPr>
          <p:nvPr>
            <p:ph type="sldNum" sz="quarter" idx="5"/>
          </p:nvPr>
        </p:nvSpPr>
        <p:spPr/>
        <p:txBody>
          <a:bodyPr/>
          <a:lstStyle/>
          <a:p>
            <a:fld id="{C2B01E05-DB08-4C28-BF09-AE681D68E868}" type="slidenum">
              <a:rPr lang="en-GB" smtClean="0"/>
              <a:t>10</a:t>
            </a:fld>
            <a:endParaRPr lang="en-GB"/>
          </a:p>
        </p:txBody>
      </p:sp>
    </p:spTree>
    <p:extLst>
      <p:ext uri="{BB962C8B-B14F-4D97-AF65-F5344CB8AC3E}">
        <p14:creationId xmlns:p14="http://schemas.microsoft.com/office/powerpoint/2010/main" val="3904062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228600">
              <a:spcBef>
                <a:spcPts val="600"/>
              </a:spcBef>
              <a:spcAft>
                <a:spcPts val="600"/>
              </a:spcAft>
            </a:pPr>
            <a:endParaRPr lang="en-GB" sz="1800" dirty="0">
              <a:effectLst/>
              <a:latin typeface="Nunito" panose="00000500000000000000" pitchFamily="2"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2B01E05-DB08-4C28-BF09-AE681D68E868}" type="slidenum">
              <a:rPr lang="en-GB" smtClean="0"/>
              <a:t>26</a:t>
            </a:fld>
            <a:endParaRPr lang="en-GB"/>
          </a:p>
        </p:txBody>
      </p:sp>
    </p:spTree>
    <p:extLst>
      <p:ext uri="{BB962C8B-B14F-4D97-AF65-F5344CB8AC3E}">
        <p14:creationId xmlns:p14="http://schemas.microsoft.com/office/powerpoint/2010/main" val="2170203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0C50283-48AE-15CD-38DB-DE4FFF92EC82}"/>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Tree>
    <p:extLst>
      <p:ext uri="{BB962C8B-B14F-4D97-AF65-F5344CB8AC3E}">
        <p14:creationId xmlns:p14="http://schemas.microsoft.com/office/powerpoint/2010/main" val="1385028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image 1 text 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1813614"/>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507195368"/>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 image text top and bott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2702393" y="1753037"/>
            <a:ext cx="6787214" cy="3183696"/>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CD00A8A9-21B6-5FF2-8474-E40893B452EC}"/>
              </a:ext>
            </a:extLst>
          </p:cNvPr>
          <p:cNvSpPr/>
          <p:nvPr userDrawn="1"/>
        </p:nvSpPr>
        <p:spPr>
          <a:xfrm>
            <a:off x="491045" y="5020260"/>
            <a:ext cx="11209905" cy="1025923"/>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C02149D7-B684-47D0-B9D3-47AA10DC7AE9}"/>
              </a:ext>
            </a:extLst>
          </p:cNvPr>
          <p:cNvSpPr>
            <a:spLocks noGrp="1"/>
          </p:cNvSpPr>
          <p:nvPr>
            <p:ph type="body" idx="18"/>
          </p:nvPr>
        </p:nvSpPr>
        <p:spPr>
          <a:xfrm>
            <a:off x="698238" y="5187314"/>
            <a:ext cx="10795518" cy="686377"/>
          </a:xfrm>
        </p:spPr>
        <p:txBody>
          <a:bodyPr wrap="square" lIns="180000" tIns="108000" rIns="180000" bIns="108000" anchor="ctr" anchorCtr="0">
            <a:norm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Click to edit Master text styles</a:t>
            </a:r>
          </a:p>
        </p:txBody>
      </p:sp>
    </p:spTree>
    <p:extLst>
      <p:ext uri="{BB962C8B-B14F-4D97-AF65-F5344CB8AC3E}">
        <p14:creationId xmlns:p14="http://schemas.microsoft.com/office/powerpoint/2010/main" val="2163711259"/>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image text top and bottom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2702390" y="3564309"/>
            <a:ext cx="6787214" cy="2114113"/>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CD00A8A9-21B6-5FF2-8474-E40893B452EC}"/>
              </a:ext>
            </a:extLst>
          </p:cNvPr>
          <p:cNvSpPr/>
          <p:nvPr userDrawn="1"/>
        </p:nvSpPr>
        <p:spPr>
          <a:xfrm>
            <a:off x="491045" y="1240076"/>
            <a:ext cx="11209905" cy="1622394"/>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C02149D7-B684-47D0-B9D3-47AA10DC7AE9}"/>
              </a:ext>
            </a:extLst>
          </p:cNvPr>
          <p:cNvSpPr>
            <a:spLocks noGrp="1"/>
          </p:cNvSpPr>
          <p:nvPr>
            <p:ph type="body" idx="18"/>
          </p:nvPr>
        </p:nvSpPr>
        <p:spPr>
          <a:xfrm>
            <a:off x="698238" y="1390884"/>
            <a:ext cx="10795518" cy="1730316"/>
          </a:xfrm>
        </p:spPr>
        <p:txBody>
          <a:bodyPr wrap="square" lIns="180000" tIns="108000" rIns="180000" bIns="108000" anchor="ctr" anchorCtr="0">
            <a:norm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Click to edit Master text styles</a:t>
            </a:r>
          </a:p>
        </p:txBody>
      </p:sp>
    </p:spTree>
    <p:extLst>
      <p:ext uri="{BB962C8B-B14F-4D97-AF65-F5344CB8AC3E}">
        <p14:creationId xmlns:p14="http://schemas.microsoft.com/office/powerpoint/2010/main" val="2658464279"/>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image text top and bottom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2608866" y="1743411"/>
            <a:ext cx="6974267" cy="3538054"/>
          </a:xfrm>
          <a:noFill/>
          <a:ln w="15875">
            <a:noFill/>
          </a:ln>
        </p:spPr>
        <p:txBody>
          <a:bodyPr/>
          <a:lstStyle>
            <a:lvl1pPr marL="0" indent="0">
              <a:buNone/>
              <a:defRPr/>
            </a:lvl1pPr>
          </a:lstStyle>
          <a:p>
            <a:r>
              <a:rPr lang="en-US"/>
              <a:t>Click icon to add picture</a:t>
            </a:r>
            <a:endParaRPr lang="en-GB"/>
          </a:p>
        </p:txBody>
      </p:sp>
      <p:sp>
        <p:nvSpPr>
          <p:cNvPr id="9" name="Rectangle: Rounded Corners 8">
            <a:extLst>
              <a:ext uri="{FF2B5EF4-FFF2-40B4-BE49-F238E27FC236}">
                <a16:creationId xmlns:a16="http://schemas.microsoft.com/office/drawing/2014/main" id="{E8AAD968-B733-0E2A-A2C0-950D8C282736}"/>
              </a:ext>
            </a:extLst>
          </p:cNvPr>
          <p:cNvSpPr>
            <a:spLocks/>
          </p:cNvSpPr>
          <p:nvPr userDrawn="1"/>
        </p:nvSpPr>
        <p:spPr>
          <a:xfrm>
            <a:off x="441881" y="5425634"/>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01629AF-2A9A-E610-C6BD-89574265DBA2}"/>
              </a:ext>
            </a:extLst>
          </p:cNvPr>
          <p:cNvSpPr>
            <a:spLocks noGrp="1"/>
          </p:cNvSpPr>
          <p:nvPr>
            <p:ph type="body" idx="14"/>
          </p:nvPr>
        </p:nvSpPr>
        <p:spPr>
          <a:xfrm>
            <a:off x="600913" y="5484975"/>
            <a:ext cx="10984856" cy="390507"/>
          </a:xfrm>
        </p:spPr>
        <p:txBody>
          <a:bodyPr wrap="square" lIns="180000" tIns="108000" rIns="180000" bIns="108000" anchor="ctr" anchorCtr="0">
            <a:noAutofit/>
          </a:bodyPr>
          <a:lstStyle>
            <a:lvl1pPr marL="0" indent="0">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Click to edit Master text styles</a:t>
            </a:r>
          </a:p>
        </p:txBody>
      </p:sp>
    </p:spTree>
    <p:extLst>
      <p:ext uri="{BB962C8B-B14F-4D97-AF65-F5344CB8AC3E}">
        <p14:creationId xmlns:p14="http://schemas.microsoft.com/office/powerpoint/2010/main" val="358450551"/>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image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6"/>
            <a:ext cx="3726299"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2409" y="1353438"/>
            <a:ext cx="3360298"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378709" y="1252446"/>
            <a:ext cx="3382879" cy="4674399"/>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99523AA5-3995-2DF2-ADC0-470AAF51A8E1}"/>
              </a:ext>
            </a:extLst>
          </p:cNvPr>
          <p:cNvSpPr>
            <a:spLocks/>
          </p:cNvSpPr>
          <p:nvPr userDrawn="1"/>
        </p:nvSpPr>
        <p:spPr>
          <a:xfrm>
            <a:off x="7974652" y="1252447"/>
            <a:ext cx="3726299"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818CA1E2-A6FF-C197-9688-CBBC06D9C9E6}"/>
              </a:ext>
            </a:extLst>
          </p:cNvPr>
          <p:cNvSpPr>
            <a:spLocks noGrp="1"/>
          </p:cNvSpPr>
          <p:nvPr>
            <p:ph type="body" idx="14"/>
          </p:nvPr>
        </p:nvSpPr>
        <p:spPr>
          <a:xfrm>
            <a:off x="8127589" y="1371889"/>
            <a:ext cx="3360298"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3778856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text image combo 8 (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1045" y="1098558"/>
            <a:ext cx="5422357" cy="233044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83582" y="1313895"/>
            <a:ext cx="5093698" cy="194518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2" y="1098558"/>
            <a:ext cx="5430779" cy="2330442"/>
          </a:xfrm>
          <a:noFill/>
          <a:ln w="15875">
            <a:noFill/>
          </a:ln>
        </p:spPr>
        <p:txBody>
          <a:bodyPr/>
          <a:lstStyle>
            <a:lvl1pPr marL="0" indent="0">
              <a:buNone/>
              <a:defRPr/>
            </a:lvl1pPr>
          </a:lstStyle>
          <a:p>
            <a:r>
              <a:rPr lang="en-US"/>
              <a:t>Click icon to add picture</a:t>
            </a:r>
            <a:endParaRPr lang="en-GB"/>
          </a:p>
        </p:txBody>
      </p:sp>
      <p:sp>
        <p:nvSpPr>
          <p:cNvPr id="9" name="Rectangle: Rounded Corners 8">
            <a:extLst>
              <a:ext uri="{FF2B5EF4-FFF2-40B4-BE49-F238E27FC236}">
                <a16:creationId xmlns:a16="http://schemas.microsoft.com/office/drawing/2014/main" id="{3B478129-AD33-0C27-CCF6-699D0406A5C9}"/>
              </a:ext>
            </a:extLst>
          </p:cNvPr>
          <p:cNvSpPr>
            <a:spLocks/>
          </p:cNvSpPr>
          <p:nvPr userDrawn="1"/>
        </p:nvSpPr>
        <p:spPr>
          <a:xfrm>
            <a:off x="491045" y="3672556"/>
            <a:ext cx="5422357" cy="233044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20C07054-7187-781E-B438-A8BCB6384C04}"/>
              </a:ext>
            </a:extLst>
          </p:cNvPr>
          <p:cNvSpPr>
            <a:spLocks noGrp="1"/>
          </p:cNvSpPr>
          <p:nvPr>
            <p:ph type="body" idx="14"/>
          </p:nvPr>
        </p:nvSpPr>
        <p:spPr>
          <a:xfrm>
            <a:off x="689130" y="3852730"/>
            <a:ext cx="4999369" cy="20061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5">
            <a:extLst>
              <a:ext uri="{FF2B5EF4-FFF2-40B4-BE49-F238E27FC236}">
                <a16:creationId xmlns:a16="http://schemas.microsoft.com/office/drawing/2014/main" id="{0E247853-6CB2-5E46-A2EB-4AC6F62B3333}"/>
              </a:ext>
            </a:extLst>
          </p:cNvPr>
          <p:cNvSpPr>
            <a:spLocks noGrp="1"/>
          </p:cNvSpPr>
          <p:nvPr>
            <p:ph type="pic" sz="quarter" idx="15"/>
          </p:nvPr>
        </p:nvSpPr>
        <p:spPr>
          <a:xfrm>
            <a:off x="6270172" y="3672556"/>
            <a:ext cx="5430779" cy="2330442"/>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4628618"/>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op text 2 image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9472" y="1791656"/>
            <a:ext cx="5244380" cy="3538054"/>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F43A613E-D4F2-5071-C91C-8363CA3AEE92}"/>
              </a:ext>
            </a:extLst>
          </p:cNvPr>
          <p:cNvSpPr>
            <a:spLocks noGrp="1"/>
          </p:cNvSpPr>
          <p:nvPr>
            <p:ph type="pic" sz="quarter" idx="15"/>
          </p:nvPr>
        </p:nvSpPr>
        <p:spPr>
          <a:xfrm>
            <a:off x="6341389" y="1771065"/>
            <a:ext cx="5244380" cy="3538054"/>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716429683"/>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op text 2 image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10017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74703" y="1321941"/>
            <a:ext cx="10821429" cy="655218"/>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474691" y="2323698"/>
            <a:ext cx="5244380" cy="3538054"/>
          </a:xfrm>
          <a:noFill/>
          <a:ln w="15875">
            <a:noFill/>
          </a:ln>
        </p:spPr>
        <p:txBody>
          <a:bodyPr/>
          <a:lstStyle>
            <a:lvl1pPr marL="0" indent="0">
              <a:buNone/>
              <a:defRPr/>
            </a:lvl1pPr>
          </a:lstStyle>
          <a:p>
            <a:r>
              <a:rPr lang="en-US"/>
              <a:t>Click icon to add picture</a:t>
            </a:r>
            <a:endParaRPr lang="en-GB"/>
          </a:p>
        </p:txBody>
      </p:sp>
      <p:sp>
        <p:nvSpPr>
          <p:cNvPr id="8" name="Rectangle: Rounded Corners 7">
            <a:extLst>
              <a:ext uri="{FF2B5EF4-FFF2-40B4-BE49-F238E27FC236}">
                <a16:creationId xmlns:a16="http://schemas.microsoft.com/office/drawing/2014/main" id="{60BD16C0-95B0-4E7D-4666-53DE469D3236}"/>
              </a:ext>
            </a:extLst>
          </p:cNvPr>
          <p:cNvSpPr>
            <a:spLocks/>
          </p:cNvSpPr>
          <p:nvPr userDrawn="1"/>
        </p:nvSpPr>
        <p:spPr>
          <a:xfrm>
            <a:off x="499474" y="2323698"/>
            <a:ext cx="5596524" cy="3538054"/>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 Placeholder 2">
            <a:extLst>
              <a:ext uri="{FF2B5EF4-FFF2-40B4-BE49-F238E27FC236}">
                <a16:creationId xmlns:a16="http://schemas.microsoft.com/office/drawing/2014/main" id="{ED005CF7-B5D5-8108-C5D3-49D546D7F553}"/>
              </a:ext>
            </a:extLst>
          </p:cNvPr>
          <p:cNvSpPr>
            <a:spLocks noGrp="1"/>
          </p:cNvSpPr>
          <p:nvPr>
            <p:ph type="body" idx="14"/>
          </p:nvPr>
        </p:nvSpPr>
        <p:spPr>
          <a:xfrm>
            <a:off x="679987" y="2471759"/>
            <a:ext cx="5211192" cy="3213717"/>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32689409"/>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images text top and bott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239007"/>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307252"/>
            <a:ext cx="10619233" cy="631456"/>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dirty="0"/>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2096625" y="2408872"/>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5040537" y="2408872"/>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7984449" y="2408872"/>
            <a:ext cx="2369742" cy="2040255"/>
          </a:xfrm>
          <a:noFill/>
          <a:ln w="15875">
            <a:noFill/>
          </a:ln>
        </p:spPr>
        <p:txBody>
          <a:bodyPr/>
          <a:lstStyle>
            <a:lvl1pPr marL="0" indent="0">
              <a:buNone/>
              <a:defRPr/>
            </a:lvl1pPr>
          </a:lstStyle>
          <a:p>
            <a:r>
              <a:rPr lang="en-US"/>
              <a:t>Click icon to add picture</a:t>
            </a:r>
            <a:endParaRPr lang="en-GB"/>
          </a:p>
        </p:txBody>
      </p:sp>
      <p:sp>
        <p:nvSpPr>
          <p:cNvPr id="10" name="Rectangle: Rounded Corners 9">
            <a:extLst>
              <a:ext uri="{FF2B5EF4-FFF2-40B4-BE49-F238E27FC236}">
                <a16:creationId xmlns:a16="http://schemas.microsoft.com/office/drawing/2014/main" id="{41A7F774-7B5D-6058-3045-DDA29F853957}"/>
              </a:ext>
            </a:extLst>
          </p:cNvPr>
          <p:cNvSpPr/>
          <p:nvPr/>
        </p:nvSpPr>
        <p:spPr>
          <a:xfrm>
            <a:off x="491045" y="4851045"/>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2">
            <a:extLst>
              <a:ext uri="{FF2B5EF4-FFF2-40B4-BE49-F238E27FC236}">
                <a16:creationId xmlns:a16="http://schemas.microsoft.com/office/drawing/2014/main" id="{9B865A19-65AF-469F-8E59-A99731FF2897}"/>
              </a:ext>
            </a:extLst>
          </p:cNvPr>
          <p:cNvSpPr>
            <a:spLocks noGrp="1"/>
          </p:cNvSpPr>
          <p:nvPr>
            <p:ph type="body" idx="17"/>
          </p:nvPr>
        </p:nvSpPr>
        <p:spPr>
          <a:xfrm>
            <a:off x="804671" y="4919290"/>
            <a:ext cx="10619233" cy="631456"/>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dirty="0"/>
              <a:t>Click to edit Master text styles</a:t>
            </a:r>
          </a:p>
        </p:txBody>
      </p:sp>
    </p:spTree>
    <p:extLst>
      <p:ext uri="{BB962C8B-B14F-4D97-AF65-F5344CB8AC3E}">
        <p14:creationId xmlns:p14="http://schemas.microsoft.com/office/powerpoint/2010/main" val="1444146335"/>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finition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239007"/>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307252"/>
            <a:ext cx="10619233" cy="631456"/>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dirty="0"/>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1812540" y="3314394"/>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4756452" y="3314394"/>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7700364" y="3314394"/>
            <a:ext cx="2369742" cy="2040255"/>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039924151"/>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A6F0B-CF63-BF16-53EB-28C4E901EE3A}"/>
              </a:ext>
            </a:extLst>
          </p:cNvPr>
          <p:cNvSpPr>
            <a:spLocks noGrp="1"/>
          </p:cNvSpPr>
          <p:nvPr>
            <p:ph type="title" hasCustomPrompt="1"/>
          </p:nvPr>
        </p:nvSpPr>
        <p:spPr/>
        <p:txBody>
          <a:bodyPr/>
          <a:lstStyle>
            <a:lvl1pPr>
              <a:defRPr/>
            </a:lvl1pPr>
          </a:lstStyle>
          <a:p>
            <a:r>
              <a:rPr lang="en-US" dirty="0"/>
              <a:t>Add text</a:t>
            </a:r>
            <a:endParaRPr lang="en-GB" dirty="0"/>
          </a:p>
        </p:txBody>
      </p:sp>
      <p:sp>
        <p:nvSpPr>
          <p:cNvPr id="3" name="Footer Placeholder 2">
            <a:extLst>
              <a:ext uri="{FF2B5EF4-FFF2-40B4-BE49-F238E27FC236}">
                <a16:creationId xmlns:a16="http://schemas.microsoft.com/office/drawing/2014/main" id="{7D8679F3-73B0-7F10-EFFE-E6A28F8CC148}"/>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dirty="0"/>
          </a:p>
        </p:txBody>
      </p:sp>
    </p:spTree>
    <p:extLst>
      <p:ext uri="{BB962C8B-B14F-4D97-AF65-F5344CB8AC3E}">
        <p14:creationId xmlns:p14="http://schemas.microsoft.com/office/powerpoint/2010/main" val="17974237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text image comb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380F48B7-1208-0E34-15F9-511B155F326A}"/>
              </a:ext>
            </a:extLst>
          </p:cNvPr>
          <p:cNvSpPr/>
          <p:nvPr userDrawn="1"/>
        </p:nvSpPr>
        <p:spPr>
          <a:xfrm>
            <a:off x="499473" y="3423304"/>
            <a:ext cx="11209905" cy="24850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706666" y="3644147"/>
            <a:ext cx="10795518" cy="2043404"/>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dirty="0"/>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499473" y="1220320"/>
            <a:ext cx="2369742" cy="2040255"/>
          </a:xfrm>
          <a:noFill/>
          <a:ln w="15875">
            <a:noFill/>
          </a:ln>
        </p:spPr>
        <p:txBody>
          <a:bodyPr/>
          <a:lstStyle>
            <a:lvl1pPr marL="0" indent="0">
              <a:buNone/>
              <a:defRPr/>
            </a:lvl1pPr>
          </a:lstStyle>
          <a:p>
            <a:r>
              <a:rPr lang="en-US"/>
              <a:t>Click icon to add picture</a:t>
            </a:r>
            <a:endParaRPr lang="en-GB" dirty="0"/>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3443385" y="1220320"/>
            <a:ext cx="2369742" cy="2040255"/>
          </a:xfrm>
          <a:noFill/>
          <a:ln w="15875">
            <a:noFill/>
          </a:ln>
        </p:spPr>
        <p:txBody>
          <a:bodyPr/>
          <a:lstStyle>
            <a:lvl1pPr marL="0" indent="0">
              <a:buNone/>
              <a:defRPr/>
            </a:lvl1pPr>
          </a:lstStyle>
          <a:p>
            <a:r>
              <a:rPr lang="en-US"/>
              <a:t>Click icon to add picture</a:t>
            </a:r>
            <a:endParaRPr lang="en-GB" dirty="0"/>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6387297" y="1220320"/>
            <a:ext cx="2369742" cy="2040255"/>
          </a:xfrm>
          <a:noFill/>
          <a:ln w="15875">
            <a:noFill/>
          </a:ln>
        </p:spPr>
        <p:txBody>
          <a:bodyPr/>
          <a:lstStyle>
            <a:lvl1pPr marL="0" indent="0">
              <a:buNone/>
              <a:defRPr/>
            </a:lvl1pPr>
          </a:lstStyle>
          <a:p>
            <a:r>
              <a:rPr lang="en-US"/>
              <a:t>Click icon to add picture</a:t>
            </a:r>
            <a:endParaRPr lang="en-GB" dirty="0"/>
          </a:p>
        </p:txBody>
      </p:sp>
      <p:sp>
        <p:nvSpPr>
          <p:cNvPr id="9" name="Picture Placeholder 15">
            <a:extLst>
              <a:ext uri="{FF2B5EF4-FFF2-40B4-BE49-F238E27FC236}">
                <a16:creationId xmlns:a16="http://schemas.microsoft.com/office/drawing/2014/main" id="{9ED94091-0D63-6179-34F9-25179E802BB9}"/>
              </a:ext>
            </a:extLst>
          </p:cNvPr>
          <p:cNvSpPr>
            <a:spLocks noGrp="1"/>
          </p:cNvSpPr>
          <p:nvPr>
            <p:ph type="pic" sz="quarter" idx="17"/>
          </p:nvPr>
        </p:nvSpPr>
        <p:spPr>
          <a:xfrm>
            <a:off x="9331209" y="1220320"/>
            <a:ext cx="2369742" cy="2040255"/>
          </a:xfrm>
          <a:noFill/>
          <a:ln w="15875">
            <a:noFill/>
          </a:ln>
        </p:spPr>
        <p:txBody>
          <a:bodyPr/>
          <a:lstStyle>
            <a:lvl1pPr marL="0" indent="0">
              <a:buNone/>
              <a:defRPr/>
            </a:lvl1pPr>
          </a:lstStyle>
          <a:p>
            <a:r>
              <a:rPr lang="en-US"/>
              <a:t>Click icon to add picture</a:t>
            </a:r>
            <a:endParaRPr lang="en-GB" dirty="0"/>
          </a:p>
        </p:txBody>
      </p:sp>
    </p:spTree>
    <p:extLst>
      <p:ext uri="{BB962C8B-B14F-4D97-AF65-F5344CB8AC3E}">
        <p14:creationId xmlns:p14="http://schemas.microsoft.com/office/powerpoint/2010/main" val="39906508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images text top and bott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115916"/>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184161"/>
            <a:ext cx="10619233" cy="631456"/>
          </a:xfrm>
        </p:spPr>
        <p:txBody>
          <a:bodyPr wrap="square" lIns="180000" tIns="108000" rIns="180000" bIns="108000" anchor="ctr" anchorCtr="0">
            <a:normAutofit/>
          </a:bodyPr>
          <a:lstStyle>
            <a:lvl1pPr marL="0" indent="0">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1457757" y="2032351"/>
            <a:ext cx="3896759" cy="2513271"/>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7016262" y="2041101"/>
            <a:ext cx="3896759" cy="2513271"/>
          </a:xfrm>
          <a:noFill/>
          <a:ln w="15875">
            <a:noFill/>
          </a:ln>
        </p:spPr>
        <p:txBody>
          <a:bodyPr/>
          <a:lstStyle>
            <a:lvl1pPr marL="0" indent="0">
              <a:buNone/>
              <a:defRPr/>
            </a:lvl1pPr>
          </a:lstStyle>
          <a:p>
            <a:r>
              <a:rPr lang="en-US"/>
              <a:t>Click icon to add picture</a:t>
            </a:r>
            <a:endParaRPr lang="en-GB"/>
          </a:p>
        </p:txBody>
      </p:sp>
      <p:sp>
        <p:nvSpPr>
          <p:cNvPr id="10" name="Rectangle: Rounded Corners 9">
            <a:extLst>
              <a:ext uri="{FF2B5EF4-FFF2-40B4-BE49-F238E27FC236}">
                <a16:creationId xmlns:a16="http://schemas.microsoft.com/office/drawing/2014/main" id="{41A7F774-7B5D-6058-3045-DDA29F853957}"/>
              </a:ext>
            </a:extLst>
          </p:cNvPr>
          <p:cNvSpPr/>
          <p:nvPr/>
        </p:nvSpPr>
        <p:spPr>
          <a:xfrm>
            <a:off x="491045" y="5211530"/>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2">
            <a:extLst>
              <a:ext uri="{FF2B5EF4-FFF2-40B4-BE49-F238E27FC236}">
                <a16:creationId xmlns:a16="http://schemas.microsoft.com/office/drawing/2014/main" id="{9B865A19-65AF-469F-8E59-A99731FF2897}"/>
              </a:ext>
            </a:extLst>
          </p:cNvPr>
          <p:cNvSpPr>
            <a:spLocks noGrp="1"/>
          </p:cNvSpPr>
          <p:nvPr>
            <p:ph type="body" idx="17"/>
          </p:nvPr>
        </p:nvSpPr>
        <p:spPr>
          <a:xfrm>
            <a:off x="804671" y="5279775"/>
            <a:ext cx="10619233" cy="63145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90608708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image side by s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3" y="1233996"/>
            <a:ext cx="3602010"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2409" y="1353438"/>
            <a:ext cx="3275780" cy="4431542"/>
          </a:xfrm>
        </p:spPr>
        <p:txBody>
          <a:bodyPr wrap="square" lIns="180000" tIns="108000" rIns="180000" bIns="108000" anchor="ctr" anchorCtr="0">
            <a:normAutofit/>
          </a:bodyPr>
          <a:lstStyle>
            <a:lvl1pPr marL="0" indent="0">
              <a:lnSpc>
                <a:spcPct val="15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329061" y="1233996"/>
            <a:ext cx="7371890" cy="467439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9205921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image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6"/>
            <a:ext cx="4827129"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2408" y="1353438"/>
            <a:ext cx="4523273"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5699464" y="1669002"/>
            <a:ext cx="6001487" cy="3906175"/>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5281857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image side by sid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6279468" y="1243221"/>
            <a:ext cx="5421483"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445188" y="1362663"/>
            <a:ext cx="5104843"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1045" y="1243221"/>
            <a:ext cx="5421483" cy="467439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9956568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Custom text picture in egg comb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C285F-F17F-9963-3B9E-CFD7EB9B3172}"/>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A213566F-563F-F1F7-031F-206F1FDF7266}"/>
              </a:ext>
            </a:extLst>
          </p:cNvPr>
          <p:cNvSpPr>
            <a:spLocks noGrp="1"/>
          </p:cNvSpPr>
          <p:nvPr>
            <p:ph type="ftr" sz="quarter" idx="10"/>
          </p:nvPr>
        </p:nvSpPr>
        <p:spPr/>
        <p:txBody>
          <a:bodyPr/>
          <a:lstStyle/>
          <a:p>
            <a:r>
              <a:rPr lang="en-US"/>
              <a:t>Need support? Visit www.2simple.com/contact</a:t>
            </a:r>
            <a:endParaRPr lang="en-GB"/>
          </a:p>
        </p:txBody>
      </p:sp>
      <p:sp>
        <p:nvSpPr>
          <p:cNvPr id="4" name="Picture Placeholder 11">
            <a:extLst>
              <a:ext uri="{FF2B5EF4-FFF2-40B4-BE49-F238E27FC236}">
                <a16:creationId xmlns:a16="http://schemas.microsoft.com/office/drawing/2014/main" id="{54F7B53A-A4DA-A09F-C2E8-BC972C34C11A}"/>
              </a:ext>
            </a:extLst>
          </p:cNvPr>
          <p:cNvSpPr>
            <a:spLocks noGrp="1"/>
          </p:cNvSpPr>
          <p:nvPr>
            <p:ph type="pic" sz="quarter" idx="12"/>
          </p:nvPr>
        </p:nvSpPr>
        <p:spPr>
          <a:xfrm>
            <a:off x="7394372" y="1275709"/>
            <a:ext cx="4306579" cy="4306582"/>
          </a:xfrm>
          <a:custGeom>
            <a:avLst/>
            <a:gdLst>
              <a:gd name="connsiteX0" fmla="*/ 1816212 w 4175998"/>
              <a:gd name="connsiteY0" fmla="*/ 0 h 4176001"/>
              <a:gd name="connsiteX1" fmla="*/ 4046832 w 4175998"/>
              <a:gd name="connsiteY1" fmla="*/ 1990245 h 4176001"/>
              <a:gd name="connsiteX2" fmla="*/ 2262011 w 4175998"/>
              <a:gd name="connsiteY2" fmla="*/ 4165082 h 4176001"/>
              <a:gd name="connsiteX3" fmla="*/ 31393 w 4175998"/>
              <a:gd name="connsiteY3" fmla="*/ 2174843 h 4176001"/>
              <a:gd name="connsiteX4" fmla="*/ 1816212 w 4175998"/>
              <a:gd name="connsiteY4" fmla="*/ 0 h 417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5998" h="4176001">
                <a:moveTo>
                  <a:pt x="1816212" y="0"/>
                </a:moveTo>
                <a:cubicBezTo>
                  <a:pt x="2556503" y="0"/>
                  <a:pt x="3583130" y="940052"/>
                  <a:pt x="4046832" y="1990245"/>
                </a:cubicBezTo>
                <a:cubicBezTo>
                  <a:pt x="4458461" y="2925644"/>
                  <a:pt x="3892259" y="4047188"/>
                  <a:pt x="2262011" y="4165082"/>
                </a:cubicBezTo>
                <a:cubicBezTo>
                  <a:pt x="631754" y="4284528"/>
                  <a:pt x="-173611" y="3411174"/>
                  <a:pt x="31393" y="2174843"/>
                </a:cubicBezTo>
                <a:cubicBezTo>
                  <a:pt x="238020" y="940052"/>
                  <a:pt x="1033623" y="0"/>
                  <a:pt x="1816212" y="0"/>
                </a:cubicBezTo>
                <a:close/>
              </a:path>
            </a:pathLst>
          </a:custGeom>
          <a:solidFill>
            <a:schemeClr val="bg1"/>
          </a:solidFill>
          <a:ln w="57150">
            <a:solidFill>
              <a:schemeClr val="tx2"/>
            </a:solidFill>
          </a:ln>
        </p:spPr>
        <p:txBody>
          <a:bodyPr wrap="square">
            <a:noAutofit/>
          </a:bodyPr>
          <a:lstStyle>
            <a:lvl1pPr marL="0" indent="0">
              <a:buNone/>
              <a:defRPr sz="1600"/>
            </a:lvl1pPr>
          </a:lstStyle>
          <a:p>
            <a:r>
              <a:rPr lang="en-US"/>
              <a:t>Click icon to add picture</a:t>
            </a:r>
            <a:endParaRPr lang="en-GB"/>
          </a:p>
        </p:txBody>
      </p:sp>
      <p:sp>
        <p:nvSpPr>
          <p:cNvPr id="5" name="Rectangle: Rounded Corners 4">
            <a:extLst>
              <a:ext uri="{FF2B5EF4-FFF2-40B4-BE49-F238E27FC236}">
                <a16:creationId xmlns:a16="http://schemas.microsoft.com/office/drawing/2014/main" id="{4A632E3E-BACD-7164-9FA9-9F9BB70AA794}"/>
              </a:ext>
            </a:extLst>
          </p:cNvPr>
          <p:cNvSpPr>
            <a:spLocks/>
          </p:cNvSpPr>
          <p:nvPr/>
        </p:nvSpPr>
        <p:spPr>
          <a:xfrm>
            <a:off x="499472" y="1233996"/>
            <a:ext cx="6621999" cy="479905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ontent Placeholder 2">
            <a:extLst>
              <a:ext uri="{FF2B5EF4-FFF2-40B4-BE49-F238E27FC236}">
                <a16:creationId xmlns:a16="http://schemas.microsoft.com/office/drawing/2014/main" id="{700ED039-B55C-0140-9890-0B81DECEF70E}"/>
              </a:ext>
            </a:extLst>
          </p:cNvPr>
          <p:cNvSpPr>
            <a:spLocks noGrp="1"/>
          </p:cNvSpPr>
          <p:nvPr>
            <p:ph idx="1" hasCustomPrompt="1"/>
          </p:nvPr>
        </p:nvSpPr>
        <p:spPr>
          <a:xfrm>
            <a:off x="669951" y="1426500"/>
            <a:ext cx="6267562" cy="4397830"/>
          </a:xfrm>
        </p:spPr>
        <p:txBody>
          <a:bodyPr>
            <a:normAutofit/>
          </a:bodyPr>
          <a:lstStyle>
            <a:lvl1pPr>
              <a:defRPr sz="1800"/>
            </a:lvl1pPr>
            <a:lvl2pPr>
              <a:defRPr sz="1800"/>
            </a:lvl2pPr>
            <a:lvl3pPr>
              <a:defRPr sz="1800"/>
            </a:lvl3pPr>
            <a:lvl4pPr>
              <a:defRPr sz="1800"/>
            </a:lvl4pPr>
            <a:lvl5pPr>
              <a:defRPr sz="1800"/>
            </a:lvl5pPr>
          </a:lstStyle>
          <a:p>
            <a:pPr lvl="0"/>
            <a:r>
              <a:rPr lang="en-US" dirty="0"/>
              <a:t>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884562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op image bottom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91048" y="3160450"/>
            <a:ext cx="11209904" cy="281422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61566" y="3329126"/>
            <a:ext cx="10860833" cy="242503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3084084" y="1103835"/>
            <a:ext cx="5430779" cy="1785153"/>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4886133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top image bottom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11536" y="1213942"/>
            <a:ext cx="11209904" cy="151931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65581" y="1455143"/>
            <a:ext cx="10860833" cy="1625987"/>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5915089" y="3379221"/>
            <a:ext cx="5430779" cy="1785153"/>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3D795346-1E4D-E49F-D2B4-D48D075DDCCB}"/>
              </a:ext>
            </a:extLst>
          </p:cNvPr>
          <p:cNvSpPr>
            <a:spLocks/>
          </p:cNvSpPr>
          <p:nvPr userDrawn="1"/>
        </p:nvSpPr>
        <p:spPr>
          <a:xfrm>
            <a:off x="411536" y="2974462"/>
            <a:ext cx="5335753" cy="242839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14521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text image combo 1">
    <p:spTree>
      <p:nvGrpSpPr>
        <p:cNvPr id="1" name=""/>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A5DC2ADE-9B5D-B3A0-2BB9-A6355CCC7E94}"/>
              </a:ext>
            </a:extLst>
          </p:cNvPr>
          <p:cNvSpPr/>
          <p:nvPr/>
        </p:nvSpPr>
        <p:spPr>
          <a:xfrm>
            <a:off x="5564170" y="2201642"/>
            <a:ext cx="6136779" cy="79200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491045" y="2624938"/>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491045" y="1279010"/>
            <a:ext cx="4837765" cy="1159390"/>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4"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624000" y="2109218"/>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5"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76900" y="2109218"/>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47" name="Rectangle: Rounded Corners 46">
            <a:extLst>
              <a:ext uri="{FF2B5EF4-FFF2-40B4-BE49-F238E27FC236}">
                <a16:creationId xmlns:a16="http://schemas.microsoft.com/office/drawing/2014/main" id="{6B9AC8FB-63CD-7E91-0D5D-249CA45A38FD}"/>
              </a:ext>
            </a:extLst>
          </p:cNvPr>
          <p:cNvSpPr/>
          <p:nvPr/>
        </p:nvSpPr>
        <p:spPr>
          <a:xfrm>
            <a:off x="5564170" y="3124274"/>
            <a:ext cx="6136779" cy="79200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608867" y="3087814"/>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9"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61767" y="3087814"/>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0" name="Rectangle: Rounded Corners 49">
            <a:extLst>
              <a:ext uri="{FF2B5EF4-FFF2-40B4-BE49-F238E27FC236}">
                <a16:creationId xmlns:a16="http://schemas.microsoft.com/office/drawing/2014/main" id="{B3FC2B63-C784-ED6A-CE0C-CE2F9D3281B6}"/>
              </a:ext>
            </a:extLst>
          </p:cNvPr>
          <p:cNvSpPr/>
          <p:nvPr/>
        </p:nvSpPr>
        <p:spPr>
          <a:xfrm>
            <a:off x="5564170" y="4046905"/>
            <a:ext cx="6136779" cy="79200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608867" y="4081650"/>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2"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61767" y="4081650"/>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3" name="Rectangle: Rounded Corners 52">
            <a:extLst>
              <a:ext uri="{FF2B5EF4-FFF2-40B4-BE49-F238E27FC236}">
                <a16:creationId xmlns:a16="http://schemas.microsoft.com/office/drawing/2014/main" id="{B061C1CB-C732-F370-6326-CF94C9A50686}"/>
              </a:ext>
            </a:extLst>
          </p:cNvPr>
          <p:cNvSpPr/>
          <p:nvPr/>
        </p:nvSpPr>
        <p:spPr>
          <a:xfrm>
            <a:off x="5564170" y="4969536"/>
            <a:ext cx="6136779" cy="79200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608867" y="5075486"/>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5"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61767" y="5075486"/>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2" name="Rectangle: Rounded Corners 1">
            <a:extLst>
              <a:ext uri="{FF2B5EF4-FFF2-40B4-BE49-F238E27FC236}">
                <a16:creationId xmlns:a16="http://schemas.microsoft.com/office/drawing/2014/main" id="{9E76F48C-3DFB-C7C2-B09E-FB1D7446FA51}"/>
              </a:ext>
            </a:extLst>
          </p:cNvPr>
          <p:cNvSpPr/>
          <p:nvPr userDrawn="1"/>
        </p:nvSpPr>
        <p:spPr>
          <a:xfrm>
            <a:off x="5564170" y="1279010"/>
            <a:ext cx="6136779" cy="79200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07970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_custom text image combo 1">
    <p:spTree>
      <p:nvGrpSpPr>
        <p:cNvPr id="1" name=""/>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A5DC2ADE-9B5D-B3A0-2BB9-A6355CCC7E94}"/>
              </a:ext>
            </a:extLst>
          </p:cNvPr>
          <p:cNvSpPr/>
          <p:nvPr/>
        </p:nvSpPr>
        <p:spPr>
          <a:xfrm>
            <a:off x="5597593" y="2187419"/>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23872" y="2109218"/>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491045" y="1166383"/>
            <a:ext cx="11228194" cy="72425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23872" y="5301939"/>
            <a:ext cx="4821351" cy="739634"/>
          </a:xfrm>
        </p:spPr>
        <p:txBody>
          <a:bodyPr wrap="square" lIns="180000" tIns="108000" rIns="180000" bIns="108000" anchor="t" anchorCtr="0">
            <a:no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Add text</a:t>
            </a:r>
          </a:p>
        </p:txBody>
      </p:sp>
      <p:sp>
        <p:nvSpPr>
          <p:cNvPr id="44"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624000" y="2293369"/>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5"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76900" y="2293369"/>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47" name="Rectangle: Rounded Corners 46">
            <a:extLst>
              <a:ext uri="{FF2B5EF4-FFF2-40B4-BE49-F238E27FC236}">
                <a16:creationId xmlns:a16="http://schemas.microsoft.com/office/drawing/2014/main" id="{6B9AC8FB-63CD-7E91-0D5D-249CA45A38FD}"/>
              </a:ext>
            </a:extLst>
          </p:cNvPr>
          <p:cNvSpPr/>
          <p:nvPr/>
        </p:nvSpPr>
        <p:spPr>
          <a:xfrm>
            <a:off x="5582460" y="3166015"/>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608867" y="3271965"/>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9"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61767" y="3271965"/>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0" name="Rectangle: Rounded Corners 49">
            <a:extLst>
              <a:ext uri="{FF2B5EF4-FFF2-40B4-BE49-F238E27FC236}">
                <a16:creationId xmlns:a16="http://schemas.microsoft.com/office/drawing/2014/main" id="{B3FC2B63-C784-ED6A-CE0C-CE2F9D3281B6}"/>
              </a:ext>
            </a:extLst>
          </p:cNvPr>
          <p:cNvSpPr/>
          <p:nvPr/>
        </p:nvSpPr>
        <p:spPr>
          <a:xfrm>
            <a:off x="5582460" y="4159851"/>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608867" y="4265801"/>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2"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61767" y="4265801"/>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3" name="Rectangle: Rounded Corners 52">
            <a:extLst>
              <a:ext uri="{FF2B5EF4-FFF2-40B4-BE49-F238E27FC236}">
                <a16:creationId xmlns:a16="http://schemas.microsoft.com/office/drawing/2014/main" id="{B061C1CB-C732-F370-6326-CF94C9A50686}"/>
              </a:ext>
            </a:extLst>
          </p:cNvPr>
          <p:cNvSpPr/>
          <p:nvPr/>
        </p:nvSpPr>
        <p:spPr>
          <a:xfrm>
            <a:off x="5582460" y="5153687"/>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608867" y="5259637"/>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5"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61767" y="5259637"/>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7" name="Title 40">
            <a:extLst>
              <a:ext uri="{FF2B5EF4-FFF2-40B4-BE49-F238E27FC236}">
                <a16:creationId xmlns:a16="http://schemas.microsoft.com/office/drawing/2014/main" id="{6AA2051E-C70C-4C7D-2CE9-B87F19F2C7FE}"/>
              </a:ext>
            </a:extLst>
          </p:cNvPr>
          <p:cNvSpPr txBox="1">
            <a:spLocks/>
          </p:cNvSpPr>
          <p:nvPr userDrawn="1"/>
        </p:nvSpPr>
        <p:spPr>
          <a:xfrm>
            <a:off x="5544810" y="1843164"/>
            <a:ext cx="6118321" cy="4478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a:lstStyle>
          <a:p>
            <a:r>
              <a:rPr lang="en-US" sz="1800" dirty="0"/>
              <a:t>Sub header</a:t>
            </a:r>
          </a:p>
        </p:txBody>
      </p:sp>
    </p:spTree>
    <p:extLst>
      <p:ext uri="{BB962C8B-B14F-4D97-AF65-F5344CB8AC3E}">
        <p14:creationId xmlns:p14="http://schemas.microsoft.com/office/powerpoint/2010/main" val="2084177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1">
        <a:schemeClr val="bg2"/>
      </p:bgRef>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23936AFB-1BBC-B4A7-47F3-FC82694B7949}"/>
              </a:ext>
            </a:extLst>
          </p:cNvPr>
          <p:cNvPicPr>
            <a:picLocks noChangeAspect="1"/>
          </p:cNvPicPr>
          <p:nvPr/>
        </p:nvPicPr>
        <p:blipFill>
          <a:blip r:embed="rId2">
            <a:extLst>
              <a:ext uri="{96DAC541-7B7A-43D3-8B79-37D633B846F1}">
                <asvg:svgBlip xmlns:asvg="http://schemas.microsoft.com/office/drawing/2016/SVG/main" r:embed="rId3"/>
              </a:ext>
            </a:extLst>
          </a:blip>
          <a:srcRect l="52570" t="23960" b="10415"/>
          <a:stretch/>
        </p:blipFill>
        <p:spPr>
          <a:xfrm>
            <a:off x="0" y="1"/>
            <a:ext cx="4735436" cy="6858000"/>
          </a:xfrm>
          <a:prstGeom prst="rect">
            <a:avLst/>
          </a:prstGeom>
        </p:spPr>
      </p:pic>
      <p:sp>
        <p:nvSpPr>
          <p:cNvPr id="3" name="Subtitle 2">
            <a:extLst>
              <a:ext uri="{FF2B5EF4-FFF2-40B4-BE49-F238E27FC236}">
                <a16:creationId xmlns:a16="http://schemas.microsoft.com/office/drawing/2014/main" id="{3EFD01FF-D6B7-AC6E-3930-54D7B675C791}"/>
              </a:ext>
            </a:extLst>
          </p:cNvPr>
          <p:cNvSpPr>
            <a:spLocks noGrp="1"/>
          </p:cNvSpPr>
          <p:nvPr>
            <p:ph type="subTitle" idx="1" hasCustomPrompt="1"/>
          </p:nvPr>
        </p:nvSpPr>
        <p:spPr>
          <a:xfrm>
            <a:off x="4882897" y="3328699"/>
            <a:ext cx="6782879" cy="735707"/>
          </a:xfrm>
        </p:spPr>
        <p:txBody>
          <a:bodyPr>
            <a:normAutofit/>
          </a:bodyPr>
          <a:lstStyle>
            <a:lvl1pPr marL="0" indent="0" algn="l">
              <a:buNone/>
              <a:defRPr sz="36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Title</a:t>
            </a:r>
            <a:endParaRPr lang="en-GB" dirty="0"/>
          </a:p>
        </p:txBody>
      </p:sp>
      <p:pic>
        <p:nvPicPr>
          <p:cNvPr id="9" name="Picture 8">
            <a:extLst>
              <a:ext uri="{FF2B5EF4-FFF2-40B4-BE49-F238E27FC236}">
                <a16:creationId xmlns:a16="http://schemas.microsoft.com/office/drawing/2014/main" id="{CD45B76B-C9AE-0CFD-4554-06576456CAD3}"/>
              </a:ext>
            </a:extLst>
          </p:cNvPr>
          <p:cNvPicPr>
            <a:picLocks/>
          </p:cNvPicPr>
          <p:nvPr/>
        </p:nvPicPr>
        <p:blipFill>
          <a:blip r:embed="rId4">
            <a:extLst>
              <a:ext uri="{28A0092B-C50C-407E-A947-70E740481C1C}">
                <a14:useLocalDpi xmlns:a14="http://schemas.microsoft.com/office/drawing/2010/main" val="0"/>
              </a:ext>
            </a:extLst>
          </a:blip>
          <a:srcRect/>
          <a:stretch/>
        </p:blipFill>
        <p:spPr bwMode="auto">
          <a:xfrm>
            <a:off x="10463339" y="6052543"/>
            <a:ext cx="1237615" cy="342819"/>
          </a:xfrm>
          <a:prstGeom prst="rect">
            <a:avLst/>
          </a:prstGeom>
          <a:noFill/>
        </p:spPr>
      </p:pic>
      <p:sp>
        <p:nvSpPr>
          <p:cNvPr id="13" name="Title 12">
            <a:extLst>
              <a:ext uri="{FF2B5EF4-FFF2-40B4-BE49-F238E27FC236}">
                <a16:creationId xmlns:a16="http://schemas.microsoft.com/office/drawing/2014/main" id="{DCE47C2F-671B-56CC-98F9-75BBF244EC18}"/>
              </a:ext>
            </a:extLst>
          </p:cNvPr>
          <p:cNvSpPr>
            <a:spLocks noGrp="1"/>
          </p:cNvSpPr>
          <p:nvPr>
            <p:ph type="title"/>
          </p:nvPr>
        </p:nvSpPr>
        <p:spPr>
          <a:xfrm>
            <a:off x="4882897" y="2411618"/>
            <a:ext cx="6818057" cy="735706"/>
          </a:xfrm>
        </p:spPr>
        <p:txBody>
          <a:bodyPr/>
          <a:lstStyle/>
          <a:p>
            <a:r>
              <a:rPr lang="en-US"/>
              <a:t>Click to edit Master title style</a:t>
            </a:r>
            <a:endParaRPr lang="en-GB" dirty="0"/>
          </a:p>
        </p:txBody>
      </p:sp>
      <p:pic>
        <p:nvPicPr>
          <p:cNvPr id="15" name="Picture 14" descr="A purple and white text on a black background&#10;&#10;Description automatically generated">
            <a:extLst>
              <a:ext uri="{FF2B5EF4-FFF2-40B4-BE49-F238E27FC236}">
                <a16:creationId xmlns:a16="http://schemas.microsoft.com/office/drawing/2014/main" id="{0BAA2781-6642-C2DD-238B-7BD2605B04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262" y="1985582"/>
            <a:ext cx="3330708" cy="2506168"/>
          </a:xfrm>
          <a:prstGeom prst="rect">
            <a:avLst/>
          </a:prstGeom>
        </p:spPr>
      </p:pic>
      <p:sp>
        <p:nvSpPr>
          <p:cNvPr id="6" name="TextBox 5">
            <a:extLst>
              <a:ext uri="{FF2B5EF4-FFF2-40B4-BE49-F238E27FC236}">
                <a16:creationId xmlns:a16="http://schemas.microsoft.com/office/drawing/2014/main" id="{51333C44-2406-E148-91CE-F880A83E7CA0}"/>
              </a:ext>
            </a:extLst>
          </p:cNvPr>
          <p:cNvSpPr txBox="1"/>
          <p:nvPr userDrawn="1"/>
        </p:nvSpPr>
        <p:spPr>
          <a:xfrm>
            <a:off x="4882897" y="617220"/>
            <a:ext cx="6818057" cy="584775"/>
          </a:xfrm>
          <a:prstGeom prst="rect">
            <a:avLst/>
          </a:prstGeom>
          <a:noFill/>
        </p:spPr>
        <p:txBody>
          <a:bodyPr wrap="square" rtlCol="0">
            <a:spAutoFit/>
          </a:bodyPr>
          <a:lstStyle/>
          <a:p>
            <a:pPr algn="r"/>
            <a:r>
              <a:rPr lang="en-US" sz="1600" dirty="0"/>
              <a:t>Purple Mash Computing Scheme</a:t>
            </a:r>
            <a:br>
              <a:rPr lang="en-US" sz="1600" dirty="0"/>
            </a:br>
            <a:r>
              <a:rPr lang="en-US" sz="1600" dirty="0"/>
              <a:t>Year 6 - Networks</a:t>
            </a:r>
          </a:p>
        </p:txBody>
      </p:sp>
    </p:spTree>
    <p:extLst>
      <p:ext uri="{BB962C8B-B14F-4D97-AF65-F5344CB8AC3E}">
        <p14:creationId xmlns:p14="http://schemas.microsoft.com/office/powerpoint/2010/main" val="2577959385"/>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custom text image combo 1">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dirty="0"/>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39005" y="2867452"/>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dirty="0"/>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dirty="0"/>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507458" y="1108177"/>
            <a:ext cx="11202551" cy="743954"/>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01349" y="1875462"/>
            <a:ext cx="4837765" cy="887886"/>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8" name="Rectangle: Rounded Corners 7">
            <a:extLst>
              <a:ext uri="{FF2B5EF4-FFF2-40B4-BE49-F238E27FC236}">
                <a16:creationId xmlns:a16="http://schemas.microsoft.com/office/drawing/2014/main" id="{A5DC2ADE-9B5D-B3A0-2BB9-A6355CCC7E94}"/>
              </a:ext>
            </a:extLst>
          </p:cNvPr>
          <p:cNvSpPr/>
          <p:nvPr userDrawn="1"/>
        </p:nvSpPr>
        <p:spPr>
          <a:xfrm>
            <a:off x="5531349" y="2191999"/>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557756" y="2297949"/>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0"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10656" y="2297949"/>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11" name="Rectangle: Rounded Corners 10">
            <a:extLst>
              <a:ext uri="{FF2B5EF4-FFF2-40B4-BE49-F238E27FC236}">
                <a16:creationId xmlns:a16="http://schemas.microsoft.com/office/drawing/2014/main" id="{6B9AC8FB-63CD-7E91-0D5D-249CA45A38FD}"/>
              </a:ext>
            </a:extLst>
          </p:cNvPr>
          <p:cNvSpPr/>
          <p:nvPr userDrawn="1"/>
        </p:nvSpPr>
        <p:spPr>
          <a:xfrm>
            <a:off x="5516216" y="3170595"/>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542623" y="3276545"/>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3"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595523" y="3276545"/>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14" name="Rectangle: Rounded Corners 13">
            <a:extLst>
              <a:ext uri="{FF2B5EF4-FFF2-40B4-BE49-F238E27FC236}">
                <a16:creationId xmlns:a16="http://schemas.microsoft.com/office/drawing/2014/main" id="{B3FC2B63-C784-ED6A-CE0C-CE2F9D3281B6}"/>
              </a:ext>
            </a:extLst>
          </p:cNvPr>
          <p:cNvSpPr/>
          <p:nvPr userDrawn="1"/>
        </p:nvSpPr>
        <p:spPr>
          <a:xfrm>
            <a:off x="5516216" y="4164431"/>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542623" y="4270381"/>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6"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595523" y="4270381"/>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17" name="Rectangle: Rounded Corners 16">
            <a:extLst>
              <a:ext uri="{FF2B5EF4-FFF2-40B4-BE49-F238E27FC236}">
                <a16:creationId xmlns:a16="http://schemas.microsoft.com/office/drawing/2014/main" id="{B061C1CB-C732-F370-6326-CF94C9A50686}"/>
              </a:ext>
            </a:extLst>
          </p:cNvPr>
          <p:cNvSpPr/>
          <p:nvPr userDrawn="1"/>
        </p:nvSpPr>
        <p:spPr>
          <a:xfrm>
            <a:off x="5516216" y="5158267"/>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542623" y="5264217"/>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9"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595523" y="5264217"/>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 name="Text Placeholder 2">
            <a:extLst>
              <a:ext uri="{FF2B5EF4-FFF2-40B4-BE49-F238E27FC236}">
                <a16:creationId xmlns:a16="http://schemas.microsoft.com/office/drawing/2014/main" id="{07937116-539A-E26C-F220-8D089770C1B7}"/>
              </a:ext>
            </a:extLst>
          </p:cNvPr>
          <p:cNvSpPr>
            <a:spLocks noGrp="1"/>
          </p:cNvSpPr>
          <p:nvPr>
            <p:ph type="body" idx="21" hasCustomPrompt="1"/>
          </p:nvPr>
        </p:nvSpPr>
        <p:spPr>
          <a:xfrm>
            <a:off x="5526520" y="1902974"/>
            <a:ext cx="4995275" cy="287377"/>
          </a:xfrm>
        </p:spPr>
        <p:txBody>
          <a:bodyPr vert="horz" lIns="91440" tIns="45720" rIns="91440" bIns="45720" rtlCol="0" anchor="ctr">
            <a:noAutofit/>
          </a:bodyPr>
          <a:lstStyle>
            <a:lvl1pPr>
              <a:defRPr lang="en-US" sz="1800" b="1" dirty="0">
                <a:solidFill>
                  <a:schemeClr val="tx2"/>
                </a:solidFill>
                <a:latin typeface="+mj-lt"/>
                <a:ea typeface="+mj-ea"/>
                <a:cs typeface="+mj-cs"/>
              </a:defRPr>
            </a:lvl1pPr>
          </a:lstStyle>
          <a:p>
            <a:pPr marL="0" lvl="0">
              <a:spcBef>
                <a:spcPct val="0"/>
              </a:spcBef>
              <a:buNone/>
            </a:pPr>
            <a:r>
              <a:rPr lang="en-US" dirty="0"/>
              <a:t>Add text</a:t>
            </a:r>
          </a:p>
        </p:txBody>
      </p:sp>
    </p:spTree>
    <p:extLst>
      <p:ext uri="{BB962C8B-B14F-4D97-AF65-F5344CB8AC3E}">
        <p14:creationId xmlns:p14="http://schemas.microsoft.com/office/powerpoint/2010/main" val="26079721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custom text image combo 1">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dirty="0"/>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6905721" y="2245047"/>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dirty="0"/>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dirty="0"/>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507458" y="1108177"/>
            <a:ext cx="11202551" cy="743954"/>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6905721" y="5433133"/>
            <a:ext cx="4789016" cy="666891"/>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 name="Rectangle: Rounded Corners 3">
            <a:extLst>
              <a:ext uri="{FF2B5EF4-FFF2-40B4-BE49-F238E27FC236}">
                <a16:creationId xmlns:a16="http://schemas.microsoft.com/office/drawing/2014/main" id="{A5DC2ADE-9B5D-B3A0-2BB9-A6355CCC7E94}"/>
              </a:ext>
            </a:extLst>
          </p:cNvPr>
          <p:cNvSpPr/>
          <p:nvPr userDrawn="1"/>
        </p:nvSpPr>
        <p:spPr>
          <a:xfrm>
            <a:off x="507458" y="2246695"/>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1533865" y="2352645"/>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6"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86765" y="2352645"/>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7" name="Rectangle: Rounded Corners 6">
            <a:extLst>
              <a:ext uri="{FF2B5EF4-FFF2-40B4-BE49-F238E27FC236}">
                <a16:creationId xmlns:a16="http://schemas.microsoft.com/office/drawing/2014/main" id="{6B9AC8FB-63CD-7E91-0D5D-249CA45A38FD}"/>
              </a:ext>
            </a:extLst>
          </p:cNvPr>
          <p:cNvSpPr/>
          <p:nvPr userDrawn="1"/>
        </p:nvSpPr>
        <p:spPr>
          <a:xfrm>
            <a:off x="492325" y="3225291"/>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1518732" y="3331241"/>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1"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71632" y="3331241"/>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2" name="Rectangle: Rounded Corners 21">
            <a:extLst>
              <a:ext uri="{FF2B5EF4-FFF2-40B4-BE49-F238E27FC236}">
                <a16:creationId xmlns:a16="http://schemas.microsoft.com/office/drawing/2014/main" id="{B3FC2B63-C784-ED6A-CE0C-CE2F9D3281B6}"/>
              </a:ext>
            </a:extLst>
          </p:cNvPr>
          <p:cNvSpPr/>
          <p:nvPr userDrawn="1"/>
        </p:nvSpPr>
        <p:spPr>
          <a:xfrm>
            <a:off x="492325" y="4219127"/>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1518732" y="4325077"/>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4"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71632" y="4325077"/>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5" name="Rectangle: Rounded Corners 24">
            <a:extLst>
              <a:ext uri="{FF2B5EF4-FFF2-40B4-BE49-F238E27FC236}">
                <a16:creationId xmlns:a16="http://schemas.microsoft.com/office/drawing/2014/main" id="{B061C1CB-C732-F370-6326-CF94C9A50686}"/>
              </a:ext>
            </a:extLst>
          </p:cNvPr>
          <p:cNvSpPr/>
          <p:nvPr userDrawn="1"/>
        </p:nvSpPr>
        <p:spPr>
          <a:xfrm>
            <a:off x="492325" y="5212963"/>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1518732" y="5318913"/>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7"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71632" y="5318913"/>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8" name="Text Placeholder 2">
            <a:extLst>
              <a:ext uri="{FF2B5EF4-FFF2-40B4-BE49-F238E27FC236}">
                <a16:creationId xmlns:a16="http://schemas.microsoft.com/office/drawing/2014/main" id="{07937116-539A-E26C-F220-8D089770C1B7}"/>
              </a:ext>
            </a:extLst>
          </p:cNvPr>
          <p:cNvSpPr>
            <a:spLocks noGrp="1"/>
          </p:cNvSpPr>
          <p:nvPr>
            <p:ph type="body" idx="21" hasCustomPrompt="1"/>
          </p:nvPr>
        </p:nvSpPr>
        <p:spPr>
          <a:xfrm>
            <a:off x="502629" y="1957670"/>
            <a:ext cx="4995275" cy="287377"/>
          </a:xfrm>
        </p:spPr>
        <p:txBody>
          <a:bodyPr vert="horz" lIns="91440" tIns="45720" rIns="91440" bIns="45720" rtlCol="0" anchor="ctr">
            <a:noAutofit/>
          </a:bodyPr>
          <a:lstStyle>
            <a:lvl1pPr>
              <a:defRPr lang="en-US" sz="1800" b="1" dirty="0">
                <a:solidFill>
                  <a:schemeClr val="tx2"/>
                </a:solidFill>
                <a:latin typeface="+mj-lt"/>
                <a:ea typeface="+mj-ea"/>
                <a:cs typeface="+mj-cs"/>
              </a:defRPr>
            </a:lvl1pPr>
          </a:lstStyle>
          <a:p>
            <a:pPr marL="0" lvl="0">
              <a:spcBef>
                <a:spcPct val="0"/>
              </a:spcBef>
              <a:buNone/>
            </a:pPr>
            <a:r>
              <a:rPr lang="en-US" dirty="0"/>
              <a:t>Add text</a:t>
            </a:r>
          </a:p>
        </p:txBody>
      </p:sp>
    </p:spTree>
    <p:extLst>
      <p:ext uri="{BB962C8B-B14F-4D97-AF65-F5344CB8AC3E}">
        <p14:creationId xmlns:p14="http://schemas.microsoft.com/office/powerpoint/2010/main" val="6411742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custom text image combo 1">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130DA8EA-7D48-1B05-C85F-38C2A63C2C3F}"/>
              </a:ext>
            </a:extLst>
          </p:cNvPr>
          <p:cNvSpPr/>
          <p:nvPr userDrawn="1"/>
        </p:nvSpPr>
        <p:spPr>
          <a:xfrm>
            <a:off x="481991" y="1039951"/>
            <a:ext cx="11228018" cy="6668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dirty="0"/>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6382395" y="2111295"/>
            <a:ext cx="5327614" cy="3747380"/>
          </a:xfrm>
          <a:solidFill>
            <a:schemeClr val="accent6">
              <a:alpha val="52000"/>
            </a:schemeClr>
          </a:solidFill>
          <a:ln w="15875">
            <a:noFill/>
          </a:ln>
        </p:spPr>
        <p:txBody>
          <a:bodyPr/>
          <a:lstStyle>
            <a:lvl1pPr marL="0" indent="0">
              <a:buNone/>
              <a:defRPr/>
            </a:lvl1pPr>
          </a:lstStyle>
          <a:p>
            <a:r>
              <a:rPr lang="en-US"/>
              <a:t>Click icon to add picture</a:t>
            </a:r>
            <a:endParaRPr lang="en-GB" dirty="0"/>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dirty="0"/>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507458" y="1108177"/>
            <a:ext cx="11202551" cy="532755"/>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7" name="Rectangle: Rounded Corners 6">
            <a:extLst>
              <a:ext uri="{FF2B5EF4-FFF2-40B4-BE49-F238E27FC236}">
                <a16:creationId xmlns:a16="http://schemas.microsoft.com/office/drawing/2014/main" id="{6B9AC8FB-63CD-7E91-0D5D-249CA45A38FD}"/>
              </a:ext>
            </a:extLst>
          </p:cNvPr>
          <p:cNvSpPr/>
          <p:nvPr userDrawn="1"/>
        </p:nvSpPr>
        <p:spPr>
          <a:xfrm>
            <a:off x="481341" y="2111295"/>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1507748" y="2217246"/>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1"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0649" y="2217246"/>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2" name="Rectangle: Rounded Corners 21">
            <a:extLst>
              <a:ext uri="{FF2B5EF4-FFF2-40B4-BE49-F238E27FC236}">
                <a16:creationId xmlns:a16="http://schemas.microsoft.com/office/drawing/2014/main" id="{B3FC2B63-C784-ED6A-CE0C-CE2F9D3281B6}"/>
              </a:ext>
            </a:extLst>
          </p:cNvPr>
          <p:cNvSpPr/>
          <p:nvPr userDrawn="1"/>
        </p:nvSpPr>
        <p:spPr>
          <a:xfrm>
            <a:off x="481341" y="2883181"/>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1507748" y="2989132"/>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4"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0649" y="2989132"/>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5" name="Rectangle: Rounded Corners 24">
            <a:extLst>
              <a:ext uri="{FF2B5EF4-FFF2-40B4-BE49-F238E27FC236}">
                <a16:creationId xmlns:a16="http://schemas.microsoft.com/office/drawing/2014/main" id="{B061C1CB-C732-F370-6326-CF94C9A50686}"/>
              </a:ext>
            </a:extLst>
          </p:cNvPr>
          <p:cNvSpPr/>
          <p:nvPr userDrawn="1"/>
        </p:nvSpPr>
        <p:spPr>
          <a:xfrm>
            <a:off x="481341" y="3672823"/>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1507748" y="3778774"/>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7"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0649" y="3778774"/>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8" name="Text Placeholder 2">
            <a:extLst>
              <a:ext uri="{FF2B5EF4-FFF2-40B4-BE49-F238E27FC236}">
                <a16:creationId xmlns:a16="http://schemas.microsoft.com/office/drawing/2014/main" id="{07937116-539A-E26C-F220-8D089770C1B7}"/>
              </a:ext>
            </a:extLst>
          </p:cNvPr>
          <p:cNvSpPr>
            <a:spLocks noGrp="1"/>
          </p:cNvSpPr>
          <p:nvPr>
            <p:ph type="body" idx="21" hasCustomPrompt="1"/>
          </p:nvPr>
        </p:nvSpPr>
        <p:spPr>
          <a:xfrm>
            <a:off x="502629" y="1753480"/>
            <a:ext cx="4995275" cy="287377"/>
          </a:xfrm>
        </p:spPr>
        <p:txBody>
          <a:bodyPr vert="horz" lIns="91440" tIns="45720" rIns="91440" bIns="45720" rtlCol="0" anchor="ctr">
            <a:noAutofit/>
          </a:bodyPr>
          <a:lstStyle>
            <a:lvl1pPr>
              <a:defRPr lang="en-US" sz="1600" b="0" kern="1200" dirty="0">
                <a:solidFill>
                  <a:schemeClr val="tx1"/>
                </a:solidFill>
                <a:latin typeface="+mn-lt"/>
                <a:ea typeface="+mn-ea"/>
                <a:cs typeface="+mn-cs"/>
              </a:defRPr>
            </a:lvl1pPr>
          </a:lstStyle>
          <a:p>
            <a:pPr marL="0" lvl="0" indent="0" algn="l" defTabSz="914400" rtl="0" eaLnBrk="1" latinLnBrk="0" hangingPunct="1">
              <a:lnSpc>
                <a:spcPct val="90000"/>
              </a:lnSpc>
              <a:spcBef>
                <a:spcPts val="1000"/>
              </a:spcBef>
              <a:buFontTx/>
              <a:buNone/>
            </a:pPr>
            <a:r>
              <a:rPr lang="en-US" dirty="0"/>
              <a:t>Add text</a:t>
            </a:r>
          </a:p>
        </p:txBody>
      </p:sp>
      <p:sp>
        <p:nvSpPr>
          <p:cNvPr id="17" name="Rectangle: Rounded Corners 16">
            <a:extLst>
              <a:ext uri="{FF2B5EF4-FFF2-40B4-BE49-F238E27FC236}">
                <a16:creationId xmlns:a16="http://schemas.microsoft.com/office/drawing/2014/main" id="{60999495-84C8-3496-5299-608F6BBB4501}"/>
              </a:ext>
            </a:extLst>
          </p:cNvPr>
          <p:cNvSpPr/>
          <p:nvPr userDrawn="1"/>
        </p:nvSpPr>
        <p:spPr>
          <a:xfrm>
            <a:off x="491045" y="4502227"/>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 Placeholder 2">
            <a:extLst>
              <a:ext uri="{FF2B5EF4-FFF2-40B4-BE49-F238E27FC236}">
                <a16:creationId xmlns:a16="http://schemas.microsoft.com/office/drawing/2014/main" id="{D4AEC019-D1F7-0FD6-3D98-9E1CC5178AE3}"/>
              </a:ext>
            </a:extLst>
          </p:cNvPr>
          <p:cNvSpPr>
            <a:spLocks noGrp="1"/>
          </p:cNvSpPr>
          <p:nvPr>
            <p:ph type="body" idx="22" hasCustomPrompt="1"/>
          </p:nvPr>
        </p:nvSpPr>
        <p:spPr>
          <a:xfrm>
            <a:off x="1517452" y="4608178"/>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9" name="Picture Placeholder 15">
            <a:extLst>
              <a:ext uri="{FF2B5EF4-FFF2-40B4-BE49-F238E27FC236}">
                <a16:creationId xmlns:a16="http://schemas.microsoft.com/office/drawing/2014/main" id="{280FD4FB-263F-84F2-EE15-580B12EF4F48}"/>
              </a:ext>
            </a:extLst>
          </p:cNvPr>
          <p:cNvSpPr>
            <a:spLocks noGrp="1"/>
          </p:cNvSpPr>
          <p:nvPr>
            <p:ph type="pic" sz="quarter" idx="23"/>
          </p:nvPr>
        </p:nvSpPr>
        <p:spPr>
          <a:xfrm>
            <a:off x="570353" y="4608178"/>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9" name="Rectangle: Rounded Corners 28">
            <a:extLst>
              <a:ext uri="{FF2B5EF4-FFF2-40B4-BE49-F238E27FC236}">
                <a16:creationId xmlns:a16="http://schemas.microsoft.com/office/drawing/2014/main" id="{094DAF08-6CE6-40F8-5E59-7E3EBC3893AE}"/>
              </a:ext>
            </a:extLst>
          </p:cNvPr>
          <p:cNvSpPr/>
          <p:nvPr userDrawn="1"/>
        </p:nvSpPr>
        <p:spPr>
          <a:xfrm>
            <a:off x="491045" y="5327381"/>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Text Placeholder 2">
            <a:extLst>
              <a:ext uri="{FF2B5EF4-FFF2-40B4-BE49-F238E27FC236}">
                <a16:creationId xmlns:a16="http://schemas.microsoft.com/office/drawing/2014/main" id="{73EABC45-1EBF-9711-A386-889742FF81CB}"/>
              </a:ext>
            </a:extLst>
          </p:cNvPr>
          <p:cNvSpPr>
            <a:spLocks noGrp="1"/>
          </p:cNvSpPr>
          <p:nvPr>
            <p:ph type="body" idx="24" hasCustomPrompt="1"/>
          </p:nvPr>
        </p:nvSpPr>
        <p:spPr>
          <a:xfrm>
            <a:off x="1517452" y="5433332"/>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31" name="Picture Placeholder 15">
            <a:extLst>
              <a:ext uri="{FF2B5EF4-FFF2-40B4-BE49-F238E27FC236}">
                <a16:creationId xmlns:a16="http://schemas.microsoft.com/office/drawing/2014/main" id="{26DA891B-1890-1879-756E-7E2B527F151C}"/>
              </a:ext>
            </a:extLst>
          </p:cNvPr>
          <p:cNvSpPr>
            <a:spLocks noGrp="1"/>
          </p:cNvSpPr>
          <p:nvPr>
            <p:ph type="pic" sz="quarter" idx="25"/>
          </p:nvPr>
        </p:nvSpPr>
        <p:spPr>
          <a:xfrm>
            <a:off x="570353" y="5433332"/>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Tree>
    <p:extLst>
      <p:ext uri="{BB962C8B-B14F-4D97-AF65-F5344CB8AC3E}">
        <p14:creationId xmlns:p14="http://schemas.microsoft.com/office/powerpoint/2010/main" val="37867328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custom text image comb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679349" y="3383279"/>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3556586" y="3365181"/>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6500498" y="3365181"/>
            <a:ext cx="2369742" cy="2040255"/>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9ED94091-0D63-6179-34F9-25179E802BB9}"/>
              </a:ext>
            </a:extLst>
          </p:cNvPr>
          <p:cNvSpPr>
            <a:spLocks noGrp="1"/>
          </p:cNvSpPr>
          <p:nvPr>
            <p:ph type="pic" sz="quarter" idx="17"/>
          </p:nvPr>
        </p:nvSpPr>
        <p:spPr>
          <a:xfrm>
            <a:off x="9444410" y="3365181"/>
            <a:ext cx="2369742" cy="2040255"/>
          </a:xfrm>
          <a:noFill/>
          <a:ln w="15875">
            <a:noFill/>
          </a:ln>
        </p:spPr>
        <p:txBody>
          <a:bodyPr/>
          <a:lstStyle>
            <a:lvl1pPr marL="0" indent="0">
              <a:buNone/>
              <a:defRPr/>
            </a:lvl1pPr>
          </a:lstStyle>
          <a:p>
            <a:r>
              <a:rPr lang="en-US"/>
              <a:t>Click icon to add picture</a:t>
            </a:r>
            <a:endParaRPr lang="en-GB"/>
          </a:p>
        </p:txBody>
      </p:sp>
      <p:sp>
        <p:nvSpPr>
          <p:cNvPr id="10" name="Rectangle: Rounded Corners 9">
            <a:extLst>
              <a:ext uri="{FF2B5EF4-FFF2-40B4-BE49-F238E27FC236}">
                <a16:creationId xmlns:a16="http://schemas.microsoft.com/office/drawing/2014/main" id="{F9F388CD-E7BB-43E5-D93D-F62EDE354A68}"/>
              </a:ext>
            </a:extLst>
          </p:cNvPr>
          <p:cNvSpPr/>
          <p:nvPr userDrawn="1"/>
        </p:nvSpPr>
        <p:spPr>
          <a:xfrm>
            <a:off x="604247" y="1122824"/>
            <a:ext cx="11209905" cy="191565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2">
            <a:extLst>
              <a:ext uri="{FF2B5EF4-FFF2-40B4-BE49-F238E27FC236}">
                <a16:creationId xmlns:a16="http://schemas.microsoft.com/office/drawing/2014/main" id="{4E28216E-076D-891A-C36B-BFFC91E16A7C}"/>
              </a:ext>
            </a:extLst>
          </p:cNvPr>
          <p:cNvSpPr>
            <a:spLocks noGrp="1"/>
          </p:cNvSpPr>
          <p:nvPr>
            <p:ph type="body" idx="18"/>
          </p:nvPr>
        </p:nvSpPr>
        <p:spPr>
          <a:xfrm>
            <a:off x="811440" y="1236731"/>
            <a:ext cx="10795518" cy="1649344"/>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4036194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custom text image comb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604248" y="4476750"/>
            <a:ext cx="11209905" cy="140017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706666" y="4591049"/>
            <a:ext cx="10795518" cy="1096501"/>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706666" y="2244224"/>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3650578" y="2244224"/>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6594490" y="2244224"/>
            <a:ext cx="2369742" cy="2040255"/>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9ED94091-0D63-6179-34F9-25179E802BB9}"/>
              </a:ext>
            </a:extLst>
          </p:cNvPr>
          <p:cNvSpPr>
            <a:spLocks noGrp="1"/>
          </p:cNvSpPr>
          <p:nvPr>
            <p:ph type="pic" sz="quarter" idx="17"/>
          </p:nvPr>
        </p:nvSpPr>
        <p:spPr>
          <a:xfrm>
            <a:off x="9538402" y="2244224"/>
            <a:ext cx="2369742" cy="2040255"/>
          </a:xfrm>
          <a:noFill/>
          <a:ln w="15875">
            <a:noFill/>
          </a:ln>
        </p:spPr>
        <p:txBody>
          <a:bodyPr/>
          <a:lstStyle>
            <a:lvl1pPr marL="0" indent="0">
              <a:buNone/>
              <a:defRPr/>
            </a:lvl1pPr>
          </a:lstStyle>
          <a:p>
            <a:r>
              <a:rPr lang="en-US"/>
              <a:t>Click icon to add picture</a:t>
            </a:r>
            <a:endParaRPr lang="en-GB"/>
          </a:p>
        </p:txBody>
      </p:sp>
      <p:sp>
        <p:nvSpPr>
          <p:cNvPr id="10" name="Rectangle: Rounded Corners 9">
            <a:extLst>
              <a:ext uri="{FF2B5EF4-FFF2-40B4-BE49-F238E27FC236}">
                <a16:creationId xmlns:a16="http://schemas.microsoft.com/office/drawing/2014/main" id="{F9F388CD-E7BB-43E5-D93D-F62EDE354A68}"/>
              </a:ext>
            </a:extLst>
          </p:cNvPr>
          <p:cNvSpPr/>
          <p:nvPr userDrawn="1"/>
        </p:nvSpPr>
        <p:spPr>
          <a:xfrm>
            <a:off x="604247" y="1122824"/>
            <a:ext cx="11209905" cy="92912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2">
            <a:extLst>
              <a:ext uri="{FF2B5EF4-FFF2-40B4-BE49-F238E27FC236}">
                <a16:creationId xmlns:a16="http://schemas.microsoft.com/office/drawing/2014/main" id="{4E28216E-076D-891A-C36B-BFFC91E16A7C}"/>
              </a:ext>
            </a:extLst>
          </p:cNvPr>
          <p:cNvSpPr>
            <a:spLocks noGrp="1"/>
          </p:cNvSpPr>
          <p:nvPr>
            <p:ph type="body" idx="18"/>
          </p:nvPr>
        </p:nvSpPr>
        <p:spPr>
          <a:xfrm>
            <a:off x="811440" y="1236731"/>
            <a:ext cx="10795518" cy="64921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7312146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custom text image comb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6"/>
            <a:ext cx="5422357"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4"/>
            <a:ext cx="4999369" cy="4273421"/>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6270171" y="1233996"/>
            <a:ext cx="5422357"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423108" y="1353439"/>
            <a:ext cx="5057926" cy="1268464"/>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9481390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ustom text image combo 8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3144415"/>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3331029"/>
            <a:ext cx="4999369" cy="2379306"/>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094031876"/>
      </p:ext>
    </p:extLst>
  </p:cSld>
  <p:clrMapOvr>
    <a:masterClrMapping/>
  </p:clrMapOvr>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ustom text image comb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2364593"/>
            <a:ext cx="7072402" cy="354380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2576146"/>
            <a:ext cx="4999369" cy="313418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7876675" y="2822436"/>
            <a:ext cx="3824276" cy="2720754"/>
          </a:xfrm>
          <a:noFill/>
          <a:ln w="15875">
            <a:noFill/>
          </a:ln>
        </p:spPr>
        <p:txBody>
          <a:bodyPr/>
          <a:lstStyle>
            <a:lvl1pPr marL="0" indent="0">
              <a:buNone/>
              <a:defRPr/>
            </a:lvl1pPr>
          </a:lstStyle>
          <a:p>
            <a:r>
              <a:rPr lang="en-US" dirty="0"/>
              <a:t>Click icon to add picture</a:t>
            </a:r>
            <a:endParaRPr lang="en-GB" dirty="0"/>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482625" y="1233996"/>
            <a:ext cx="11209904" cy="90253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4"/>
            <a:ext cx="10860833" cy="489140"/>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40512013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custom text image comb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82625" y="2330119"/>
            <a:ext cx="5430779" cy="3543803"/>
          </a:xfrm>
          <a:noFill/>
          <a:ln w="15875">
            <a:noFill/>
          </a:ln>
        </p:spPr>
        <p:txBody>
          <a:bodyPr/>
          <a:lstStyle>
            <a:lvl1pPr marL="0" indent="0">
              <a:buNone/>
              <a:defRPr/>
            </a:lvl1pPr>
          </a:lstStyle>
          <a:p>
            <a:r>
              <a:rPr lang="en-US" dirty="0"/>
              <a:t>Click icon to add picture</a:t>
            </a:r>
            <a:endParaRPr lang="en-GB" dirty="0"/>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482625" y="1233996"/>
            <a:ext cx="11209904" cy="90253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4"/>
            <a:ext cx="10860833" cy="489140"/>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9" name="Rectangle: Rounded Corners 8">
            <a:extLst>
              <a:ext uri="{FF2B5EF4-FFF2-40B4-BE49-F238E27FC236}">
                <a16:creationId xmlns:a16="http://schemas.microsoft.com/office/drawing/2014/main" id="{E183C02E-FA56-5DCE-80AA-86DDC88F12CE}"/>
              </a:ext>
            </a:extLst>
          </p:cNvPr>
          <p:cNvSpPr>
            <a:spLocks/>
          </p:cNvSpPr>
          <p:nvPr userDrawn="1"/>
        </p:nvSpPr>
        <p:spPr>
          <a:xfrm>
            <a:off x="6270172" y="2299355"/>
            <a:ext cx="5422357" cy="354380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481665" y="2510908"/>
            <a:ext cx="4999369" cy="313418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811515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ustom text image combo 8 (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6278594" y="1189906"/>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65459" y="1344324"/>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562763" y="118990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91047" y="4377855"/>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456512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040189174"/>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ims and Learning Objective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B8DCC0-E517-6005-EB66-D90D259E3F8D}"/>
              </a:ext>
            </a:extLst>
          </p:cNvPr>
          <p:cNvSpPr>
            <a:spLocks noGrp="1"/>
          </p:cNvSpPr>
          <p:nvPr>
            <p:ph idx="1" hasCustomPrompt="1"/>
          </p:nvPr>
        </p:nvSpPr>
        <p:spPr/>
        <p:txBody>
          <a:bodyPr>
            <a:normAutofit/>
          </a:bodyPr>
          <a:lstStyle>
            <a:lvl1pPr>
              <a:defRPr sz="1600"/>
            </a:lvl1pPr>
            <a:lvl2pPr>
              <a:defRPr sz="1600"/>
            </a:lvl2pPr>
            <a:lvl3pPr>
              <a:defRPr sz="1600"/>
            </a:lvl3pPr>
            <a:lvl4pPr>
              <a:defRPr sz="1600"/>
            </a:lvl4pPr>
            <a:lvl5pPr>
              <a:defRPr sz="1600"/>
            </a:lvl5pPr>
          </a:lstStyle>
          <a:p>
            <a:pPr lvl="0"/>
            <a:r>
              <a:rPr lang="en-US" dirty="0"/>
              <a:t>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itle 7">
            <a:extLst>
              <a:ext uri="{FF2B5EF4-FFF2-40B4-BE49-F238E27FC236}">
                <a16:creationId xmlns:a16="http://schemas.microsoft.com/office/drawing/2014/main" id="{7832F315-2629-FEF8-22B8-0392FA68B6CF}"/>
              </a:ext>
            </a:extLst>
          </p:cNvPr>
          <p:cNvSpPr>
            <a:spLocks noGrp="1"/>
          </p:cNvSpPr>
          <p:nvPr>
            <p:ph type="title" hasCustomPrompt="1"/>
          </p:nvPr>
        </p:nvSpPr>
        <p:spPr/>
        <p:txBody>
          <a:bodyPr/>
          <a:lstStyle/>
          <a:p>
            <a:pPr lvl="0"/>
            <a:r>
              <a:rPr lang="en-US" dirty="0"/>
              <a:t>Add text</a:t>
            </a:r>
          </a:p>
        </p:txBody>
      </p:sp>
      <p:sp>
        <p:nvSpPr>
          <p:cNvPr id="2" name="Footer Placeholder 1">
            <a:extLst>
              <a:ext uri="{FF2B5EF4-FFF2-40B4-BE49-F238E27FC236}">
                <a16:creationId xmlns:a16="http://schemas.microsoft.com/office/drawing/2014/main" id="{C1D24EFC-2289-FB99-02F0-00143A92F4A2}"/>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Tree>
    <p:extLst>
      <p:ext uri="{BB962C8B-B14F-4D97-AF65-F5344CB8AC3E}">
        <p14:creationId xmlns:p14="http://schemas.microsoft.com/office/powerpoint/2010/main" val="36610201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ustom text image combo 8 (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1045" y="1227130"/>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77910" y="1381548"/>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2" y="1227130"/>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91047" y="4377855"/>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456512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76261065"/>
      </p:ext>
    </p:extLst>
  </p:cSld>
  <p:clrMapOvr>
    <a:masterClrMapping/>
  </p:clrMapOvr>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ustom text image combo 8 (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6270172" y="2982190"/>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481665" y="3174527"/>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82625" y="2982190"/>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460131459"/>
      </p:ext>
    </p:extLst>
  </p:cSld>
  <p:clrMapOvr>
    <a:masterClrMapping/>
  </p:clrMapOvr>
  <p:hf sldNum="0"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_custom text image comb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7"/>
            <a:ext cx="5422357" cy="283415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5"/>
            <a:ext cx="4999369" cy="2407298"/>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9472" y="4273420"/>
            <a:ext cx="5430779" cy="1634976"/>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E31618DB-AA4A-AEE0-7C23-C351AD6BB1E6}"/>
              </a:ext>
            </a:extLst>
          </p:cNvPr>
          <p:cNvSpPr>
            <a:spLocks noGrp="1"/>
          </p:cNvSpPr>
          <p:nvPr>
            <p:ph type="pic" sz="quarter" idx="14"/>
          </p:nvPr>
        </p:nvSpPr>
        <p:spPr>
          <a:xfrm>
            <a:off x="6270171" y="1233997"/>
            <a:ext cx="5430779" cy="467439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36551836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custom text image comb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FA9D9-5A56-449B-3B86-F2574AEECF4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B130103A-80B4-E4B8-95F1-63CBB3991D94}"/>
              </a:ext>
            </a:extLst>
          </p:cNvPr>
          <p:cNvSpPr>
            <a:spLocks noGrp="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85210CB7-8B35-BCBA-1451-F8B7E9876E0F}"/>
              </a:ext>
            </a:extLst>
          </p:cNvPr>
          <p:cNvSpPr/>
          <p:nvPr/>
        </p:nvSpPr>
        <p:spPr>
          <a:xfrm>
            <a:off x="499474" y="44786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8A3154AD-4179-F26E-E9A7-1AF096C192C5}"/>
              </a:ext>
            </a:extLst>
          </p:cNvPr>
          <p:cNvSpPr>
            <a:spLocks noGrp="1"/>
          </p:cNvSpPr>
          <p:nvPr>
            <p:ph type="body" idx="13" hasCustomPrompt="1"/>
          </p:nvPr>
        </p:nvSpPr>
        <p:spPr>
          <a:xfrm>
            <a:off x="643812" y="45999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6" name="Picture Placeholder 15">
            <a:extLst>
              <a:ext uri="{FF2B5EF4-FFF2-40B4-BE49-F238E27FC236}">
                <a16:creationId xmlns:a16="http://schemas.microsoft.com/office/drawing/2014/main" id="{E298D0AC-A783-AB2E-EB7F-D780BE1BAA73}"/>
              </a:ext>
            </a:extLst>
          </p:cNvPr>
          <p:cNvSpPr>
            <a:spLocks noGrp="1"/>
          </p:cNvSpPr>
          <p:nvPr>
            <p:ph type="pic" sz="quarter" idx="14"/>
          </p:nvPr>
        </p:nvSpPr>
        <p:spPr>
          <a:xfrm>
            <a:off x="6098254" y="4486895"/>
            <a:ext cx="1651519" cy="1421501"/>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077091A5-D14B-C7A5-C62D-BDA04EFC8EA7}"/>
              </a:ext>
            </a:extLst>
          </p:cNvPr>
          <p:cNvSpPr>
            <a:spLocks/>
          </p:cNvSpPr>
          <p:nvPr/>
        </p:nvSpPr>
        <p:spPr>
          <a:xfrm>
            <a:off x="7889732" y="1178594"/>
            <a:ext cx="3892565" cy="476131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FED69553-DE88-EA25-6672-AC0644115332}"/>
              </a:ext>
            </a:extLst>
          </p:cNvPr>
          <p:cNvSpPr>
            <a:spLocks noGrp="1"/>
          </p:cNvSpPr>
          <p:nvPr>
            <p:ph type="body" idx="15" hasCustomPrompt="1"/>
          </p:nvPr>
        </p:nvSpPr>
        <p:spPr>
          <a:xfrm>
            <a:off x="8046720" y="1380931"/>
            <a:ext cx="3573780" cy="4324762"/>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9" name="Rectangle: Rounded Corners 8">
            <a:extLst>
              <a:ext uri="{FF2B5EF4-FFF2-40B4-BE49-F238E27FC236}">
                <a16:creationId xmlns:a16="http://schemas.microsoft.com/office/drawing/2014/main" id="{E39E42C0-AB79-3782-075E-72CB6B75F085}"/>
              </a:ext>
            </a:extLst>
          </p:cNvPr>
          <p:cNvSpPr/>
          <p:nvPr/>
        </p:nvSpPr>
        <p:spPr>
          <a:xfrm>
            <a:off x="499474" y="2799183"/>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5D6D216-18E9-85F9-5945-D1E4C5C9161A}"/>
              </a:ext>
            </a:extLst>
          </p:cNvPr>
          <p:cNvSpPr>
            <a:spLocks noGrp="1"/>
          </p:cNvSpPr>
          <p:nvPr>
            <p:ph type="body" idx="16" hasCustomPrompt="1"/>
          </p:nvPr>
        </p:nvSpPr>
        <p:spPr>
          <a:xfrm>
            <a:off x="643812" y="2920481"/>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1" name="Picture Placeholder 15">
            <a:extLst>
              <a:ext uri="{FF2B5EF4-FFF2-40B4-BE49-F238E27FC236}">
                <a16:creationId xmlns:a16="http://schemas.microsoft.com/office/drawing/2014/main" id="{027FF982-46DC-FF2A-3093-FBAE36F83895}"/>
              </a:ext>
            </a:extLst>
          </p:cNvPr>
          <p:cNvSpPr>
            <a:spLocks noGrp="1"/>
          </p:cNvSpPr>
          <p:nvPr>
            <p:ph type="pic" sz="quarter" idx="17"/>
          </p:nvPr>
        </p:nvSpPr>
        <p:spPr>
          <a:xfrm>
            <a:off x="6098254" y="2807384"/>
            <a:ext cx="1651519" cy="1421501"/>
          </a:xfrm>
          <a:noFill/>
          <a:ln w="15875">
            <a:noFill/>
          </a:ln>
        </p:spPr>
        <p:txBody>
          <a:bodyPr/>
          <a:lstStyle>
            <a:lvl1pPr marL="0" indent="0">
              <a:buNone/>
              <a:defRPr/>
            </a:lvl1pPr>
          </a:lstStyle>
          <a:p>
            <a:r>
              <a:rPr lang="en-US"/>
              <a:t>Click icon to add picture</a:t>
            </a:r>
            <a:endParaRPr lang="en-GB"/>
          </a:p>
        </p:txBody>
      </p:sp>
      <p:sp>
        <p:nvSpPr>
          <p:cNvPr id="12" name="Rectangle: Rounded Corners 11">
            <a:extLst>
              <a:ext uri="{FF2B5EF4-FFF2-40B4-BE49-F238E27FC236}">
                <a16:creationId xmlns:a16="http://schemas.microsoft.com/office/drawing/2014/main" id="{21005F3F-A456-B0A8-C6D1-530EA2FC168D}"/>
              </a:ext>
            </a:extLst>
          </p:cNvPr>
          <p:cNvSpPr/>
          <p:nvPr/>
        </p:nvSpPr>
        <p:spPr>
          <a:xfrm>
            <a:off x="499474" y="11785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
            <a:extLst>
              <a:ext uri="{FF2B5EF4-FFF2-40B4-BE49-F238E27FC236}">
                <a16:creationId xmlns:a16="http://schemas.microsoft.com/office/drawing/2014/main" id="{0D04D700-13AA-81E6-B144-8B0095DE8D81}"/>
              </a:ext>
            </a:extLst>
          </p:cNvPr>
          <p:cNvSpPr>
            <a:spLocks noGrp="1"/>
          </p:cNvSpPr>
          <p:nvPr>
            <p:ph type="body" idx="18" hasCustomPrompt="1"/>
          </p:nvPr>
        </p:nvSpPr>
        <p:spPr>
          <a:xfrm>
            <a:off x="643812" y="12998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4" name="Picture Placeholder 15">
            <a:extLst>
              <a:ext uri="{FF2B5EF4-FFF2-40B4-BE49-F238E27FC236}">
                <a16:creationId xmlns:a16="http://schemas.microsoft.com/office/drawing/2014/main" id="{7E16FC58-A009-798E-8D58-547752FCB281}"/>
              </a:ext>
            </a:extLst>
          </p:cNvPr>
          <p:cNvSpPr>
            <a:spLocks noGrp="1"/>
          </p:cNvSpPr>
          <p:nvPr>
            <p:ph type="pic" sz="quarter" idx="19"/>
          </p:nvPr>
        </p:nvSpPr>
        <p:spPr>
          <a:xfrm>
            <a:off x="6098254" y="1186795"/>
            <a:ext cx="1651519" cy="1421501"/>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12864608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_custom text image comb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FA9D9-5A56-449B-3B86-F2574AEECF4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B130103A-80B4-E4B8-95F1-63CBB3991D94}"/>
              </a:ext>
            </a:extLst>
          </p:cNvPr>
          <p:cNvSpPr>
            <a:spLocks noGrp="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85210CB7-8B35-BCBA-1451-F8B7E9876E0F}"/>
              </a:ext>
            </a:extLst>
          </p:cNvPr>
          <p:cNvSpPr/>
          <p:nvPr/>
        </p:nvSpPr>
        <p:spPr>
          <a:xfrm>
            <a:off x="7605345" y="4472128"/>
            <a:ext cx="4095605"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8A3154AD-4179-F26E-E9A7-1AF096C192C5}"/>
              </a:ext>
            </a:extLst>
          </p:cNvPr>
          <p:cNvSpPr>
            <a:spLocks noGrp="1"/>
          </p:cNvSpPr>
          <p:nvPr>
            <p:ph type="body" idx="13" hasCustomPrompt="1"/>
          </p:nvPr>
        </p:nvSpPr>
        <p:spPr>
          <a:xfrm>
            <a:off x="7710854" y="4593426"/>
            <a:ext cx="3850138"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6" name="Picture Placeholder 15">
            <a:extLst>
              <a:ext uri="{FF2B5EF4-FFF2-40B4-BE49-F238E27FC236}">
                <a16:creationId xmlns:a16="http://schemas.microsoft.com/office/drawing/2014/main" id="{E298D0AC-A783-AB2E-EB7F-D780BE1BAA73}"/>
              </a:ext>
            </a:extLst>
          </p:cNvPr>
          <p:cNvSpPr>
            <a:spLocks noGrp="1"/>
          </p:cNvSpPr>
          <p:nvPr>
            <p:ph type="pic" sz="quarter" idx="14"/>
          </p:nvPr>
        </p:nvSpPr>
        <p:spPr>
          <a:xfrm>
            <a:off x="5836910" y="4472128"/>
            <a:ext cx="1651519" cy="1421501"/>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077091A5-D14B-C7A5-C62D-BDA04EFC8EA7}"/>
              </a:ext>
            </a:extLst>
          </p:cNvPr>
          <p:cNvSpPr>
            <a:spLocks/>
          </p:cNvSpPr>
          <p:nvPr/>
        </p:nvSpPr>
        <p:spPr>
          <a:xfrm>
            <a:off x="491045" y="1093130"/>
            <a:ext cx="5109655" cy="476131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FED69553-DE88-EA25-6672-AC0644115332}"/>
              </a:ext>
            </a:extLst>
          </p:cNvPr>
          <p:cNvSpPr>
            <a:spLocks noGrp="1"/>
          </p:cNvSpPr>
          <p:nvPr>
            <p:ph type="body" idx="15" hasCustomPrompt="1"/>
          </p:nvPr>
        </p:nvSpPr>
        <p:spPr>
          <a:xfrm>
            <a:off x="692913" y="1293326"/>
            <a:ext cx="4661601" cy="4445001"/>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9" name="Rectangle: Rounded Corners 8">
            <a:extLst>
              <a:ext uri="{FF2B5EF4-FFF2-40B4-BE49-F238E27FC236}">
                <a16:creationId xmlns:a16="http://schemas.microsoft.com/office/drawing/2014/main" id="{E39E42C0-AB79-3782-075E-72CB6B75F085}"/>
              </a:ext>
            </a:extLst>
          </p:cNvPr>
          <p:cNvSpPr/>
          <p:nvPr/>
        </p:nvSpPr>
        <p:spPr>
          <a:xfrm>
            <a:off x="7605345" y="2792617"/>
            <a:ext cx="4095605"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5D6D216-18E9-85F9-5945-D1E4C5C9161A}"/>
              </a:ext>
            </a:extLst>
          </p:cNvPr>
          <p:cNvSpPr>
            <a:spLocks noGrp="1"/>
          </p:cNvSpPr>
          <p:nvPr>
            <p:ph type="body" idx="16" hasCustomPrompt="1"/>
          </p:nvPr>
        </p:nvSpPr>
        <p:spPr>
          <a:xfrm>
            <a:off x="7710854" y="2913915"/>
            <a:ext cx="3850138"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1" name="Picture Placeholder 15">
            <a:extLst>
              <a:ext uri="{FF2B5EF4-FFF2-40B4-BE49-F238E27FC236}">
                <a16:creationId xmlns:a16="http://schemas.microsoft.com/office/drawing/2014/main" id="{027FF982-46DC-FF2A-3093-FBAE36F83895}"/>
              </a:ext>
            </a:extLst>
          </p:cNvPr>
          <p:cNvSpPr>
            <a:spLocks noGrp="1"/>
          </p:cNvSpPr>
          <p:nvPr>
            <p:ph type="pic" sz="quarter" idx="17"/>
          </p:nvPr>
        </p:nvSpPr>
        <p:spPr>
          <a:xfrm>
            <a:off x="5836910" y="2792617"/>
            <a:ext cx="1651519" cy="1421501"/>
          </a:xfrm>
          <a:noFill/>
          <a:ln w="15875">
            <a:noFill/>
          </a:ln>
        </p:spPr>
        <p:txBody>
          <a:bodyPr/>
          <a:lstStyle>
            <a:lvl1pPr marL="0" indent="0">
              <a:buNone/>
              <a:defRPr/>
            </a:lvl1pPr>
          </a:lstStyle>
          <a:p>
            <a:r>
              <a:rPr lang="en-US"/>
              <a:t>Click icon to add picture</a:t>
            </a:r>
            <a:endParaRPr lang="en-GB"/>
          </a:p>
        </p:txBody>
      </p:sp>
      <p:sp>
        <p:nvSpPr>
          <p:cNvPr id="12" name="Rectangle: Rounded Corners 11">
            <a:extLst>
              <a:ext uri="{FF2B5EF4-FFF2-40B4-BE49-F238E27FC236}">
                <a16:creationId xmlns:a16="http://schemas.microsoft.com/office/drawing/2014/main" id="{21005F3F-A456-B0A8-C6D1-530EA2FC168D}"/>
              </a:ext>
            </a:extLst>
          </p:cNvPr>
          <p:cNvSpPr/>
          <p:nvPr/>
        </p:nvSpPr>
        <p:spPr>
          <a:xfrm>
            <a:off x="7605345" y="1172028"/>
            <a:ext cx="4095605"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
            <a:extLst>
              <a:ext uri="{FF2B5EF4-FFF2-40B4-BE49-F238E27FC236}">
                <a16:creationId xmlns:a16="http://schemas.microsoft.com/office/drawing/2014/main" id="{0D04D700-13AA-81E6-B144-8B0095DE8D81}"/>
              </a:ext>
            </a:extLst>
          </p:cNvPr>
          <p:cNvSpPr>
            <a:spLocks noGrp="1"/>
          </p:cNvSpPr>
          <p:nvPr>
            <p:ph type="body" idx="18" hasCustomPrompt="1"/>
          </p:nvPr>
        </p:nvSpPr>
        <p:spPr>
          <a:xfrm>
            <a:off x="7710854" y="1293326"/>
            <a:ext cx="3850138"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4" name="Picture Placeholder 15">
            <a:extLst>
              <a:ext uri="{FF2B5EF4-FFF2-40B4-BE49-F238E27FC236}">
                <a16:creationId xmlns:a16="http://schemas.microsoft.com/office/drawing/2014/main" id="{7E16FC58-A009-798E-8D58-547752FCB281}"/>
              </a:ext>
            </a:extLst>
          </p:cNvPr>
          <p:cNvSpPr>
            <a:spLocks noGrp="1"/>
          </p:cNvSpPr>
          <p:nvPr>
            <p:ph type="pic" sz="quarter" idx="19"/>
          </p:nvPr>
        </p:nvSpPr>
        <p:spPr>
          <a:xfrm>
            <a:off x="5836910" y="1172028"/>
            <a:ext cx="1651519" cy="1421501"/>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12771787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ustom image text comb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239007"/>
            <a:ext cx="11209905" cy="1254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351642"/>
            <a:ext cx="10619233" cy="1033374"/>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930177" y="2844913"/>
            <a:ext cx="3005190" cy="1254947"/>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4624258" y="3060982"/>
            <a:ext cx="6350694" cy="2589419"/>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1D6A7090-93B0-16B0-8DA2-4A07CB34E62A}"/>
              </a:ext>
            </a:extLst>
          </p:cNvPr>
          <p:cNvSpPr>
            <a:spLocks noGrp="1"/>
          </p:cNvSpPr>
          <p:nvPr>
            <p:ph type="pic" sz="quarter" idx="18"/>
          </p:nvPr>
        </p:nvSpPr>
        <p:spPr>
          <a:xfrm>
            <a:off x="963768" y="4364046"/>
            <a:ext cx="3005190" cy="1254947"/>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078172487"/>
      </p:ext>
    </p:extLst>
  </p:cSld>
  <p:clrMapOvr>
    <a:masterClrMapping/>
  </p:clrMapOvr>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stom text image combo 1">
    <p:spTree>
      <p:nvGrpSpPr>
        <p:cNvPr id="1" name=""/>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A5DC2ADE-9B5D-B3A0-2BB9-A6355CCC7E94}"/>
              </a:ext>
            </a:extLst>
          </p:cNvPr>
          <p:cNvSpPr/>
          <p:nvPr userDrawn="1"/>
        </p:nvSpPr>
        <p:spPr>
          <a:xfrm>
            <a:off x="5597593" y="2003268"/>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23872" y="2109218"/>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dirty="0"/>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dirty="0"/>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491045" y="1279010"/>
            <a:ext cx="4837765" cy="72425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07458" y="5301939"/>
            <a:ext cx="4837765" cy="555483"/>
          </a:xfrm>
        </p:spPr>
        <p:txBody>
          <a:bodyPr wrap="square" lIns="180000" tIns="108000" rIns="180000" bIns="108000" anchor="t" anchorCtr="0">
            <a:no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Add text</a:t>
            </a:r>
          </a:p>
        </p:txBody>
      </p:sp>
      <p:sp>
        <p:nvSpPr>
          <p:cNvPr id="44"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624000" y="2109218"/>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5"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76900" y="2109218"/>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47" name="Rectangle: Rounded Corners 46">
            <a:extLst>
              <a:ext uri="{FF2B5EF4-FFF2-40B4-BE49-F238E27FC236}">
                <a16:creationId xmlns:a16="http://schemas.microsoft.com/office/drawing/2014/main" id="{6B9AC8FB-63CD-7E91-0D5D-249CA45A38FD}"/>
              </a:ext>
            </a:extLst>
          </p:cNvPr>
          <p:cNvSpPr/>
          <p:nvPr userDrawn="1"/>
        </p:nvSpPr>
        <p:spPr>
          <a:xfrm>
            <a:off x="5582460" y="2981864"/>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608867" y="3087814"/>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9"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61767" y="3087814"/>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50" name="Rectangle: Rounded Corners 49">
            <a:extLst>
              <a:ext uri="{FF2B5EF4-FFF2-40B4-BE49-F238E27FC236}">
                <a16:creationId xmlns:a16="http://schemas.microsoft.com/office/drawing/2014/main" id="{B3FC2B63-C784-ED6A-CE0C-CE2F9D3281B6}"/>
              </a:ext>
            </a:extLst>
          </p:cNvPr>
          <p:cNvSpPr/>
          <p:nvPr userDrawn="1"/>
        </p:nvSpPr>
        <p:spPr>
          <a:xfrm>
            <a:off x="5582460" y="3975700"/>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608867" y="4081650"/>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52"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61767" y="4081650"/>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53" name="Rectangle: Rounded Corners 52">
            <a:extLst>
              <a:ext uri="{FF2B5EF4-FFF2-40B4-BE49-F238E27FC236}">
                <a16:creationId xmlns:a16="http://schemas.microsoft.com/office/drawing/2014/main" id="{B061C1CB-C732-F370-6326-CF94C9A50686}"/>
              </a:ext>
            </a:extLst>
          </p:cNvPr>
          <p:cNvSpPr/>
          <p:nvPr userDrawn="1"/>
        </p:nvSpPr>
        <p:spPr>
          <a:xfrm>
            <a:off x="5582460" y="4969536"/>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608867" y="5075486"/>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55"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61767" y="5075486"/>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57" name="Title 40">
            <a:extLst>
              <a:ext uri="{FF2B5EF4-FFF2-40B4-BE49-F238E27FC236}">
                <a16:creationId xmlns:a16="http://schemas.microsoft.com/office/drawing/2014/main" id="{0E2E009B-B7BD-E611-8E24-9D0666B36CC7}"/>
              </a:ext>
            </a:extLst>
          </p:cNvPr>
          <p:cNvSpPr txBox="1">
            <a:spLocks/>
          </p:cNvSpPr>
          <p:nvPr userDrawn="1"/>
        </p:nvSpPr>
        <p:spPr>
          <a:xfrm>
            <a:off x="5600918" y="1528512"/>
            <a:ext cx="6118321" cy="4478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a:lstStyle>
          <a:p>
            <a:r>
              <a:rPr lang="en-US" sz="2800" dirty="0"/>
              <a:t>Sub header</a:t>
            </a:r>
          </a:p>
        </p:txBody>
      </p:sp>
    </p:spTree>
    <p:extLst>
      <p:ext uri="{BB962C8B-B14F-4D97-AF65-F5344CB8AC3E}">
        <p14:creationId xmlns:p14="http://schemas.microsoft.com/office/powerpoint/2010/main" val="13393721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text image comb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C058B-8636-95A3-28AA-BE083E3DE856}"/>
              </a:ext>
            </a:extLst>
          </p:cNvPr>
          <p:cNvSpPr>
            <a:spLocks noGrp="1"/>
          </p:cNvSpPr>
          <p:nvPr>
            <p:ph type="title"/>
          </p:nvPr>
        </p:nvSpPr>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AD6BFE7A-7DF3-EDB6-94D4-22579000A1B0}"/>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Picture Placeholder 15">
            <a:extLst>
              <a:ext uri="{FF2B5EF4-FFF2-40B4-BE49-F238E27FC236}">
                <a16:creationId xmlns:a16="http://schemas.microsoft.com/office/drawing/2014/main" id="{D262BBAF-8BFB-C01A-C6A3-090DF9F3CC9C}"/>
              </a:ext>
            </a:extLst>
          </p:cNvPr>
          <p:cNvSpPr>
            <a:spLocks noGrp="1"/>
          </p:cNvSpPr>
          <p:nvPr>
            <p:ph type="pic" sz="quarter" idx="11"/>
          </p:nvPr>
        </p:nvSpPr>
        <p:spPr>
          <a:xfrm>
            <a:off x="503510" y="1180730"/>
            <a:ext cx="5978096" cy="4701911"/>
          </a:xfrm>
          <a:noFill/>
          <a:ln w="15875">
            <a:noFill/>
          </a:ln>
        </p:spPr>
        <p:txBody>
          <a:bodyPr/>
          <a:lstStyle>
            <a:lvl1pPr marL="0" indent="0">
              <a:buNone/>
              <a:defRPr/>
            </a:lvl1pPr>
          </a:lstStyle>
          <a:p>
            <a:r>
              <a:rPr lang="en-US"/>
              <a:t>Click icon to add picture</a:t>
            </a:r>
            <a:endParaRPr lang="en-GB" dirty="0"/>
          </a:p>
        </p:txBody>
      </p:sp>
      <p:sp>
        <p:nvSpPr>
          <p:cNvPr id="5" name="Picture Placeholder 15">
            <a:extLst>
              <a:ext uri="{FF2B5EF4-FFF2-40B4-BE49-F238E27FC236}">
                <a16:creationId xmlns:a16="http://schemas.microsoft.com/office/drawing/2014/main" id="{A5318E6B-6D22-242E-BA22-925FF3A3CEF1}"/>
              </a:ext>
            </a:extLst>
          </p:cNvPr>
          <p:cNvSpPr>
            <a:spLocks noGrp="1"/>
          </p:cNvSpPr>
          <p:nvPr>
            <p:ph type="pic" sz="quarter" idx="14"/>
          </p:nvPr>
        </p:nvSpPr>
        <p:spPr>
          <a:xfrm>
            <a:off x="7716590" y="1515359"/>
            <a:ext cx="2907807" cy="1152000"/>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9" name="Picture Placeholder 15">
            <a:extLst>
              <a:ext uri="{FF2B5EF4-FFF2-40B4-BE49-F238E27FC236}">
                <a16:creationId xmlns:a16="http://schemas.microsoft.com/office/drawing/2014/main" id="{0D1032B5-7609-C495-A799-67F2FEFE28EF}"/>
              </a:ext>
            </a:extLst>
          </p:cNvPr>
          <p:cNvSpPr>
            <a:spLocks noGrp="1"/>
          </p:cNvSpPr>
          <p:nvPr>
            <p:ph type="pic" sz="quarter" idx="15"/>
          </p:nvPr>
        </p:nvSpPr>
        <p:spPr>
          <a:xfrm>
            <a:off x="7716590" y="4773483"/>
            <a:ext cx="2907807" cy="1152000"/>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10" name="Picture Placeholder 15">
            <a:extLst>
              <a:ext uri="{FF2B5EF4-FFF2-40B4-BE49-F238E27FC236}">
                <a16:creationId xmlns:a16="http://schemas.microsoft.com/office/drawing/2014/main" id="{7FC28978-EA07-D176-D427-043D28E8B225}"/>
              </a:ext>
            </a:extLst>
          </p:cNvPr>
          <p:cNvSpPr>
            <a:spLocks noGrp="1"/>
          </p:cNvSpPr>
          <p:nvPr>
            <p:ph type="pic" sz="quarter" idx="16"/>
          </p:nvPr>
        </p:nvSpPr>
        <p:spPr>
          <a:xfrm>
            <a:off x="7716590" y="3144421"/>
            <a:ext cx="2907807" cy="1152000"/>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11" name="Text Placeholder 2">
            <a:extLst>
              <a:ext uri="{FF2B5EF4-FFF2-40B4-BE49-F238E27FC236}">
                <a16:creationId xmlns:a16="http://schemas.microsoft.com/office/drawing/2014/main" id="{1D83297D-A661-14C3-454D-EF9C5B6A8689}"/>
              </a:ext>
            </a:extLst>
          </p:cNvPr>
          <p:cNvSpPr>
            <a:spLocks noGrp="1"/>
          </p:cNvSpPr>
          <p:nvPr>
            <p:ph type="body" idx="17" hasCustomPrompt="1"/>
          </p:nvPr>
        </p:nvSpPr>
        <p:spPr>
          <a:xfrm>
            <a:off x="6652499" y="1053181"/>
            <a:ext cx="5035991" cy="447885"/>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2" name="Text Placeholder 2">
            <a:extLst>
              <a:ext uri="{FF2B5EF4-FFF2-40B4-BE49-F238E27FC236}">
                <a16:creationId xmlns:a16="http://schemas.microsoft.com/office/drawing/2014/main" id="{B219D978-5F67-845C-B9D8-58BA6D60AFBD}"/>
              </a:ext>
            </a:extLst>
          </p:cNvPr>
          <p:cNvSpPr>
            <a:spLocks noGrp="1"/>
          </p:cNvSpPr>
          <p:nvPr>
            <p:ph type="body" idx="18" hasCustomPrompt="1"/>
          </p:nvPr>
        </p:nvSpPr>
        <p:spPr>
          <a:xfrm>
            <a:off x="6652499" y="2696537"/>
            <a:ext cx="5035991" cy="418708"/>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3" name="Text Placeholder 2">
            <a:extLst>
              <a:ext uri="{FF2B5EF4-FFF2-40B4-BE49-F238E27FC236}">
                <a16:creationId xmlns:a16="http://schemas.microsoft.com/office/drawing/2014/main" id="{1F8BBA4C-4CC2-51C5-7C7B-90AEA4F9B157}"/>
              </a:ext>
            </a:extLst>
          </p:cNvPr>
          <p:cNvSpPr>
            <a:spLocks noGrp="1"/>
          </p:cNvSpPr>
          <p:nvPr>
            <p:ph type="body" idx="19" hasCustomPrompt="1"/>
          </p:nvPr>
        </p:nvSpPr>
        <p:spPr>
          <a:xfrm>
            <a:off x="6652499" y="4323055"/>
            <a:ext cx="5035991" cy="421251"/>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Tree>
    <p:extLst>
      <p:ext uri="{BB962C8B-B14F-4D97-AF65-F5344CB8AC3E}">
        <p14:creationId xmlns:p14="http://schemas.microsoft.com/office/powerpoint/2010/main" val="19559516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stom text image hyperlink combo 1">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AAB4CD3F-8AC2-9046-946B-20F2C04975FB}"/>
              </a:ext>
            </a:extLst>
          </p:cNvPr>
          <p:cNvSpPr>
            <a:spLocks noGrp="1"/>
          </p:cNvSpPr>
          <p:nvPr>
            <p:ph type="pic" sz="quarter" idx="11"/>
          </p:nvPr>
        </p:nvSpPr>
        <p:spPr>
          <a:xfrm>
            <a:off x="503510" y="1897243"/>
            <a:ext cx="5978096" cy="3985397"/>
          </a:xfrm>
          <a:noFill/>
          <a:ln w="15875">
            <a:noFill/>
          </a:ln>
        </p:spPr>
        <p:txBody>
          <a:bodyPr/>
          <a:lstStyle>
            <a:lvl1pPr marL="0" indent="0">
              <a:buNone/>
              <a:defRPr/>
            </a:lvl1pPr>
          </a:lstStyle>
          <a:p>
            <a:r>
              <a:rPr lang="en-US"/>
              <a:t>Click icon to add picture</a:t>
            </a:r>
            <a:endParaRPr lang="en-GB" dirty="0"/>
          </a:p>
        </p:txBody>
      </p:sp>
      <p:sp>
        <p:nvSpPr>
          <p:cNvPr id="8" name="Title 7">
            <a:extLst>
              <a:ext uri="{FF2B5EF4-FFF2-40B4-BE49-F238E27FC236}">
                <a16:creationId xmlns:a16="http://schemas.microsoft.com/office/drawing/2014/main" id="{F4F3CE6E-7044-EAA3-4F22-2CC9A9D0A570}"/>
              </a:ext>
            </a:extLst>
          </p:cNvPr>
          <p:cNvSpPr>
            <a:spLocks noGrp="1"/>
          </p:cNvSpPr>
          <p:nvPr>
            <p:ph type="title"/>
          </p:nvPr>
        </p:nvSpPr>
        <p:spPr/>
        <p:txBody>
          <a:bodyPr/>
          <a:lstStyle/>
          <a:p>
            <a:r>
              <a:rPr lang="en-US"/>
              <a:t>Click to edit Master title style</a:t>
            </a:r>
            <a:endParaRPr lang="en-GB" dirty="0"/>
          </a:p>
        </p:txBody>
      </p:sp>
      <p:sp>
        <p:nvSpPr>
          <p:cNvPr id="11" name="Rectangle: Rounded Corners 10">
            <a:extLst>
              <a:ext uri="{FF2B5EF4-FFF2-40B4-BE49-F238E27FC236}">
                <a16:creationId xmlns:a16="http://schemas.microsoft.com/office/drawing/2014/main" id="{9D754AFF-DC01-C652-8950-9758C01CFB91}"/>
              </a:ext>
            </a:extLst>
          </p:cNvPr>
          <p:cNvSpPr/>
          <p:nvPr userDrawn="1"/>
        </p:nvSpPr>
        <p:spPr>
          <a:xfrm>
            <a:off x="6735913" y="5038725"/>
            <a:ext cx="4952577" cy="843915"/>
          </a:xfrm>
          <a:prstGeom prst="roundRect">
            <a:avLst>
              <a:gd name="adj" fmla="val 13243"/>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 Placeholder 2">
            <a:extLst>
              <a:ext uri="{FF2B5EF4-FFF2-40B4-BE49-F238E27FC236}">
                <a16:creationId xmlns:a16="http://schemas.microsoft.com/office/drawing/2014/main" id="{06633174-BB42-5FBD-157C-775CA5A5688F}"/>
              </a:ext>
            </a:extLst>
          </p:cNvPr>
          <p:cNvSpPr>
            <a:spLocks noGrp="1"/>
          </p:cNvSpPr>
          <p:nvPr>
            <p:ph type="body" idx="16" hasCustomPrompt="1"/>
          </p:nvPr>
        </p:nvSpPr>
        <p:spPr>
          <a:xfrm>
            <a:off x="6869051" y="5157635"/>
            <a:ext cx="4686300" cy="606093"/>
          </a:xfrm>
        </p:spPr>
        <p:txBody>
          <a:bodyPr wrap="square" lIns="180000" tIns="108000" rIns="180000" bIns="108000" anchor="t" anchorCtr="0">
            <a:no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algn="ctr"/>
            <a:r>
              <a:rPr lang="en-US" dirty="0">
                <a:solidFill>
                  <a:srgbClr val="8E24AA"/>
                </a:solidFill>
              </a:rPr>
              <a:t>Hyperlink to example “Here’s one we made earlier”</a:t>
            </a:r>
            <a:endParaRPr lang="en-GB" dirty="0">
              <a:solidFill>
                <a:srgbClr val="8E24AA"/>
              </a:solidFill>
            </a:endParaRPr>
          </a:p>
        </p:txBody>
      </p:sp>
      <p:sp>
        <p:nvSpPr>
          <p:cNvPr id="13" name="Text Placeholder 2">
            <a:extLst>
              <a:ext uri="{FF2B5EF4-FFF2-40B4-BE49-F238E27FC236}">
                <a16:creationId xmlns:a16="http://schemas.microsoft.com/office/drawing/2014/main" id="{77A698A1-D8E6-5ABD-BB15-B945A719B1E3}"/>
              </a:ext>
            </a:extLst>
          </p:cNvPr>
          <p:cNvSpPr>
            <a:spLocks noGrp="1"/>
          </p:cNvSpPr>
          <p:nvPr>
            <p:ph type="body" idx="15"/>
          </p:nvPr>
        </p:nvSpPr>
        <p:spPr>
          <a:xfrm>
            <a:off x="491046" y="1113382"/>
            <a:ext cx="11209905" cy="705893"/>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4" name="Text Placeholder 2">
            <a:extLst>
              <a:ext uri="{FF2B5EF4-FFF2-40B4-BE49-F238E27FC236}">
                <a16:creationId xmlns:a16="http://schemas.microsoft.com/office/drawing/2014/main" id="{6E94032D-B063-3AC2-D8E4-28D80F5EAB81}"/>
              </a:ext>
            </a:extLst>
          </p:cNvPr>
          <p:cNvSpPr>
            <a:spLocks noGrp="1"/>
          </p:cNvSpPr>
          <p:nvPr>
            <p:ph type="body" idx="17"/>
          </p:nvPr>
        </p:nvSpPr>
        <p:spPr>
          <a:xfrm>
            <a:off x="6735913" y="1897243"/>
            <a:ext cx="4932724" cy="2941457"/>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Tree>
    <p:extLst>
      <p:ext uri="{BB962C8B-B14F-4D97-AF65-F5344CB8AC3E}">
        <p14:creationId xmlns:p14="http://schemas.microsoft.com/office/powerpoint/2010/main" val="32800146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stom text image comb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1233996"/>
            <a:ext cx="5422357"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4"/>
            <a:ext cx="4999369" cy="4273421"/>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dirty="0"/>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6270171" y="1233996"/>
            <a:ext cx="5422357"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423108" y="1353439"/>
            <a:ext cx="5057926" cy="1268464"/>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08205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ocab 2 boxes">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D401FED-18F6-42CD-AA41-1038E632EEF7}"/>
              </a:ext>
            </a:extLst>
          </p:cNvPr>
          <p:cNvSpPr/>
          <p:nvPr userDrawn="1"/>
        </p:nvSpPr>
        <p:spPr>
          <a:xfrm>
            <a:off x="495637" y="1123949"/>
            <a:ext cx="5421600" cy="637671"/>
          </a:xfrm>
          <a:prstGeom prst="rect">
            <a:avLst/>
          </a:prstGeom>
          <a:solidFill>
            <a:srgbClr val="8E24AA"/>
          </a:solidFill>
          <a:ln w="9525" cap="flat">
            <a:noFill/>
            <a:prstDash val="solid"/>
            <a:miter/>
          </a:ln>
        </p:spPr>
        <p:txBody>
          <a:bodyPr rtlCol="0" anchor="ctr"/>
          <a:lstStyle/>
          <a:p>
            <a:pPr algn="l"/>
            <a:endParaRPr lang="en-GB" dirty="0"/>
          </a:p>
        </p:txBody>
      </p:sp>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a:xfrm>
            <a:off x="491047" y="462638"/>
            <a:ext cx="11175588" cy="540000"/>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72E300E-4967-03C9-DE2F-5502BAE33181}"/>
              </a:ext>
            </a:extLst>
          </p:cNvPr>
          <p:cNvSpPr>
            <a:spLocks/>
          </p:cNvSpPr>
          <p:nvPr userDrawn="1"/>
        </p:nvSpPr>
        <p:spPr>
          <a:xfrm>
            <a:off x="495259" y="1851660"/>
            <a:ext cx="5422357" cy="409194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D6D4FCF6-2BD1-8817-A786-5587C6EA92C9}"/>
              </a:ext>
            </a:extLst>
          </p:cNvPr>
          <p:cNvSpPr>
            <a:spLocks/>
          </p:cNvSpPr>
          <p:nvPr userDrawn="1"/>
        </p:nvSpPr>
        <p:spPr>
          <a:xfrm>
            <a:off x="6244656" y="1851660"/>
            <a:ext cx="5422357" cy="409194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CCE32543-26D8-D580-0A4B-E6FB265D6365}"/>
              </a:ext>
            </a:extLst>
          </p:cNvPr>
          <p:cNvSpPr>
            <a:spLocks noGrp="1"/>
          </p:cNvSpPr>
          <p:nvPr>
            <p:ph idx="1"/>
          </p:nvPr>
        </p:nvSpPr>
        <p:spPr>
          <a:xfrm>
            <a:off x="6451936" y="2034540"/>
            <a:ext cx="5007796" cy="3685129"/>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Content Placeholder 2">
            <a:extLst>
              <a:ext uri="{FF2B5EF4-FFF2-40B4-BE49-F238E27FC236}">
                <a16:creationId xmlns:a16="http://schemas.microsoft.com/office/drawing/2014/main" id="{A312DFC9-3DDF-455A-D440-231396B6EA6F}"/>
              </a:ext>
            </a:extLst>
          </p:cNvPr>
          <p:cNvSpPr>
            <a:spLocks noGrp="1"/>
          </p:cNvSpPr>
          <p:nvPr>
            <p:ph idx="11"/>
          </p:nvPr>
        </p:nvSpPr>
        <p:spPr>
          <a:xfrm>
            <a:off x="702539" y="2020545"/>
            <a:ext cx="5007796" cy="3685129"/>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6">
            <a:extLst>
              <a:ext uri="{FF2B5EF4-FFF2-40B4-BE49-F238E27FC236}">
                <a16:creationId xmlns:a16="http://schemas.microsoft.com/office/drawing/2014/main" id="{F79E264E-2CE5-A57F-7900-7B356CC8C2BD}"/>
              </a:ext>
            </a:extLst>
          </p:cNvPr>
          <p:cNvSpPr>
            <a:spLocks noGrp="1"/>
          </p:cNvSpPr>
          <p:nvPr>
            <p:ph type="body" sz="quarter" idx="12" hasCustomPrompt="1"/>
          </p:nvPr>
        </p:nvSpPr>
        <p:spPr>
          <a:xfrm>
            <a:off x="608124" y="1220094"/>
            <a:ext cx="5196626" cy="447675"/>
          </a:xfrm>
        </p:spPr>
        <p:txBody>
          <a:bodyPr/>
          <a:lstStyle>
            <a:lvl1pPr marL="0" indent="0" algn="ctr">
              <a:buNone/>
              <a:defRPr b="1">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sz="2800" dirty="0"/>
              <a:t>Sub header</a:t>
            </a:r>
          </a:p>
        </p:txBody>
      </p:sp>
      <p:sp>
        <p:nvSpPr>
          <p:cNvPr id="20" name="Rectangle 19">
            <a:extLst>
              <a:ext uri="{FF2B5EF4-FFF2-40B4-BE49-F238E27FC236}">
                <a16:creationId xmlns:a16="http://schemas.microsoft.com/office/drawing/2014/main" id="{A8664AB6-2C50-A948-3715-F67205306AAB}"/>
              </a:ext>
            </a:extLst>
          </p:cNvPr>
          <p:cNvSpPr/>
          <p:nvPr userDrawn="1"/>
        </p:nvSpPr>
        <p:spPr>
          <a:xfrm>
            <a:off x="6245034" y="1123949"/>
            <a:ext cx="5421600" cy="637671"/>
          </a:xfrm>
          <a:prstGeom prst="rect">
            <a:avLst/>
          </a:prstGeom>
          <a:solidFill>
            <a:srgbClr val="8E24AA"/>
          </a:solidFill>
          <a:ln w="9525" cap="flat">
            <a:noFill/>
            <a:prstDash val="solid"/>
            <a:miter/>
          </a:ln>
        </p:spPr>
        <p:txBody>
          <a:bodyPr rtlCol="0" anchor="ctr"/>
          <a:lstStyle/>
          <a:p>
            <a:pPr algn="l"/>
            <a:endParaRPr lang="en-GB" dirty="0"/>
          </a:p>
        </p:txBody>
      </p:sp>
      <p:sp>
        <p:nvSpPr>
          <p:cNvPr id="21" name="Text Placeholder 6">
            <a:extLst>
              <a:ext uri="{FF2B5EF4-FFF2-40B4-BE49-F238E27FC236}">
                <a16:creationId xmlns:a16="http://schemas.microsoft.com/office/drawing/2014/main" id="{8A79C8AC-4901-9EF5-3D76-189596A0A8ED}"/>
              </a:ext>
            </a:extLst>
          </p:cNvPr>
          <p:cNvSpPr>
            <a:spLocks noGrp="1"/>
          </p:cNvSpPr>
          <p:nvPr>
            <p:ph type="body" sz="quarter" idx="13" hasCustomPrompt="1"/>
          </p:nvPr>
        </p:nvSpPr>
        <p:spPr>
          <a:xfrm>
            <a:off x="6357521" y="1220094"/>
            <a:ext cx="5196626" cy="447675"/>
          </a:xfrm>
        </p:spPr>
        <p:txBody>
          <a:bodyPr/>
          <a:lstStyle>
            <a:lvl1pPr marL="0" indent="0" algn="ctr">
              <a:buNone/>
              <a:defRPr b="1">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sz="2800" dirty="0"/>
              <a:t>Sub header</a:t>
            </a:r>
          </a:p>
        </p:txBody>
      </p:sp>
    </p:spTree>
    <p:extLst>
      <p:ext uri="{BB962C8B-B14F-4D97-AF65-F5344CB8AC3E}">
        <p14:creationId xmlns:p14="http://schemas.microsoft.com/office/powerpoint/2010/main" val="40461281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stom text image comb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3144415"/>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3331029"/>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dirty="0"/>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594968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text image comb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1233997"/>
            <a:ext cx="5422357" cy="283415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5"/>
            <a:ext cx="4999369" cy="240729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9472" y="4273420"/>
            <a:ext cx="5430779" cy="1634976"/>
          </a:xfrm>
          <a:noFill/>
          <a:ln w="15875">
            <a:noFill/>
          </a:ln>
        </p:spPr>
        <p:txBody>
          <a:bodyPr/>
          <a:lstStyle>
            <a:lvl1pPr marL="0" indent="0">
              <a:buNone/>
              <a:defRPr/>
            </a:lvl1pPr>
          </a:lstStyle>
          <a:p>
            <a:r>
              <a:rPr lang="en-US"/>
              <a:t>Click icon to add picture</a:t>
            </a:r>
            <a:endParaRPr lang="en-GB" dirty="0"/>
          </a:p>
        </p:txBody>
      </p:sp>
      <p:sp>
        <p:nvSpPr>
          <p:cNvPr id="9" name="Picture Placeholder 15">
            <a:extLst>
              <a:ext uri="{FF2B5EF4-FFF2-40B4-BE49-F238E27FC236}">
                <a16:creationId xmlns:a16="http://schemas.microsoft.com/office/drawing/2014/main" id="{E31618DB-AA4A-AEE0-7C23-C351AD6BB1E6}"/>
              </a:ext>
            </a:extLst>
          </p:cNvPr>
          <p:cNvSpPr>
            <a:spLocks noGrp="1"/>
          </p:cNvSpPr>
          <p:nvPr>
            <p:ph type="pic" sz="quarter" idx="14"/>
          </p:nvPr>
        </p:nvSpPr>
        <p:spPr>
          <a:xfrm>
            <a:off x="6270171" y="1233997"/>
            <a:ext cx="5430779" cy="4674399"/>
          </a:xfrm>
          <a:noFill/>
          <a:ln w="15875">
            <a:noFill/>
          </a:ln>
        </p:spPr>
        <p:txBody>
          <a:bodyPr/>
          <a:lstStyle>
            <a:lvl1pPr marL="0" indent="0">
              <a:buNone/>
              <a:defRPr/>
            </a:lvl1pPr>
          </a:lstStyle>
          <a:p>
            <a:r>
              <a:rPr lang="en-US"/>
              <a:t>Click icon to add picture</a:t>
            </a:r>
            <a:endParaRPr lang="en-GB" dirty="0"/>
          </a:p>
        </p:txBody>
      </p:sp>
    </p:spTree>
    <p:extLst>
      <p:ext uri="{BB962C8B-B14F-4D97-AF65-F5344CB8AC3E}">
        <p14:creationId xmlns:p14="http://schemas.microsoft.com/office/powerpoint/2010/main" val="18312609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text image comb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FA9D9-5A56-449B-3B86-F2574AEECF4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B130103A-80B4-E4B8-95F1-63CBB3991D94}"/>
              </a:ext>
            </a:extLst>
          </p:cNvPr>
          <p:cNvSpPr>
            <a:spLocks noGrp="1"/>
          </p:cNvSpPr>
          <p:nvPr>
            <p:ph type="ftr" sz="quarter" idx="10"/>
          </p:nvPr>
        </p:nvSpPr>
        <p:spPr/>
        <p:txBody>
          <a:bodyPr/>
          <a:lstStyle/>
          <a:p>
            <a:r>
              <a:rPr lang="en-US"/>
              <a:t>Need support? Visit www.2simple.com/contact</a:t>
            </a:r>
            <a:endParaRPr lang="en-GB" dirty="0"/>
          </a:p>
        </p:txBody>
      </p:sp>
      <p:sp>
        <p:nvSpPr>
          <p:cNvPr id="4" name="Rectangle: Rounded Corners 3">
            <a:extLst>
              <a:ext uri="{FF2B5EF4-FFF2-40B4-BE49-F238E27FC236}">
                <a16:creationId xmlns:a16="http://schemas.microsoft.com/office/drawing/2014/main" id="{85210CB7-8B35-BCBA-1451-F8B7E9876E0F}"/>
              </a:ext>
            </a:extLst>
          </p:cNvPr>
          <p:cNvSpPr/>
          <p:nvPr userDrawn="1"/>
        </p:nvSpPr>
        <p:spPr>
          <a:xfrm>
            <a:off x="499474" y="44786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8A3154AD-4179-F26E-E9A7-1AF096C192C5}"/>
              </a:ext>
            </a:extLst>
          </p:cNvPr>
          <p:cNvSpPr>
            <a:spLocks noGrp="1"/>
          </p:cNvSpPr>
          <p:nvPr>
            <p:ph type="body" idx="13" hasCustomPrompt="1"/>
          </p:nvPr>
        </p:nvSpPr>
        <p:spPr>
          <a:xfrm>
            <a:off x="643812" y="45999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6" name="Picture Placeholder 15">
            <a:extLst>
              <a:ext uri="{FF2B5EF4-FFF2-40B4-BE49-F238E27FC236}">
                <a16:creationId xmlns:a16="http://schemas.microsoft.com/office/drawing/2014/main" id="{E298D0AC-A783-AB2E-EB7F-D780BE1BAA73}"/>
              </a:ext>
            </a:extLst>
          </p:cNvPr>
          <p:cNvSpPr>
            <a:spLocks noGrp="1"/>
          </p:cNvSpPr>
          <p:nvPr>
            <p:ph type="pic" sz="quarter" idx="14"/>
          </p:nvPr>
        </p:nvSpPr>
        <p:spPr>
          <a:xfrm>
            <a:off x="6098254" y="4486895"/>
            <a:ext cx="1651519" cy="1421501"/>
          </a:xfrm>
          <a:noFill/>
          <a:ln w="15875">
            <a:noFill/>
          </a:ln>
        </p:spPr>
        <p:txBody>
          <a:bodyPr/>
          <a:lstStyle>
            <a:lvl1pPr marL="0" indent="0">
              <a:buNone/>
              <a:defRPr/>
            </a:lvl1pPr>
          </a:lstStyle>
          <a:p>
            <a:r>
              <a:rPr lang="en-US"/>
              <a:t>Click icon to add picture</a:t>
            </a:r>
            <a:endParaRPr lang="en-GB" dirty="0"/>
          </a:p>
        </p:txBody>
      </p:sp>
      <p:sp>
        <p:nvSpPr>
          <p:cNvPr id="7" name="Rectangle: Rounded Corners 6">
            <a:extLst>
              <a:ext uri="{FF2B5EF4-FFF2-40B4-BE49-F238E27FC236}">
                <a16:creationId xmlns:a16="http://schemas.microsoft.com/office/drawing/2014/main" id="{077091A5-D14B-C7A5-C62D-BDA04EFC8EA7}"/>
              </a:ext>
            </a:extLst>
          </p:cNvPr>
          <p:cNvSpPr>
            <a:spLocks/>
          </p:cNvSpPr>
          <p:nvPr userDrawn="1"/>
        </p:nvSpPr>
        <p:spPr>
          <a:xfrm>
            <a:off x="7889732" y="1178594"/>
            <a:ext cx="3892565" cy="476131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FED69553-DE88-EA25-6672-AC0644115332}"/>
              </a:ext>
            </a:extLst>
          </p:cNvPr>
          <p:cNvSpPr>
            <a:spLocks noGrp="1"/>
          </p:cNvSpPr>
          <p:nvPr>
            <p:ph type="body" idx="15" hasCustomPrompt="1"/>
          </p:nvPr>
        </p:nvSpPr>
        <p:spPr>
          <a:xfrm>
            <a:off x="8046720" y="1380931"/>
            <a:ext cx="3573780" cy="4324762"/>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9" name="Rectangle: Rounded Corners 8">
            <a:extLst>
              <a:ext uri="{FF2B5EF4-FFF2-40B4-BE49-F238E27FC236}">
                <a16:creationId xmlns:a16="http://schemas.microsoft.com/office/drawing/2014/main" id="{E39E42C0-AB79-3782-075E-72CB6B75F085}"/>
              </a:ext>
            </a:extLst>
          </p:cNvPr>
          <p:cNvSpPr/>
          <p:nvPr userDrawn="1"/>
        </p:nvSpPr>
        <p:spPr>
          <a:xfrm>
            <a:off x="499474" y="2799183"/>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5D6D216-18E9-85F9-5945-D1E4C5C9161A}"/>
              </a:ext>
            </a:extLst>
          </p:cNvPr>
          <p:cNvSpPr>
            <a:spLocks noGrp="1"/>
          </p:cNvSpPr>
          <p:nvPr>
            <p:ph type="body" idx="16" hasCustomPrompt="1"/>
          </p:nvPr>
        </p:nvSpPr>
        <p:spPr>
          <a:xfrm>
            <a:off x="643812" y="2920481"/>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1" name="Picture Placeholder 15">
            <a:extLst>
              <a:ext uri="{FF2B5EF4-FFF2-40B4-BE49-F238E27FC236}">
                <a16:creationId xmlns:a16="http://schemas.microsoft.com/office/drawing/2014/main" id="{027FF982-46DC-FF2A-3093-FBAE36F83895}"/>
              </a:ext>
            </a:extLst>
          </p:cNvPr>
          <p:cNvSpPr>
            <a:spLocks noGrp="1"/>
          </p:cNvSpPr>
          <p:nvPr>
            <p:ph type="pic" sz="quarter" idx="17"/>
          </p:nvPr>
        </p:nvSpPr>
        <p:spPr>
          <a:xfrm>
            <a:off x="6098254" y="2807384"/>
            <a:ext cx="1651519" cy="1421501"/>
          </a:xfrm>
          <a:noFill/>
          <a:ln w="15875">
            <a:noFill/>
          </a:ln>
        </p:spPr>
        <p:txBody>
          <a:bodyPr/>
          <a:lstStyle>
            <a:lvl1pPr marL="0" indent="0">
              <a:buNone/>
              <a:defRPr/>
            </a:lvl1pPr>
          </a:lstStyle>
          <a:p>
            <a:r>
              <a:rPr lang="en-US"/>
              <a:t>Click icon to add picture</a:t>
            </a:r>
            <a:endParaRPr lang="en-GB" dirty="0"/>
          </a:p>
        </p:txBody>
      </p:sp>
      <p:sp>
        <p:nvSpPr>
          <p:cNvPr id="12" name="Rectangle: Rounded Corners 11">
            <a:extLst>
              <a:ext uri="{FF2B5EF4-FFF2-40B4-BE49-F238E27FC236}">
                <a16:creationId xmlns:a16="http://schemas.microsoft.com/office/drawing/2014/main" id="{21005F3F-A456-B0A8-C6D1-530EA2FC168D}"/>
              </a:ext>
            </a:extLst>
          </p:cNvPr>
          <p:cNvSpPr/>
          <p:nvPr userDrawn="1"/>
        </p:nvSpPr>
        <p:spPr>
          <a:xfrm>
            <a:off x="499474" y="11785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
            <a:extLst>
              <a:ext uri="{FF2B5EF4-FFF2-40B4-BE49-F238E27FC236}">
                <a16:creationId xmlns:a16="http://schemas.microsoft.com/office/drawing/2014/main" id="{0D04D700-13AA-81E6-B144-8B0095DE8D81}"/>
              </a:ext>
            </a:extLst>
          </p:cNvPr>
          <p:cNvSpPr>
            <a:spLocks noGrp="1"/>
          </p:cNvSpPr>
          <p:nvPr>
            <p:ph type="body" idx="18" hasCustomPrompt="1"/>
          </p:nvPr>
        </p:nvSpPr>
        <p:spPr>
          <a:xfrm>
            <a:off x="643812" y="12998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4" name="Picture Placeholder 15">
            <a:extLst>
              <a:ext uri="{FF2B5EF4-FFF2-40B4-BE49-F238E27FC236}">
                <a16:creationId xmlns:a16="http://schemas.microsoft.com/office/drawing/2014/main" id="{7E16FC58-A009-798E-8D58-547752FCB281}"/>
              </a:ext>
            </a:extLst>
          </p:cNvPr>
          <p:cNvSpPr>
            <a:spLocks noGrp="1"/>
          </p:cNvSpPr>
          <p:nvPr>
            <p:ph type="pic" sz="quarter" idx="19"/>
          </p:nvPr>
        </p:nvSpPr>
        <p:spPr>
          <a:xfrm>
            <a:off x="6098254" y="1186795"/>
            <a:ext cx="1651519" cy="1421501"/>
          </a:xfrm>
          <a:noFill/>
          <a:ln w="15875">
            <a:noFill/>
          </a:ln>
        </p:spPr>
        <p:txBody>
          <a:bodyPr/>
          <a:lstStyle>
            <a:lvl1pPr marL="0" indent="0">
              <a:buNone/>
              <a:defRPr/>
            </a:lvl1pPr>
          </a:lstStyle>
          <a:p>
            <a:r>
              <a:rPr lang="en-US"/>
              <a:t>Click icon to add picture</a:t>
            </a:r>
            <a:endParaRPr lang="en-GB" dirty="0"/>
          </a:p>
        </p:txBody>
      </p:sp>
    </p:spTree>
    <p:extLst>
      <p:ext uri="{BB962C8B-B14F-4D97-AF65-F5344CB8AC3E}">
        <p14:creationId xmlns:p14="http://schemas.microsoft.com/office/powerpoint/2010/main" val="2229172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ocab 1 box">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D401FED-18F6-42CD-AA41-1038E632EEF7}"/>
              </a:ext>
            </a:extLst>
          </p:cNvPr>
          <p:cNvSpPr/>
          <p:nvPr userDrawn="1"/>
        </p:nvSpPr>
        <p:spPr>
          <a:xfrm>
            <a:off x="495637" y="1123949"/>
            <a:ext cx="11169816" cy="637671"/>
          </a:xfrm>
          <a:prstGeom prst="rect">
            <a:avLst/>
          </a:prstGeom>
          <a:solidFill>
            <a:srgbClr val="8E24AA"/>
          </a:solidFill>
          <a:ln w="9525" cap="flat">
            <a:noFill/>
            <a:prstDash val="solid"/>
            <a:miter/>
          </a:ln>
        </p:spPr>
        <p:txBody>
          <a:bodyPr rtlCol="0" anchor="ctr"/>
          <a:lstStyle/>
          <a:p>
            <a:pPr algn="l"/>
            <a:endParaRPr lang="en-GB" dirty="0"/>
          </a:p>
        </p:txBody>
      </p:sp>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a:xfrm>
            <a:off x="491047" y="462638"/>
            <a:ext cx="11175588" cy="540000"/>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72E300E-4967-03C9-DE2F-5502BAE33181}"/>
              </a:ext>
            </a:extLst>
          </p:cNvPr>
          <p:cNvSpPr>
            <a:spLocks/>
          </p:cNvSpPr>
          <p:nvPr userDrawn="1"/>
        </p:nvSpPr>
        <p:spPr>
          <a:xfrm>
            <a:off x="495259" y="1851660"/>
            <a:ext cx="11171376" cy="409194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Content Placeholder 2">
            <a:extLst>
              <a:ext uri="{FF2B5EF4-FFF2-40B4-BE49-F238E27FC236}">
                <a16:creationId xmlns:a16="http://schemas.microsoft.com/office/drawing/2014/main" id="{A312DFC9-3DDF-455A-D440-231396B6EA6F}"/>
              </a:ext>
            </a:extLst>
          </p:cNvPr>
          <p:cNvSpPr>
            <a:spLocks noGrp="1"/>
          </p:cNvSpPr>
          <p:nvPr>
            <p:ph idx="11"/>
          </p:nvPr>
        </p:nvSpPr>
        <p:spPr>
          <a:xfrm>
            <a:off x="702538" y="2020545"/>
            <a:ext cx="10731901" cy="3685129"/>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6">
            <a:extLst>
              <a:ext uri="{FF2B5EF4-FFF2-40B4-BE49-F238E27FC236}">
                <a16:creationId xmlns:a16="http://schemas.microsoft.com/office/drawing/2014/main" id="{F79E264E-2CE5-A57F-7900-7B356CC8C2BD}"/>
              </a:ext>
            </a:extLst>
          </p:cNvPr>
          <p:cNvSpPr>
            <a:spLocks noGrp="1"/>
          </p:cNvSpPr>
          <p:nvPr>
            <p:ph type="body" sz="quarter" idx="12" hasCustomPrompt="1"/>
          </p:nvPr>
        </p:nvSpPr>
        <p:spPr>
          <a:xfrm>
            <a:off x="608123" y="1220094"/>
            <a:ext cx="10826316" cy="447675"/>
          </a:xfrm>
        </p:spPr>
        <p:txBody>
          <a:bodyPr/>
          <a:lstStyle>
            <a:lvl1pPr marL="0" indent="0" algn="ctr">
              <a:buNone/>
              <a:defRPr b="1">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sz="2800" dirty="0"/>
              <a:t>Sub header</a:t>
            </a:r>
          </a:p>
        </p:txBody>
      </p:sp>
    </p:spTree>
    <p:extLst>
      <p:ext uri="{BB962C8B-B14F-4D97-AF65-F5344CB8AC3E}">
        <p14:creationId xmlns:p14="http://schemas.microsoft.com/office/powerpoint/2010/main" val="4151811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 image 3 tex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3368169" y="3039167"/>
            <a:ext cx="5430779" cy="2763980"/>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771265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1 image 3 tex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82625" y="1233996"/>
            <a:ext cx="11209904" cy="245023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53143" y="1427583"/>
            <a:ext cx="10860833" cy="210577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3368169" y="3888419"/>
            <a:ext cx="5430779" cy="1914728"/>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855655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 image 2 tex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82625" y="1233996"/>
            <a:ext cx="11209904" cy="106532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53143" y="1233996"/>
            <a:ext cx="10860833" cy="106532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2476871" y="2405849"/>
            <a:ext cx="6596108" cy="3752354"/>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340828149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CF9F83-5343-A093-7E0C-2B7083C09358}"/>
              </a:ext>
            </a:extLst>
          </p:cNvPr>
          <p:cNvSpPr>
            <a:spLocks noGrp="1"/>
          </p:cNvSpPr>
          <p:nvPr>
            <p:ph type="title"/>
          </p:nvPr>
        </p:nvSpPr>
        <p:spPr>
          <a:xfrm>
            <a:off x="491046" y="462638"/>
            <a:ext cx="11209905" cy="540000"/>
          </a:xfrm>
          <a:prstGeom prst="rect">
            <a:avLst/>
          </a:prstGeom>
        </p:spPr>
        <p:txBody>
          <a:bodyPr vert="horz" lIns="91440" tIns="45720" rIns="91440" bIns="45720" rtlCol="0" anchor="ctr">
            <a:noAutofit/>
          </a:bodyPr>
          <a:lstStyle/>
          <a:p>
            <a:r>
              <a:rPr lang="en-US" dirty="0"/>
              <a:t>Add text</a:t>
            </a:r>
            <a:endParaRPr lang="en-GB" dirty="0"/>
          </a:p>
        </p:txBody>
      </p:sp>
      <p:sp>
        <p:nvSpPr>
          <p:cNvPr id="3" name="Text Placeholder 2">
            <a:extLst>
              <a:ext uri="{FF2B5EF4-FFF2-40B4-BE49-F238E27FC236}">
                <a16:creationId xmlns:a16="http://schemas.microsoft.com/office/drawing/2014/main" id="{177A3209-A2C0-45C7-E3B6-178A113D1475}"/>
              </a:ext>
            </a:extLst>
          </p:cNvPr>
          <p:cNvSpPr>
            <a:spLocks noGrp="1"/>
          </p:cNvSpPr>
          <p:nvPr>
            <p:ph type="body" idx="1"/>
          </p:nvPr>
        </p:nvSpPr>
        <p:spPr>
          <a:xfrm>
            <a:off x="491047" y="1483360"/>
            <a:ext cx="11209906" cy="430784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72B9B9D0-FFF3-373B-623C-3E6999C8513E}"/>
              </a:ext>
            </a:extLst>
          </p:cNvPr>
          <p:cNvPicPr/>
          <p:nvPr/>
        </p:nvPicPr>
        <p:blipFill>
          <a:blip r:embed="rId54">
            <a:extLst>
              <a:ext uri="{28A0092B-C50C-407E-A947-70E740481C1C}">
                <a14:useLocalDpi xmlns:a14="http://schemas.microsoft.com/office/drawing/2010/main" val="0"/>
              </a:ext>
            </a:extLst>
          </a:blip>
          <a:srcRect/>
          <a:stretch>
            <a:fillRect/>
          </a:stretch>
        </p:blipFill>
        <p:spPr bwMode="auto">
          <a:xfrm>
            <a:off x="10463338" y="6074687"/>
            <a:ext cx="1237615" cy="342900"/>
          </a:xfrm>
          <a:prstGeom prst="rect">
            <a:avLst/>
          </a:prstGeom>
          <a:noFill/>
        </p:spPr>
      </p:pic>
      <p:sp>
        <p:nvSpPr>
          <p:cNvPr id="16" name="Footer Placeholder 9">
            <a:extLst>
              <a:ext uri="{FF2B5EF4-FFF2-40B4-BE49-F238E27FC236}">
                <a16:creationId xmlns:a16="http://schemas.microsoft.com/office/drawing/2014/main" id="{51449951-4672-7A5F-5524-AF5F297348EE}"/>
              </a:ext>
            </a:extLst>
          </p:cNvPr>
          <p:cNvSpPr>
            <a:spLocks noGrp="1"/>
          </p:cNvSpPr>
          <p:nvPr>
            <p:ph type="ftr" sz="quarter" idx="3"/>
          </p:nvPr>
        </p:nvSpPr>
        <p:spPr>
          <a:xfrm>
            <a:off x="491045" y="6158204"/>
            <a:ext cx="4995355" cy="259383"/>
          </a:xfrm>
          <a:prstGeom prst="rect">
            <a:avLst/>
          </a:prstGeom>
        </p:spPr>
        <p:txBody>
          <a:bodyPr/>
          <a:lstStyle>
            <a:lvl1pPr>
              <a:defRPr sz="1400">
                <a:solidFill>
                  <a:schemeClr val="accent6">
                    <a:lumMod val="50000"/>
                  </a:schemeClr>
                </a:solidFill>
              </a:defRPr>
            </a:lvl1pPr>
          </a:lstStyle>
          <a:p>
            <a:r>
              <a:rPr lang="en-US" dirty="0"/>
              <a:t>Need support? Visit www.2simple.com/contact</a:t>
            </a:r>
            <a:endParaRPr lang="en-GB" dirty="0"/>
          </a:p>
        </p:txBody>
      </p:sp>
    </p:spTree>
    <p:extLst>
      <p:ext uri="{BB962C8B-B14F-4D97-AF65-F5344CB8AC3E}">
        <p14:creationId xmlns:p14="http://schemas.microsoft.com/office/powerpoint/2010/main" val="1690898850"/>
      </p:ext>
    </p:extLst>
  </p:cSld>
  <p:clrMap bg1="lt1" tx1="dk1" bg2="lt2" tx2="dk2" accent1="accent1" accent2="accent2" accent3="accent3" accent4="accent4" accent5="accent5" accent6="accent6" hlink="hlink" folHlink="folHlink"/>
  <p:sldLayoutIdLst>
    <p:sldLayoutId id="2147483703" r:id="rId1"/>
    <p:sldLayoutId id="2147483776" r:id="rId2"/>
    <p:sldLayoutId id="2147483697" r:id="rId3"/>
    <p:sldLayoutId id="2147483698" r:id="rId4"/>
    <p:sldLayoutId id="2147483716" r:id="rId5"/>
    <p:sldLayoutId id="2147483766" r:id="rId6"/>
    <p:sldLayoutId id="2147483768" r:id="rId7"/>
    <p:sldLayoutId id="2147483782" r:id="rId8"/>
    <p:sldLayoutId id="2147483769" r:id="rId9"/>
    <p:sldLayoutId id="2147483770" r:id="rId10"/>
    <p:sldLayoutId id="2147483771" r:id="rId11"/>
    <p:sldLayoutId id="2147483772" r:id="rId12"/>
    <p:sldLayoutId id="2147483773" r:id="rId13"/>
    <p:sldLayoutId id="2147483780" r:id="rId14"/>
    <p:sldLayoutId id="2147483784" r:id="rId15"/>
    <p:sldLayoutId id="2147483754" r:id="rId16"/>
    <p:sldLayoutId id="2147483783" r:id="rId17"/>
    <p:sldLayoutId id="2147483763" r:id="rId18"/>
    <p:sldLayoutId id="2147483781" r:id="rId19"/>
    <p:sldLayoutId id="2147483718" r:id="rId20"/>
    <p:sldLayoutId id="2147483764" r:id="rId21"/>
    <p:sldLayoutId id="2147483739" r:id="rId22"/>
    <p:sldLayoutId id="2147483740" r:id="rId23"/>
    <p:sldLayoutId id="2147483767" r:id="rId24"/>
    <p:sldLayoutId id="2147483765" r:id="rId25"/>
    <p:sldLayoutId id="2147483775" r:id="rId26"/>
    <p:sldLayoutId id="2147483785" r:id="rId27"/>
    <p:sldLayoutId id="2147483731" r:id="rId28"/>
    <p:sldLayoutId id="2147483777" r:id="rId29"/>
    <p:sldLayoutId id="2147483736" r:id="rId30"/>
    <p:sldLayoutId id="2147483778" r:id="rId31"/>
    <p:sldLayoutId id="2147483779" r:id="rId32"/>
    <p:sldLayoutId id="2147483742" r:id="rId33"/>
    <p:sldLayoutId id="2147483786" r:id="rId34"/>
    <p:sldLayoutId id="2147483743" r:id="rId35"/>
    <p:sldLayoutId id="2147483744" r:id="rId36"/>
    <p:sldLayoutId id="2147483745" r:id="rId37"/>
    <p:sldLayoutId id="2147483774" r:id="rId38"/>
    <p:sldLayoutId id="2147483746" r:id="rId39"/>
    <p:sldLayoutId id="2147483747" r:id="rId40"/>
    <p:sldLayoutId id="2147483748" r:id="rId41"/>
    <p:sldLayoutId id="2147483755" r:id="rId42"/>
    <p:sldLayoutId id="2147483757" r:id="rId43"/>
    <p:sldLayoutId id="2147483758" r:id="rId44"/>
    <p:sldLayoutId id="2147483761" r:id="rId45"/>
    <p:sldLayoutId id="2147483709" r:id="rId46"/>
    <p:sldLayoutId id="2147483713" r:id="rId47"/>
    <p:sldLayoutId id="2147483711" r:id="rId48"/>
    <p:sldLayoutId id="2147483719" r:id="rId49"/>
    <p:sldLayoutId id="2147483720" r:id="rId50"/>
    <p:sldLayoutId id="2147483722" r:id="rId51"/>
    <p:sldLayoutId id="2147483725" r:id="rId52"/>
  </p:sldLayoutIdLst>
  <p:hf sldNum="0" hdr="0" dt="0"/>
  <p:txStyles>
    <p:title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Tx/>
        <a:buBlip>
          <a:blip r:embed="rId55"/>
        </a:buBlip>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55"/>
        </a:buBlip>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55"/>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55"/>
        </a:buBlip>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55"/>
        </a:buBlip>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0.jpg"/><Relationship Id="rId2" Type="http://schemas.openxmlformats.org/officeDocument/2006/relationships/image" Target="../media/image21.jpeg"/><Relationship Id="rId1" Type="http://schemas.openxmlformats.org/officeDocument/2006/relationships/slideLayout" Target="../slideLayouts/slideLayout28.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33.jpg"/><Relationship Id="rId2" Type="http://schemas.openxmlformats.org/officeDocument/2006/relationships/image" Target="../media/image29.jpg"/><Relationship Id="rId1" Type="http://schemas.openxmlformats.org/officeDocument/2006/relationships/slideLayout" Target="../slideLayouts/slideLayout28.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jpg"/><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7.jp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jpg"/><Relationship Id="rId12" Type="http://schemas.openxmlformats.org/officeDocument/2006/relationships/image" Target="../media/image19.jpg"/><Relationship Id="rId2" Type="http://schemas.openxmlformats.org/officeDocument/2006/relationships/image" Target="../media/image11.jpg"/><Relationship Id="rId1" Type="http://schemas.openxmlformats.org/officeDocument/2006/relationships/slideLayout" Target="../slideLayouts/slideLayout10.xml"/><Relationship Id="rId6" Type="http://schemas.microsoft.com/office/2007/relationships/hdphoto" Target="../media/hdphoto1.wdp"/><Relationship Id="rId11" Type="http://schemas.openxmlformats.org/officeDocument/2006/relationships/image" Target="../media/image18.jpg"/><Relationship Id="rId5" Type="http://schemas.openxmlformats.org/officeDocument/2006/relationships/image" Target="../media/image14.png"/><Relationship Id="rId10" Type="http://schemas.openxmlformats.org/officeDocument/2006/relationships/image" Target="../media/image17.jpg"/><Relationship Id="rId4" Type="http://schemas.openxmlformats.org/officeDocument/2006/relationships/image" Target="../media/image13.png"/><Relationship Id="rId9"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8BA4470-4472-C8FC-1A4C-AE8BE59A0CE8}"/>
              </a:ext>
            </a:extLst>
          </p:cNvPr>
          <p:cNvSpPr>
            <a:spLocks noGrp="1"/>
          </p:cNvSpPr>
          <p:nvPr>
            <p:ph type="subTitle" idx="1"/>
          </p:nvPr>
        </p:nvSpPr>
        <p:spPr>
          <a:xfrm>
            <a:off x="4882897" y="3328699"/>
            <a:ext cx="6782879" cy="1389216"/>
          </a:xfrm>
        </p:spPr>
        <p:txBody>
          <a:bodyPr>
            <a:normAutofit/>
          </a:bodyPr>
          <a:lstStyle/>
          <a:p>
            <a:r>
              <a:rPr lang="en-GB" dirty="0"/>
              <a:t>The Internet and the World Wide Web </a:t>
            </a:r>
          </a:p>
        </p:txBody>
      </p:sp>
      <p:sp>
        <p:nvSpPr>
          <p:cNvPr id="3" name="Title 2">
            <a:extLst>
              <a:ext uri="{FF2B5EF4-FFF2-40B4-BE49-F238E27FC236}">
                <a16:creationId xmlns:a16="http://schemas.microsoft.com/office/drawing/2014/main" id="{6427C6C8-89A7-F195-6466-886872617555}"/>
              </a:ext>
            </a:extLst>
          </p:cNvPr>
          <p:cNvSpPr>
            <a:spLocks noGrp="1"/>
          </p:cNvSpPr>
          <p:nvPr>
            <p:ph type="title"/>
          </p:nvPr>
        </p:nvSpPr>
        <p:spPr/>
        <p:txBody>
          <a:bodyPr/>
          <a:lstStyle/>
          <a:p>
            <a:r>
              <a:rPr lang="en-GB"/>
              <a:t>Lesson 2</a:t>
            </a:r>
            <a:endParaRPr lang="en-GB" dirty="0"/>
          </a:p>
        </p:txBody>
      </p:sp>
      <p:sp>
        <p:nvSpPr>
          <p:cNvPr id="4" name="Footer Placeholder 3">
            <a:extLst>
              <a:ext uri="{FF2B5EF4-FFF2-40B4-BE49-F238E27FC236}">
                <a16:creationId xmlns:a16="http://schemas.microsoft.com/office/drawing/2014/main" id="{36E7009D-C33F-857F-6E19-3D8A7E9855D2}"/>
              </a:ext>
            </a:extLst>
          </p:cNvPr>
          <p:cNvSpPr txBox="1">
            <a:spLocks/>
          </p:cNvSpPr>
          <p:nvPr/>
        </p:nvSpPr>
        <p:spPr>
          <a:xfrm>
            <a:off x="6797252" y="6368411"/>
            <a:ext cx="4995355" cy="25938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a:t>Need support? Visit www.2simple.com/contact</a:t>
            </a:r>
            <a:endParaRPr lang="en-GB" sz="1400" dirty="0"/>
          </a:p>
        </p:txBody>
      </p:sp>
    </p:spTree>
    <p:extLst>
      <p:ext uri="{BB962C8B-B14F-4D97-AF65-F5344CB8AC3E}">
        <p14:creationId xmlns:p14="http://schemas.microsoft.com/office/powerpoint/2010/main" val="4196247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2B1B8-753D-525E-C7C3-AC9FBA03C5F0}"/>
              </a:ext>
            </a:extLst>
          </p:cNvPr>
          <p:cNvSpPr>
            <a:spLocks noGrp="1"/>
          </p:cNvSpPr>
          <p:nvPr>
            <p:ph type="title"/>
          </p:nvPr>
        </p:nvSpPr>
        <p:spPr/>
        <p:txBody>
          <a:bodyPr/>
          <a:lstStyle/>
          <a:p>
            <a:r>
              <a:rPr lang="en-GB"/>
              <a:t>Accessing the World Wide Web</a:t>
            </a:r>
            <a:endParaRPr lang="en-GB" dirty="0"/>
          </a:p>
        </p:txBody>
      </p:sp>
      <p:pic>
        <p:nvPicPr>
          <p:cNvPr id="16" name="Picture Placeholder 15" descr="A blue and green logo&#10;&#10;AI-generated content may be incorrect.">
            <a:extLst>
              <a:ext uri="{FF2B5EF4-FFF2-40B4-BE49-F238E27FC236}">
                <a16:creationId xmlns:a16="http://schemas.microsoft.com/office/drawing/2014/main" id="{76EA8A30-98AC-9CD7-6DF5-5FD5A1E5801E}"/>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t="2626" b="2626"/>
          <a:stretch>
            <a:fillRect/>
          </a:stretch>
        </p:blipFill>
        <p:spPr>
          <a:xfrm>
            <a:off x="9499973" y="3262049"/>
            <a:ext cx="2370137" cy="2041525"/>
          </a:xfrm>
        </p:spPr>
      </p:pic>
      <p:pic>
        <p:nvPicPr>
          <p:cNvPr id="1026" name="Picture 2" descr="Google Chrome App Icon (Yosemite Style ...">
            <a:extLst>
              <a:ext uri="{FF2B5EF4-FFF2-40B4-BE49-F238E27FC236}">
                <a16:creationId xmlns:a16="http://schemas.microsoft.com/office/drawing/2014/main" id="{BE4AA1FD-0526-DD02-F9FF-EB90375A535E}"/>
              </a:ext>
            </a:extLst>
          </p:cNvPr>
          <p:cNvPicPr>
            <a:picLocks noGrp="1" noChangeAspect="1" noChangeArrowheads="1"/>
          </p:cNvPicPr>
          <p:nvPr>
            <p:ph type="pic" sz="quarter" idx="14"/>
          </p:nvPr>
        </p:nvPicPr>
        <p:blipFill rotWithShape="1">
          <a:blip r:embed="rId4">
            <a:extLst>
              <a:ext uri="{28A0092B-C50C-407E-A947-70E740481C1C}">
                <a14:useLocalDpi xmlns:a14="http://schemas.microsoft.com/office/drawing/2010/main" val="0"/>
              </a:ext>
            </a:extLst>
          </a:blip>
          <a:srcRect l="74" t="7309" r="-3946" b="3290"/>
          <a:stretch/>
        </p:blipFill>
        <p:spPr bwMode="auto">
          <a:xfrm>
            <a:off x="706665" y="3261854"/>
            <a:ext cx="2369742" cy="204025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afari Logo 3D Illustrations - Free ...">
            <a:extLst>
              <a:ext uri="{FF2B5EF4-FFF2-40B4-BE49-F238E27FC236}">
                <a16:creationId xmlns:a16="http://schemas.microsoft.com/office/drawing/2014/main" id="{675E1936-F05B-CD9D-80E1-E8D7C7520071}"/>
              </a:ext>
            </a:extLst>
          </p:cNvPr>
          <p:cNvPicPr>
            <a:picLocks noGrp="1" noChangeAspect="1" noChangeArrowheads="1"/>
          </p:cNvPicPr>
          <p:nvPr>
            <p:ph type="pic" sz="quarter" idx="15"/>
          </p:nvPr>
        </p:nvPicPr>
        <p:blipFill rotWithShape="1">
          <a:blip r:embed="rId5">
            <a:extLst>
              <a:ext uri="{28A0092B-C50C-407E-A947-70E740481C1C}">
                <a14:useLocalDpi xmlns:a14="http://schemas.microsoft.com/office/drawing/2010/main" val="0"/>
              </a:ext>
            </a:extLst>
          </a:blip>
          <a:srcRect l="-8242" t="166" r="-7928" b="-150"/>
          <a:stretch/>
        </p:blipFill>
        <p:spPr bwMode="auto">
          <a:xfrm>
            <a:off x="3637335" y="3265224"/>
            <a:ext cx="2370138" cy="20399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97CDBE81-E777-5461-27FC-F42CF34E0680}"/>
              </a:ext>
            </a:extLst>
          </p:cNvPr>
          <p:cNvPicPr>
            <a:picLocks noGrp="1" noChangeAspect="1" noChangeArrowheads="1"/>
          </p:cNvPicPr>
          <p:nvPr>
            <p:ph type="pic" sz="quarter" idx="16"/>
          </p:nvPr>
        </p:nvPicPr>
        <p:blipFill rotWithShape="1">
          <a:blip r:embed="rId6">
            <a:extLst>
              <a:ext uri="{28A0092B-C50C-407E-A947-70E740481C1C}">
                <a14:useLocalDpi xmlns:a14="http://schemas.microsoft.com/office/drawing/2010/main" val="0"/>
              </a:ext>
            </a:extLst>
          </a:blip>
          <a:srcRect l="-11776" t="-1182" r="-12886" b="-72"/>
          <a:stretch/>
        </p:blipFill>
        <p:spPr bwMode="auto">
          <a:xfrm>
            <a:off x="6567860" y="3263637"/>
            <a:ext cx="2370138" cy="2039937"/>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E9C52826-A273-3FBC-E33F-2961272986E4}"/>
              </a:ext>
            </a:extLst>
          </p:cNvPr>
          <p:cNvSpPr txBox="1">
            <a:spLocks/>
          </p:cNvSpPr>
          <p:nvPr/>
        </p:nvSpPr>
        <p:spPr>
          <a:xfrm>
            <a:off x="706665" y="1169650"/>
            <a:ext cx="10994285" cy="1758376"/>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8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These are examples of programs that enable us to access the World Wide Web. </a:t>
            </a:r>
          </a:p>
          <a:p>
            <a:r>
              <a:rPr lang="en-GB" dirty="0">
                <a:solidFill>
                  <a:schemeClr val="tx2"/>
                </a:solidFill>
              </a:rPr>
              <a:t>Can you name these programs? </a:t>
            </a:r>
          </a:p>
        </p:txBody>
      </p:sp>
      <p:sp>
        <p:nvSpPr>
          <p:cNvPr id="18" name="TextBox 17">
            <a:extLst>
              <a:ext uri="{FF2B5EF4-FFF2-40B4-BE49-F238E27FC236}">
                <a16:creationId xmlns:a16="http://schemas.microsoft.com/office/drawing/2014/main" id="{E6B6CB43-65F0-A2C7-B290-78D2928AA062}"/>
              </a:ext>
            </a:extLst>
          </p:cNvPr>
          <p:cNvSpPr txBox="1"/>
          <p:nvPr/>
        </p:nvSpPr>
        <p:spPr>
          <a:xfrm>
            <a:off x="707607" y="5312444"/>
            <a:ext cx="2368800" cy="510778"/>
          </a:xfrm>
          <a:prstGeom prst="roundRect">
            <a:avLst/>
          </a:prstGeom>
          <a:solidFill>
            <a:schemeClr val="tx2"/>
          </a:solidFill>
        </p:spPr>
        <p:txBody>
          <a:bodyPr wrap="square" rtlCol="0">
            <a:spAutoFit/>
          </a:bodyPr>
          <a:lstStyle/>
          <a:p>
            <a:pPr algn="ctr"/>
            <a:r>
              <a:rPr lang="en-GB" sz="2400" b="1" dirty="0">
                <a:solidFill>
                  <a:schemeClr val="bg1"/>
                </a:solidFill>
              </a:rPr>
              <a:t>Chrome</a:t>
            </a:r>
          </a:p>
        </p:txBody>
      </p:sp>
      <p:sp>
        <p:nvSpPr>
          <p:cNvPr id="19" name="TextBox 18">
            <a:extLst>
              <a:ext uri="{FF2B5EF4-FFF2-40B4-BE49-F238E27FC236}">
                <a16:creationId xmlns:a16="http://schemas.microsoft.com/office/drawing/2014/main" id="{97E077A6-D296-C5F4-E89F-98BF645BE5AD}"/>
              </a:ext>
            </a:extLst>
          </p:cNvPr>
          <p:cNvSpPr txBox="1"/>
          <p:nvPr/>
        </p:nvSpPr>
        <p:spPr>
          <a:xfrm>
            <a:off x="3638673" y="5312444"/>
            <a:ext cx="2368800" cy="510778"/>
          </a:xfrm>
          <a:prstGeom prst="roundRect">
            <a:avLst/>
          </a:prstGeom>
          <a:solidFill>
            <a:schemeClr val="tx2"/>
          </a:solidFill>
        </p:spPr>
        <p:txBody>
          <a:bodyPr wrap="square" rtlCol="0">
            <a:spAutoFit/>
          </a:bodyPr>
          <a:lstStyle/>
          <a:p>
            <a:pPr algn="ctr"/>
            <a:r>
              <a:rPr lang="en-GB" sz="2400" b="1" dirty="0">
                <a:solidFill>
                  <a:schemeClr val="bg1"/>
                </a:solidFill>
              </a:rPr>
              <a:t>Safari</a:t>
            </a:r>
          </a:p>
        </p:txBody>
      </p:sp>
      <p:sp>
        <p:nvSpPr>
          <p:cNvPr id="20" name="TextBox 19">
            <a:extLst>
              <a:ext uri="{FF2B5EF4-FFF2-40B4-BE49-F238E27FC236}">
                <a16:creationId xmlns:a16="http://schemas.microsoft.com/office/drawing/2014/main" id="{8BB8B524-41B8-6FBA-F838-12DCF50B76F9}"/>
              </a:ext>
            </a:extLst>
          </p:cNvPr>
          <p:cNvSpPr txBox="1"/>
          <p:nvPr/>
        </p:nvSpPr>
        <p:spPr>
          <a:xfrm>
            <a:off x="9575329" y="5312444"/>
            <a:ext cx="2368800" cy="510778"/>
          </a:xfrm>
          <a:prstGeom prst="roundRect">
            <a:avLst/>
          </a:prstGeom>
          <a:solidFill>
            <a:schemeClr val="tx2"/>
          </a:solidFill>
        </p:spPr>
        <p:txBody>
          <a:bodyPr wrap="square" rtlCol="0">
            <a:spAutoFit/>
          </a:bodyPr>
          <a:lstStyle/>
          <a:p>
            <a:pPr algn="ctr"/>
            <a:r>
              <a:rPr lang="en-GB" sz="2400" b="1" dirty="0">
                <a:solidFill>
                  <a:schemeClr val="bg1"/>
                </a:solidFill>
              </a:rPr>
              <a:t>Edge</a:t>
            </a:r>
          </a:p>
        </p:txBody>
      </p:sp>
      <p:sp>
        <p:nvSpPr>
          <p:cNvPr id="21" name="TextBox 20">
            <a:extLst>
              <a:ext uri="{FF2B5EF4-FFF2-40B4-BE49-F238E27FC236}">
                <a16:creationId xmlns:a16="http://schemas.microsoft.com/office/drawing/2014/main" id="{4473F9FF-E875-62DE-DE7F-8C8B30E80713}"/>
              </a:ext>
            </a:extLst>
          </p:cNvPr>
          <p:cNvSpPr txBox="1"/>
          <p:nvPr/>
        </p:nvSpPr>
        <p:spPr>
          <a:xfrm>
            <a:off x="6662402" y="5312444"/>
            <a:ext cx="2368800" cy="510778"/>
          </a:xfrm>
          <a:prstGeom prst="roundRect">
            <a:avLst/>
          </a:prstGeom>
          <a:solidFill>
            <a:schemeClr val="tx2"/>
          </a:solidFill>
        </p:spPr>
        <p:txBody>
          <a:bodyPr wrap="square" rtlCol="0">
            <a:spAutoFit/>
          </a:bodyPr>
          <a:lstStyle/>
          <a:p>
            <a:pPr algn="ctr"/>
            <a:r>
              <a:rPr lang="en-GB" sz="2400" b="1" dirty="0">
                <a:solidFill>
                  <a:schemeClr val="bg1"/>
                </a:solidFill>
              </a:rPr>
              <a:t>Firefox</a:t>
            </a:r>
          </a:p>
        </p:txBody>
      </p:sp>
    </p:spTree>
    <p:extLst>
      <p:ext uri="{BB962C8B-B14F-4D97-AF65-F5344CB8AC3E}">
        <p14:creationId xmlns:p14="http://schemas.microsoft.com/office/powerpoint/2010/main" val="510322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9A462-6839-3C03-2870-970C6FF32027}"/>
              </a:ext>
            </a:extLst>
          </p:cNvPr>
          <p:cNvSpPr>
            <a:spLocks noGrp="1"/>
          </p:cNvSpPr>
          <p:nvPr>
            <p:ph type="title"/>
          </p:nvPr>
        </p:nvSpPr>
        <p:spPr/>
        <p:txBody>
          <a:bodyPr/>
          <a:lstStyle/>
          <a:p>
            <a:r>
              <a:rPr lang="en-GB" dirty="0"/>
              <a:t>Web Browsers</a:t>
            </a:r>
          </a:p>
        </p:txBody>
      </p:sp>
      <p:sp>
        <p:nvSpPr>
          <p:cNvPr id="4" name="Text Placeholder 3">
            <a:extLst>
              <a:ext uri="{FF2B5EF4-FFF2-40B4-BE49-F238E27FC236}">
                <a16:creationId xmlns:a16="http://schemas.microsoft.com/office/drawing/2014/main" id="{0458862F-BFAD-D4DD-644C-864F09714E75}"/>
              </a:ext>
            </a:extLst>
          </p:cNvPr>
          <p:cNvSpPr>
            <a:spLocks noGrp="1"/>
          </p:cNvSpPr>
          <p:nvPr>
            <p:ph type="body" idx="13"/>
          </p:nvPr>
        </p:nvSpPr>
        <p:spPr/>
        <p:txBody>
          <a:bodyPr>
            <a:normAutofit/>
          </a:bodyPr>
          <a:lstStyle/>
          <a:p>
            <a:r>
              <a:rPr lang="en-GB" dirty="0"/>
              <a:t>The programs were all </a:t>
            </a:r>
            <a:r>
              <a:rPr lang="en-GB" b="1" dirty="0"/>
              <a:t>web browsers</a:t>
            </a:r>
            <a:r>
              <a:rPr lang="en-GB" dirty="0"/>
              <a:t>.</a:t>
            </a:r>
          </a:p>
          <a:p>
            <a:pPr>
              <a:spcBef>
                <a:spcPts val="1800"/>
              </a:spcBef>
            </a:pPr>
            <a:r>
              <a:rPr lang="en-GB" dirty="0"/>
              <a:t>A web browser is a program that lets you visit and explore websites. </a:t>
            </a:r>
          </a:p>
          <a:p>
            <a:pPr>
              <a:spcBef>
                <a:spcPts val="1800"/>
              </a:spcBef>
            </a:pPr>
            <a:r>
              <a:rPr lang="en-GB" dirty="0"/>
              <a:t>It helps you to search for information, open links, and read web pages.</a:t>
            </a:r>
          </a:p>
          <a:p>
            <a:pPr>
              <a:spcBef>
                <a:spcPts val="1800"/>
              </a:spcBef>
            </a:pPr>
            <a:r>
              <a:rPr lang="en-GB" dirty="0"/>
              <a:t>You need it to search for and view websites and read information on the World Wide Web. </a:t>
            </a:r>
          </a:p>
          <a:p>
            <a:pPr>
              <a:spcBef>
                <a:spcPts val="1800"/>
              </a:spcBef>
            </a:pPr>
            <a:r>
              <a:rPr lang="en-GB" dirty="0"/>
              <a:t>It also lets you click links, download files, and open different web pages easily. </a:t>
            </a:r>
          </a:p>
          <a:p>
            <a:endParaRPr lang="en-GB" sz="1200" dirty="0"/>
          </a:p>
        </p:txBody>
      </p:sp>
      <p:pic>
        <p:nvPicPr>
          <p:cNvPr id="7" name="Picture Placeholder 6" descr="A person holding a remote control&#10;&#10;AI-generated content may be incorrect.">
            <a:extLst>
              <a:ext uri="{FF2B5EF4-FFF2-40B4-BE49-F238E27FC236}">
                <a16:creationId xmlns:a16="http://schemas.microsoft.com/office/drawing/2014/main" id="{B46F0A26-12FD-3752-A7D5-070D59E0AF22}"/>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7456" b="17456"/>
          <a:stretch>
            <a:fillRect/>
          </a:stretch>
        </p:blipFill>
        <p:spPr/>
      </p:pic>
    </p:spTree>
    <p:extLst>
      <p:ext uri="{BB962C8B-B14F-4D97-AF65-F5344CB8AC3E}">
        <p14:creationId xmlns:p14="http://schemas.microsoft.com/office/powerpoint/2010/main" val="113277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E5F54-FEEB-8C18-9790-3459240524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CD6B63-D889-0DA0-7358-4A245ADC0447}"/>
              </a:ext>
            </a:extLst>
          </p:cNvPr>
          <p:cNvSpPr>
            <a:spLocks noGrp="1"/>
          </p:cNvSpPr>
          <p:nvPr>
            <p:ph type="title"/>
          </p:nvPr>
        </p:nvSpPr>
        <p:spPr/>
        <p:txBody>
          <a:bodyPr/>
          <a:lstStyle/>
          <a:p>
            <a:r>
              <a:rPr lang="en-GB" dirty="0"/>
              <a:t>Other Internet Services</a:t>
            </a:r>
          </a:p>
        </p:txBody>
      </p:sp>
      <p:sp>
        <p:nvSpPr>
          <p:cNvPr id="4" name="Text Placeholder 3">
            <a:extLst>
              <a:ext uri="{FF2B5EF4-FFF2-40B4-BE49-F238E27FC236}">
                <a16:creationId xmlns:a16="http://schemas.microsoft.com/office/drawing/2014/main" id="{78E8A67F-2421-DC91-750F-B753FFA8940E}"/>
              </a:ext>
            </a:extLst>
          </p:cNvPr>
          <p:cNvSpPr>
            <a:spLocks noGrp="1"/>
          </p:cNvSpPr>
          <p:nvPr>
            <p:ph type="body" idx="13"/>
          </p:nvPr>
        </p:nvSpPr>
        <p:spPr/>
        <p:txBody>
          <a:bodyPr>
            <a:normAutofit lnSpcReduction="10000"/>
          </a:bodyPr>
          <a:lstStyle/>
          <a:p>
            <a:r>
              <a:rPr lang="en-GB" dirty="0"/>
              <a:t>Not all services using the internet use the World Wide Web. </a:t>
            </a:r>
          </a:p>
          <a:p>
            <a:endParaRPr lang="en-GB" dirty="0"/>
          </a:p>
          <a:p>
            <a:r>
              <a:rPr lang="en-GB" dirty="0"/>
              <a:t>Some apps like email, games, or music don’t use the World Wide Web. They connect to the internet in other ways. </a:t>
            </a:r>
          </a:p>
          <a:p>
            <a:endParaRPr lang="en-GB" dirty="0"/>
          </a:p>
          <a:p>
            <a:r>
              <a:rPr lang="en-GB" dirty="0"/>
              <a:t>They don’t need a web browser or the World Wide Web to work.</a:t>
            </a:r>
          </a:p>
          <a:p>
            <a:endParaRPr lang="en-GB" dirty="0"/>
          </a:p>
          <a:p>
            <a:r>
              <a:rPr lang="en-GB" dirty="0"/>
              <a:t>The internet is the way data travels, and the World Wide Web is just one kind of data hosted on the internet. </a:t>
            </a:r>
          </a:p>
        </p:txBody>
      </p:sp>
      <p:pic>
        <p:nvPicPr>
          <p:cNvPr id="11" name="Picture Placeholder 10" descr="A hand holding a phone with a message on the screen&#10;&#10;AI-generated content may be incorrect.">
            <a:extLst>
              <a:ext uri="{FF2B5EF4-FFF2-40B4-BE49-F238E27FC236}">
                <a16:creationId xmlns:a16="http://schemas.microsoft.com/office/drawing/2014/main" id="{2C7DBAFD-7AF7-272F-936F-257FFF5BC5A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8050" t="-384" r="-27580" b="-856"/>
          <a:stretch/>
        </p:blipFill>
        <p:spPr>
          <a:xfrm>
            <a:off x="5699464" y="1669002"/>
            <a:ext cx="6001487" cy="3906175"/>
          </a:xfrm>
        </p:spPr>
      </p:pic>
    </p:spTree>
    <p:extLst>
      <p:ext uri="{BB962C8B-B14F-4D97-AF65-F5344CB8AC3E}">
        <p14:creationId xmlns:p14="http://schemas.microsoft.com/office/powerpoint/2010/main" val="225193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873DC6-98D2-3E03-EF7A-F75041F5291F}"/>
              </a:ext>
            </a:extLst>
          </p:cNvPr>
          <p:cNvSpPr>
            <a:spLocks noGrp="1"/>
          </p:cNvSpPr>
          <p:nvPr>
            <p:ph type="title"/>
          </p:nvPr>
        </p:nvSpPr>
        <p:spPr/>
        <p:txBody>
          <a:bodyPr/>
          <a:lstStyle/>
          <a:p>
            <a:r>
              <a:rPr lang="en-GB" dirty="0"/>
              <a:t>Online Services</a:t>
            </a:r>
          </a:p>
        </p:txBody>
      </p:sp>
      <p:sp>
        <p:nvSpPr>
          <p:cNvPr id="5" name="Text Placeholder 4">
            <a:extLst>
              <a:ext uri="{FF2B5EF4-FFF2-40B4-BE49-F238E27FC236}">
                <a16:creationId xmlns:a16="http://schemas.microsoft.com/office/drawing/2014/main" id="{0BFFEE0A-6B10-2C10-35E6-0913A273F05C}"/>
              </a:ext>
            </a:extLst>
          </p:cNvPr>
          <p:cNvSpPr>
            <a:spLocks noGrp="1"/>
          </p:cNvSpPr>
          <p:nvPr>
            <p:ph type="body" idx="1"/>
          </p:nvPr>
        </p:nvSpPr>
        <p:spPr>
          <a:xfrm>
            <a:off x="490538" y="1218775"/>
            <a:ext cx="4837765" cy="1346715"/>
          </a:xfrm>
        </p:spPr>
        <p:txBody>
          <a:bodyPr>
            <a:normAutofit/>
          </a:bodyPr>
          <a:lstStyle/>
          <a:p>
            <a:r>
              <a:rPr lang="en-GB" dirty="0"/>
              <a:t>Some online services that use the internet access it through the </a:t>
            </a:r>
            <a:r>
              <a:rPr lang="en-GB" b="1" dirty="0"/>
              <a:t>World Wide Web </a:t>
            </a:r>
            <a:r>
              <a:rPr lang="en-GB" dirty="0"/>
              <a:t>and a </a:t>
            </a:r>
            <a:r>
              <a:rPr lang="en-GB" b="1" dirty="0"/>
              <a:t>browser</a:t>
            </a:r>
            <a:r>
              <a:rPr lang="en-GB" dirty="0"/>
              <a:t>. These are normally websites. </a:t>
            </a:r>
          </a:p>
        </p:txBody>
      </p:sp>
      <p:sp>
        <p:nvSpPr>
          <p:cNvPr id="7" name="Text Placeholder 6">
            <a:extLst>
              <a:ext uri="{FF2B5EF4-FFF2-40B4-BE49-F238E27FC236}">
                <a16:creationId xmlns:a16="http://schemas.microsoft.com/office/drawing/2014/main" id="{66B6C7AD-D09A-534E-29A4-BC97EA39C822}"/>
              </a:ext>
            </a:extLst>
          </p:cNvPr>
          <p:cNvSpPr>
            <a:spLocks noGrp="1"/>
          </p:cNvSpPr>
          <p:nvPr>
            <p:ph type="body" idx="13"/>
          </p:nvPr>
        </p:nvSpPr>
        <p:spPr>
          <a:xfrm>
            <a:off x="6608866" y="2318737"/>
            <a:ext cx="4995275" cy="648000"/>
          </a:xfrm>
        </p:spPr>
        <p:txBody>
          <a:bodyPr>
            <a:normAutofit/>
          </a:bodyPr>
          <a:lstStyle/>
          <a:p>
            <a:r>
              <a:rPr lang="en-GB" sz="1800" dirty="0"/>
              <a:t>Search websites</a:t>
            </a:r>
            <a:endParaRPr lang="en-GB" dirty="0"/>
          </a:p>
        </p:txBody>
      </p:sp>
      <p:pic>
        <p:nvPicPr>
          <p:cNvPr id="17" name="Picture 2" descr="Google Chrome App Icon (Yosemite Style ...">
            <a:extLst>
              <a:ext uri="{FF2B5EF4-FFF2-40B4-BE49-F238E27FC236}">
                <a16:creationId xmlns:a16="http://schemas.microsoft.com/office/drawing/2014/main" id="{5A0762C7-0AF3-1E0E-A5C3-993C4DA2185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4" t="7309" r="-3946" b="3290"/>
          <a:stretch/>
        </p:blipFill>
        <p:spPr bwMode="auto">
          <a:xfrm>
            <a:off x="5693177" y="2298519"/>
            <a:ext cx="805642" cy="648000"/>
          </a:xfrm>
          <a:prstGeom prst="rect">
            <a:avLst/>
          </a:prstGeom>
          <a:noFill/>
          <a:ln w="15875">
            <a:noFill/>
          </a:ln>
          <a:extLst>
            <a:ext uri="{909E8E84-426E-40DD-AFC4-6F175D3DCCD1}">
              <a14:hiddenFill xmlns:a14="http://schemas.microsoft.com/office/drawing/2010/main">
                <a:solidFill>
                  <a:srgbClr val="FFFFFF"/>
                </a:solidFill>
              </a14:hiddenFill>
            </a:ext>
          </a:extLst>
        </p:spPr>
      </p:pic>
      <p:sp>
        <p:nvSpPr>
          <p:cNvPr id="19" name="Text Placeholder 6">
            <a:extLst>
              <a:ext uri="{FF2B5EF4-FFF2-40B4-BE49-F238E27FC236}">
                <a16:creationId xmlns:a16="http://schemas.microsoft.com/office/drawing/2014/main" id="{F8F3E269-EA18-CB20-D308-C2313A76D817}"/>
              </a:ext>
            </a:extLst>
          </p:cNvPr>
          <p:cNvSpPr txBox="1">
            <a:spLocks/>
          </p:cNvSpPr>
          <p:nvPr/>
        </p:nvSpPr>
        <p:spPr>
          <a:xfrm>
            <a:off x="6608865" y="1413934"/>
            <a:ext cx="4995275" cy="648000"/>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dirty="0"/>
              <a:t>Education websites </a:t>
            </a:r>
          </a:p>
        </p:txBody>
      </p:sp>
      <p:pic>
        <p:nvPicPr>
          <p:cNvPr id="21" name="Picture 20">
            <a:extLst>
              <a:ext uri="{FF2B5EF4-FFF2-40B4-BE49-F238E27FC236}">
                <a16:creationId xmlns:a16="http://schemas.microsoft.com/office/drawing/2014/main" id="{ECC84227-43DA-607C-134A-28EAD0A2FA9C}"/>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693177" y="1390068"/>
            <a:ext cx="805642" cy="648000"/>
          </a:xfrm>
          <a:prstGeom prst="rect">
            <a:avLst/>
          </a:prstGeom>
        </p:spPr>
      </p:pic>
      <p:pic>
        <p:nvPicPr>
          <p:cNvPr id="26" name="Picture 25" descr="A red video player with a play button&#10;&#10;AI-generated content may be incorrect.">
            <a:extLst>
              <a:ext uri="{FF2B5EF4-FFF2-40B4-BE49-F238E27FC236}">
                <a16:creationId xmlns:a16="http://schemas.microsoft.com/office/drawing/2014/main" id="{9EC03262-095E-366C-7D22-DBB122BA1565}"/>
              </a:ext>
            </a:extLst>
          </p:cNvPr>
          <p:cNvPicPr>
            <a:picLocks noChangeAspect="1"/>
          </p:cNvPicPr>
          <p:nvPr/>
        </p:nvPicPr>
        <p:blipFill>
          <a:blip r:embed="rId4">
            <a:extLst>
              <a:ext uri="{28A0092B-C50C-407E-A947-70E740481C1C}">
                <a14:useLocalDpi xmlns:a14="http://schemas.microsoft.com/office/drawing/2010/main" val="0"/>
              </a:ext>
            </a:extLst>
          </a:blip>
          <a:srcRect l="2893" t="9308" r="2235" b="12792"/>
          <a:stretch/>
        </p:blipFill>
        <p:spPr>
          <a:xfrm>
            <a:off x="5693177" y="3206970"/>
            <a:ext cx="805642" cy="671866"/>
          </a:xfrm>
          <a:prstGeom prst="rect">
            <a:avLst/>
          </a:prstGeom>
        </p:spPr>
      </p:pic>
      <p:sp>
        <p:nvSpPr>
          <p:cNvPr id="27" name="Text Placeholder 6">
            <a:extLst>
              <a:ext uri="{FF2B5EF4-FFF2-40B4-BE49-F238E27FC236}">
                <a16:creationId xmlns:a16="http://schemas.microsoft.com/office/drawing/2014/main" id="{D7C77B6E-5137-37A9-279F-B13080B20635}"/>
              </a:ext>
            </a:extLst>
          </p:cNvPr>
          <p:cNvSpPr txBox="1">
            <a:spLocks/>
          </p:cNvSpPr>
          <p:nvPr/>
        </p:nvSpPr>
        <p:spPr>
          <a:xfrm>
            <a:off x="6608864" y="3223540"/>
            <a:ext cx="4995275" cy="648000"/>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dirty="0"/>
              <a:t>Videos on a Website</a:t>
            </a:r>
            <a:r>
              <a:rPr lang="en-GB" dirty="0"/>
              <a:t> </a:t>
            </a:r>
          </a:p>
        </p:txBody>
      </p:sp>
      <p:sp>
        <p:nvSpPr>
          <p:cNvPr id="28" name="Text Placeholder 6">
            <a:extLst>
              <a:ext uri="{FF2B5EF4-FFF2-40B4-BE49-F238E27FC236}">
                <a16:creationId xmlns:a16="http://schemas.microsoft.com/office/drawing/2014/main" id="{036D69F7-38A8-8EF5-716C-7E0DDB26F40B}"/>
              </a:ext>
            </a:extLst>
          </p:cNvPr>
          <p:cNvSpPr txBox="1">
            <a:spLocks/>
          </p:cNvSpPr>
          <p:nvPr/>
        </p:nvSpPr>
        <p:spPr>
          <a:xfrm>
            <a:off x="6608863" y="4128343"/>
            <a:ext cx="4995275" cy="648000"/>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dirty="0"/>
              <a:t>Online shopping websites</a:t>
            </a:r>
            <a:r>
              <a:rPr lang="en-GB" dirty="0"/>
              <a:t> </a:t>
            </a:r>
          </a:p>
        </p:txBody>
      </p:sp>
      <p:pic>
        <p:nvPicPr>
          <p:cNvPr id="31" name="Picture 30" descr="A person standing next to a phone&#10;&#10;AI-generated content may be incorrect.">
            <a:extLst>
              <a:ext uri="{FF2B5EF4-FFF2-40B4-BE49-F238E27FC236}">
                <a16:creationId xmlns:a16="http://schemas.microsoft.com/office/drawing/2014/main" id="{E0C6A903-6061-163E-8F09-00A680FABC83}"/>
              </a:ext>
            </a:extLst>
          </p:cNvPr>
          <p:cNvPicPr>
            <a:picLocks noChangeAspect="1"/>
          </p:cNvPicPr>
          <p:nvPr/>
        </p:nvPicPr>
        <p:blipFill>
          <a:blip r:embed="rId5">
            <a:extLst>
              <a:ext uri="{28A0092B-C50C-407E-A947-70E740481C1C}">
                <a14:useLocalDpi xmlns:a14="http://schemas.microsoft.com/office/drawing/2010/main" val="0"/>
              </a:ext>
            </a:extLst>
          </a:blip>
          <a:srcRect l="8599" t="8930" r="12317" b="7317"/>
          <a:stretch/>
        </p:blipFill>
        <p:spPr>
          <a:xfrm>
            <a:off x="5693177" y="4139286"/>
            <a:ext cx="805642" cy="648001"/>
          </a:xfrm>
          <a:prstGeom prst="rect">
            <a:avLst/>
          </a:prstGeom>
        </p:spPr>
      </p:pic>
      <p:sp>
        <p:nvSpPr>
          <p:cNvPr id="32" name="Text Placeholder 6">
            <a:extLst>
              <a:ext uri="{FF2B5EF4-FFF2-40B4-BE49-F238E27FC236}">
                <a16:creationId xmlns:a16="http://schemas.microsoft.com/office/drawing/2014/main" id="{48023131-4D2D-407C-7B22-8D666F931E0D}"/>
              </a:ext>
            </a:extLst>
          </p:cNvPr>
          <p:cNvSpPr txBox="1">
            <a:spLocks/>
          </p:cNvSpPr>
          <p:nvPr/>
        </p:nvSpPr>
        <p:spPr>
          <a:xfrm>
            <a:off x="6608863" y="5033146"/>
            <a:ext cx="4995275" cy="648000"/>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dirty="0"/>
              <a:t>Online gaming websites</a:t>
            </a:r>
            <a:r>
              <a:rPr lang="en-GB" dirty="0"/>
              <a:t> </a:t>
            </a:r>
          </a:p>
        </p:txBody>
      </p:sp>
      <p:pic>
        <p:nvPicPr>
          <p:cNvPr id="33" name="Picture 32" descr="A game with words on it&#10;&#10;AI-generated content may be incorrect.">
            <a:extLst>
              <a:ext uri="{FF2B5EF4-FFF2-40B4-BE49-F238E27FC236}">
                <a16:creationId xmlns:a16="http://schemas.microsoft.com/office/drawing/2014/main" id="{BF0C3135-A055-0CF4-2FE0-2846CAD14906}"/>
              </a:ext>
            </a:extLst>
          </p:cNvPr>
          <p:cNvPicPr>
            <a:picLocks noChangeAspect="1"/>
          </p:cNvPicPr>
          <p:nvPr/>
        </p:nvPicPr>
        <p:blipFill>
          <a:blip r:embed="rId6">
            <a:extLst>
              <a:ext uri="{28A0092B-C50C-407E-A947-70E740481C1C}">
                <a14:useLocalDpi xmlns:a14="http://schemas.microsoft.com/office/drawing/2010/main" val="0"/>
              </a:ext>
            </a:extLst>
          </a:blip>
          <a:srcRect l="10786" t="9378" r="9548" b="10553"/>
          <a:stretch/>
        </p:blipFill>
        <p:spPr>
          <a:xfrm>
            <a:off x="5693177" y="5047737"/>
            <a:ext cx="805642" cy="671866"/>
          </a:xfrm>
          <a:prstGeom prst="rect">
            <a:avLst/>
          </a:prstGeom>
        </p:spPr>
      </p:pic>
      <p:pic>
        <p:nvPicPr>
          <p:cNvPr id="34" name="Picture Placeholder 7" descr="A map of a road with many different colored roads&#10;&#10;AI-generated content may be incorrect.">
            <a:extLst>
              <a:ext uri="{FF2B5EF4-FFF2-40B4-BE49-F238E27FC236}">
                <a16:creationId xmlns:a16="http://schemas.microsoft.com/office/drawing/2014/main" id="{2E7A9575-05BF-E941-611F-DA9B87ACD5C4}"/>
              </a:ext>
            </a:extLst>
          </p:cNvPr>
          <p:cNvPicPr>
            <a:picLocks noGrp="1" noChangeAspect="1"/>
          </p:cNvPicPr>
          <p:nvPr>
            <p:ph type="pic" sz="quarter" idx="11"/>
          </p:nvPr>
        </p:nvPicPr>
        <p:blipFill>
          <a:blip r:embed="rId7">
            <a:extLst>
              <a:ext uri="{28A0092B-C50C-407E-A947-70E740481C1C}">
                <a14:useLocalDpi xmlns:a14="http://schemas.microsoft.com/office/drawing/2010/main" val="0"/>
              </a:ext>
            </a:extLst>
          </a:blip>
          <a:srcRect t="18054" b="18054"/>
          <a:stretch>
            <a:fillRect/>
          </a:stretch>
        </p:blipFill>
        <p:spPr>
          <a:xfrm>
            <a:off x="490538" y="2625725"/>
            <a:ext cx="4805362" cy="3070225"/>
          </a:xfrm>
        </p:spPr>
      </p:pic>
    </p:spTree>
    <p:extLst>
      <p:ext uri="{BB962C8B-B14F-4D97-AF65-F5344CB8AC3E}">
        <p14:creationId xmlns:p14="http://schemas.microsoft.com/office/powerpoint/2010/main" val="1783954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9" grpId="0"/>
      <p:bldP spid="27" grpId="0"/>
      <p:bldP spid="28"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2D728-C485-2E90-0D5B-754CC77270F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138E9A7-CDE5-BAA6-3814-15C15AAD55BD}"/>
              </a:ext>
            </a:extLst>
          </p:cNvPr>
          <p:cNvSpPr>
            <a:spLocks noGrp="1"/>
          </p:cNvSpPr>
          <p:nvPr>
            <p:ph type="title"/>
          </p:nvPr>
        </p:nvSpPr>
        <p:spPr/>
        <p:txBody>
          <a:bodyPr/>
          <a:lstStyle/>
          <a:p>
            <a:r>
              <a:rPr lang="en-GB" dirty="0"/>
              <a:t>Online Services</a:t>
            </a:r>
          </a:p>
        </p:txBody>
      </p:sp>
      <p:sp>
        <p:nvSpPr>
          <p:cNvPr id="5" name="Text Placeholder 4">
            <a:extLst>
              <a:ext uri="{FF2B5EF4-FFF2-40B4-BE49-F238E27FC236}">
                <a16:creationId xmlns:a16="http://schemas.microsoft.com/office/drawing/2014/main" id="{FCF2C54D-69FF-0AD5-6443-E6BF13913E52}"/>
              </a:ext>
            </a:extLst>
          </p:cNvPr>
          <p:cNvSpPr>
            <a:spLocks noGrp="1"/>
          </p:cNvSpPr>
          <p:nvPr>
            <p:ph type="body" idx="1"/>
          </p:nvPr>
        </p:nvSpPr>
        <p:spPr/>
        <p:txBody>
          <a:bodyPr/>
          <a:lstStyle/>
          <a:p>
            <a:r>
              <a:rPr lang="en-GB" dirty="0"/>
              <a:t>Some online services using the internet </a:t>
            </a:r>
            <a:r>
              <a:rPr lang="en-GB" b="1" dirty="0"/>
              <a:t>don’t use </a:t>
            </a:r>
            <a:r>
              <a:rPr lang="en-GB" dirty="0"/>
              <a:t>the World Wide Web or a browser. </a:t>
            </a:r>
          </a:p>
        </p:txBody>
      </p:sp>
      <p:sp>
        <p:nvSpPr>
          <p:cNvPr id="7" name="Text Placeholder 6">
            <a:extLst>
              <a:ext uri="{FF2B5EF4-FFF2-40B4-BE49-F238E27FC236}">
                <a16:creationId xmlns:a16="http://schemas.microsoft.com/office/drawing/2014/main" id="{1091D56A-8D83-9578-470C-686193A6121D}"/>
              </a:ext>
            </a:extLst>
          </p:cNvPr>
          <p:cNvSpPr>
            <a:spLocks noGrp="1"/>
          </p:cNvSpPr>
          <p:nvPr>
            <p:ph type="body" idx="13"/>
          </p:nvPr>
        </p:nvSpPr>
        <p:spPr>
          <a:xfrm>
            <a:off x="6608863" y="2282928"/>
            <a:ext cx="4995275" cy="648000"/>
          </a:xfrm>
        </p:spPr>
        <p:txBody>
          <a:bodyPr>
            <a:normAutofit/>
          </a:bodyPr>
          <a:lstStyle/>
          <a:p>
            <a:r>
              <a:rPr lang="en-GB" sz="1800" dirty="0"/>
              <a:t>Playing online video games</a:t>
            </a:r>
            <a:endParaRPr lang="en-GB" dirty="0"/>
          </a:p>
        </p:txBody>
      </p:sp>
      <p:sp>
        <p:nvSpPr>
          <p:cNvPr id="19" name="Text Placeholder 6">
            <a:extLst>
              <a:ext uri="{FF2B5EF4-FFF2-40B4-BE49-F238E27FC236}">
                <a16:creationId xmlns:a16="http://schemas.microsoft.com/office/drawing/2014/main" id="{65ED0E52-526F-A90A-B379-B944345043F7}"/>
              </a:ext>
            </a:extLst>
          </p:cNvPr>
          <p:cNvSpPr txBox="1">
            <a:spLocks/>
          </p:cNvSpPr>
          <p:nvPr/>
        </p:nvSpPr>
        <p:spPr>
          <a:xfrm>
            <a:off x="6608863" y="1364328"/>
            <a:ext cx="4995275" cy="648000"/>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dirty="0"/>
              <a:t>Sending an email using an app</a:t>
            </a:r>
          </a:p>
        </p:txBody>
      </p:sp>
      <p:sp>
        <p:nvSpPr>
          <p:cNvPr id="27" name="Text Placeholder 6">
            <a:extLst>
              <a:ext uri="{FF2B5EF4-FFF2-40B4-BE49-F238E27FC236}">
                <a16:creationId xmlns:a16="http://schemas.microsoft.com/office/drawing/2014/main" id="{1F95DB1A-9B38-D33C-418F-F89BF78FDEDC}"/>
              </a:ext>
            </a:extLst>
          </p:cNvPr>
          <p:cNvSpPr txBox="1">
            <a:spLocks/>
          </p:cNvSpPr>
          <p:nvPr/>
        </p:nvSpPr>
        <p:spPr>
          <a:xfrm>
            <a:off x="6608863" y="3195549"/>
            <a:ext cx="4995275" cy="648000"/>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dirty="0"/>
              <a:t>Video calling using an app </a:t>
            </a:r>
            <a:endParaRPr lang="en-GB" dirty="0"/>
          </a:p>
        </p:txBody>
      </p:sp>
      <p:sp>
        <p:nvSpPr>
          <p:cNvPr id="28" name="Text Placeholder 6">
            <a:extLst>
              <a:ext uri="{FF2B5EF4-FFF2-40B4-BE49-F238E27FC236}">
                <a16:creationId xmlns:a16="http://schemas.microsoft.com/office/drawing/2014/main" id="{BC5653FD-4D21-1282-2BF0-9F6ED4490DD5}"/>
              </a:ext>
            </a:extLst>
          </p:cNvPr>
          <p:cNvSpPr txBox="1">
            <a:spLocks/>
          </p:cNvSpPr>
          <p:nvPr/>
        </p:nvSpPr>
        <p:spPr>
          <a:xfrm>
            <a:off x="6608863" y="4128343"/>
            <a:ext cx="4995275" cy="648000"/>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dirty="0"/>
              <a:t>Streaming music via an app</a:t>
            </a:r>
            <a:r>
              <a:rPr lang="en-GB" dirty="0"/>
              <a:t> </a:t>
            </a:r>
          </a:p>
        </p:txBody>
      </p:sp>
      <p:sp>
        <p:nvSpPr>
          <p:cNvPr id="32" name="Text Placeholder 6">
            <a:extLst>
              <a:ext uri="{FF2B5EF4-FFF2-40B4-BE49-F238E27FC236}">
                <a16:creationId xmlns:a16="http://schemas.microsoft.com/office/drawing/2014/main" id="{A7FA8CBF-AD96-F5B6-4688-419DE002A8BE}"/>
              </a:ext>
            </a:extLst>
          </p:cNvPr>
          <p:cNvSpPr txBox="1">
            <a:spLocks/>
          </p:cNvSpPr>
          <p:nvPr/>
        </p:nvSpPr>
        <p:spPr>
          <a:xfrm>
            <a:off x="6608863" y="5033146"/>
            <a:ext cx="4995275" cy="648000"/>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6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z="1800" dirty="0"/>
              <a:t>Smart speakers</a:t>
            </a:r>
          </a:p>
        </p:txBody>
      </p:sp>
      <p:pic>
        <p:nvPicPr>
          <p:cNvPr id="9" name="Picture Placeholder 8" descr="A person and person running with a phone&#10;&#10;AI-generated content may be incorrect.">
            <a:extLst>
              <a:ext uri="{FF2B5EF4-FFF2-40B4-BE49-F238E27FC236}">
                <a16:creationId xmlns:a16="http://schemas.microsoft.com/office/drawing/2014/main" id="{F0323113-0B67-57F3-FB97-B693E8E6BE92}"/>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8054" b="18054"/>
          <a:stretch>
            <a:fillRect/>
          </a:stretch>
        </p:blipFill>
        <p:spPr/>
      </p:pic>
      <p:pic>
        <p:nvPicPr>
          <p:cNvPr id="11" name="Picture 10" descr="A music note with different symbols&#10;&#10;AI-generated content may be incorrect.">
            <a:extLst>
              <a:ext uri="{FF2B5EF4-FFF2-40B4-BE49-F238E27FC236}">
                <a16:creationId xmlns:a16="http://schemas.microsoft.com/office/drawing/2014/main" id="{67AD4125-9E7E-B1E3-BA74-89FB9F4021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3177" y="4108373"/>
            <a:ext cx="805642" cy="678277"/>
          </a:xfrm>
          <a:prstGeom prst="rect">
            <a:avLst/>
          </a:prstGeom>
        </p:spPr>
      </p:pic>
      <p:sp>
        <p:nvSpPr>
          <p:cNvPr id="14" name="Rectangle 13">
            <a:extLst>
              <a:ext uri="{FF2B5EF4-FFF2-40B4-BE49-F238E27FC236}">
                <a16:creationId xmlns:a16="http://schemas.microsoft.com/office/drawing/2014/main" id="{0F1BDF35-9A35-7C2D-1F07-C680A54BDCBE}"/>
              </a:ext>
            </a:extLst>
          </p:cNvPr>
          <p:cNvSpPr/>
          <p:nvPr/>
        </p:nvSpPr>
        <p:spPr>
          <a:xfrm>
            <a:off x="5733277" y="5033145"/>
            <a:ext cx="805642" cy="671866"/>
          </a:xfrm>
          <a:prstGeom prst="rect">
            <a:avLst/>
          </a:prstGeom>
          <a:solidFill>
            <a:schemeClr val="bg1"/>
          </a:solidFill>
          <a:ln w="9525" cap="flat">
            <a:noFill/>
            <a:prstDash val="solid"/>
            <a:miter/>
          </a:ln>
        </p:spPr>
        <p:txBody>
          <a:bodyPr rtlCol="0" anchor="ctr"/>
          <a:lstStyle/>
          <a:p>
            <a:pPr algn="l"/>
            <a:endParaRPr lang="en-GB"/>
          </a:p>
        </p:txBody>
      </p:sp>
      <p:pic>
        <p:nvPicPr>
          <p:cNvPr id="13" name="Picture 12" descr="A black speaker with blue lights&#10;&#10;AI-generated content may be incorrect.">
            <a:extLst>
              <a:ext uri="{FF2B5EF4-FFF2-40B4-BE49-F238E27FC236}">
                <a16:creationId xmlns:a16="http://schemas.microsoft.com/office/drawing/2014/main" id="{2401ACC5-3ECB-CB7B-B086-73E2BE31D4AF}"/>
              </a:ext>
            </a:extLst>
          </p:cNvPr>
          <p:cNvPicPr>
            <a:picLocks noChangeAspect="1"/>
          </p:cNvPicPr>
          <p:nvPr/>
        </p:nvPicPr>
        <p:blipFill>
          <a:blip r:embed="rId4">
            <a:extLst>
              <a:ext uri="{28A0092B-C50C-407E-A947-70E740481C1C}">
                <a14:useLocalDpi xmlns:a14="http://schemas.microsoft.com/office/drawing/2010/main" val="0"/>
              </a:ext>
            </a:extLst>
          </a:blip>
          <a:srcRect l="22145" t="9645" r="20500" b="8794"/>
          <a:stretch/>
        </p:blipFill>
        <p:spPr>
          <a:xfrm>
            <a:off x="5936680" y="5033145"/>
            <a:ext cx="398835" cy="648001"/>
          </a:xfrm>
          <a:prstGeom prst="rect">
            <a:avLst/>
          </a:prstGeom>
        </p:spPr>
      </p:pic>
      <p:pic>
        <p:nvPicPr>
          <p:cNvPr id="16" name="Picture 15" descr="A blue and white handheld video game device&#10;&#10;AI-generated content may be incorrect.">
            <a:extLst>
              <a:ext uri="{FF2B5EF4-FFF2-40B4-BE49-F238E27FC236}">
                <a16:creationId xmlns:a16="http://schemas.microsoft.com/office/drawing/2014/main" id="{8E86CF7C-01CD-F86A-4576-769ED81FF3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33277" y="2289102"/>
            <a:ext cx="766994" cy="678277"/>
          </a:xfrm>
          <a:prstGeom prst="rect">
            <a:avLst/>
          </a:prstGeom>
        </p:spPr>
      </p:pic>
      <p:pic>
        <p:nvPicPr>
          <p:cNvPr id="20" name="Picture 19" descr="A computer with people on it&#10;&#10;AI-generated content may be incorrect.">
            <a:extLst>
              <a:ext uri="{FF2B5EF4-FFF2-40B4-BE49-F238E27FC236}">
                <a16:creationId xmlns:a16="http://schemas.microsoft.com/office/drawing/2014/main" id="{1830F9F8-020C-A487-1138-907657F14A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4110" y="3213876"/>
            <a:ext cx="763775" cy="648000"/>
          </a:xfrm>
          <a:prstGeom prst="rect">
            <a:avLst/>
          </a:prstGeom>
        </p:spPr>
      </p:pic>
      <p:pic>
        <p:nvPicPr>
          <p:cNvPr id="23" name="Picture 22" descr="A cellphone with a message bubble&#10;&#10;AI-generated content may be incorrect.">
            <a:extLst>
              <a:ext uri="{FF2B5EF4-FFF2-40B4-BE49-F238E27FC236}">
                <a16:creationId xmlns:a16="http://schemas.microsoft.com/office/drawing/2014/main" id="{3F7E7E51-8558-1359-E7F5-3415DCDC2405}"/>
              </a:ext>
            </a:extLst>
          </p:cNvPr>
          <p:cNvPicPr>
            <a:picLocks noChangeAspect="1"/>
          </p:cNvPicPr>
          <p:nvPr/>
        </p:nvPicPr>
        <p:blipFill>
          <a:blip r:embed="rId7">
            <a:extLst>
              <a:ext uri="{28A0092B-C50C-407E-A947-70E740481C1C}">
                <a14:useLocalDpi xmlns:a14="http://schemas.microsoft.com/office/drawing/2010/main" val="0"/>
              </a:ext>
            </a:extLst>
          </a:blip>
          <a:srcRect l="11549" t="18214" r="10874" b="17292"/>
          <a:stretch/>
        </p:blipFill>
        <p:spPr>
          <a:xfrm>
            <a:off x="5733277" y="1364328"/>
            <a:ext cx="744608" cy="678277"/>
          </a:xfrm>
          <a:prstGeom prst="rect">
            <a:avLst/>
          </a:prstGeom>
        </p:spPr>
      </p:pic>
    </p:spTree>
    <p:extLst>
      <p:ext uri="{BB962C8B-B14F-4D97-AF65-F5344CB8AC3E}">
        <p14:creationId xmlns:p14="http://schemas.microsoft.com/office/powerpoint/2010/main" val="1791182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9" grpId="0"/>
      <p:bldP spid="27" grpId="0"/>
      <p:bldP spid="28" grpId="0"/>
      <p:bldP spid="32"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8E059-2F3F-0CCF-2E19-D57A46DBD537}"/>
              </a:ext>
            </a:extLst>
          </p:cNvPr>
          <p:cNvSpPr>
            <a:spLocks noGrp="1"/>
          </p:cNvSpPr>
          <p:nvPr>
            <p:ph type="title"/>
          </p:nvPr>
        </p:nvSpPr>
        <p:spPr/>
        <p:txBody>
          <a:bodyPr/>
          <a:lstStyle/>
          <a:p>
            <a:r>
              <a:rPr lang="en-GB" dirty="0"/>
              <a:t>Communication Before the Internet</a:t>
            </a:r>
          </a:p>
        </p:txBody>
      </p:sp>
      <p:sp>
        <p:nvSpPr>
          <p:cNvPr id="4" name="Text Placeholder 3">
            <a:extLst>
              <a:ext uri="{FF2B5EF4-FFF2-40B4-BE49-F238E27FC236}">
                <a16:creationId xmlns:a16="http://schemas.microsoft.com/office/drawing/2014/main" id="{A397D20A-E67A-8854-EB3E-B7BB129E1244}"/>
              </a:ext>
            </a:extLst>
          </p:cNvPr>
          <p:cNvSpPr>
            <a:spLocks noGrp="1"/>
          </p:cNvSpPr>
          <p:nvPr>
            <p:ph type="body" idx="13"/>
          </p:nvPr>
        </p:nvSpPr>
        <p:spPr/>
        <p:txBody>
          <a:bodyPr/>
          <a:lstStyle/>
          <a:p>
            <a:r>
              <a:rPr lang="en-GB" dirty="0"/>
              <a:t>The internet has revolutionised how people communicate with each other.</a:t>
            </a:r>
          </a:p>
          <a:p>
            <a:r>
              <a:rPr lang="en-GB" dirty="0"/>
              <a:t> </a:t>
            </a:r>
          </a:p>
          <a:p>
            <a:r>
              <a:rPr lang="en-GB" dirty="0">
                <a:solidFill>
                  <a:schemeClr val="accent2"/>
                </a:solidFill>
              </a:rPr>
              <a:t>Can you think of other ways the internet has allowed people to communicate with each other? </a:t>
            </a:r>
          </a:p>
        </p:txBody>
      </p:sp>
      <p:pic>
        <p:nvPicPr>
          <p:cNvPr id="8" name="Picture Placeholder 7" descr="A close up of a planet&#10;&#10;AI-generated content may be incorrect.">
            <a:extLst>
              <a:ext uri="{FF2B5EF4-FFF2-40B4-BE49-F238E27FC236}">
                <a16:creationId xmlns:a16="http://schemas.microsoft.com/office/drawing/2014/main" id="{E36523DE-7E14-0E1D-FF76-579B1F63FBCB}"/>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4771" r="14771"/>
          <a:stretch>
            <a:fillRect/>
          </a:stretch>
        </p:blipFill>
        <p:spPr/>
      </p:pic>
      <p:sp>
        <p:nvSpPr>
          <p:cNvPr id="6" name="Text Placeholder 5">
            <a:extLst>
              <a:ext uri="{FF2B5EF4-FFF2-40B4-BE49-F238E27FC236}">
                <a16:creationId xmlns:a16="http://schemas.microsoft.com/office/drawing/2014/main" id="{D8A4A310-F240-D9D5-8AE7-6C37D0F3C7AE}"/>
              </a:ext>
            </a:extLst>
          </p:cNvPr>
          <p:cNvSpPr>
            <a:spLocks noGrp="1"/>
          </p:cNvSpPr>
          <p:nvPr>
            <p:ph type="body" idx="14"/>
          </p:nvPr>
        </p:nvSpPr>
        <p:spPr>
          <a:xfrm>
            <a:off x="653143" y="1293779"/>
            <a:ext cx="10860833" cy="1488332"/>
          </a:xfrm>
        </p:spPr>
        <p:txBody>
          <a:bodyPr>
            <a:normAutofit/>
          </a:bodyPr>
          <a:lstStyle/>
          <a:p>
            <a:r>
              <a:rPr lang="en-GB" dirty="0"/>
              <a:t>Before the internet, communication was expensive and slow. </a:t>
            </a:r>
          </a:p>
          <a:p>
            <a:pPr marL="285750" indent="-285750">
              <a:buBlip>
                <a:blip r:embed="rId3"/>
              </a:buBlip>
            </a:pPr>
            <a:r>
              <a:rPr lang="en-GB" dirty="0"/>
              <a:t>A letter sent from Manchester (UK) to Sydney (Australia) took around two weeks to arrive.</a:t>
            </a:r>
          </a:p>
          <a:p>
            <a:pPr marL="285750" indent="-285750">
              <a:buBlip>
                <a:blip r:embed="rId3"/>
              </a:buBlip>
            </a:pPr>
            <a:r>
              <a:rPr lang="en-GB" dirty="0"/>
              <a:t>A telephone call would cost several pounds for one minute. </a:t>
            </a:r>
          </a:p>
        </p:txBody>
      </p:sp>
    </p:spTree>
    <p:extLst>
      <p:ext uri="{BB962C8B-B14F-4D97-AF65-F5344CB8AC3E}">
        <p14:creationId xmlns:p14="http://schemas.microsoft.com/office/powerpoint/2010/main" val="57804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9403312-FD9D-6511-2907-D6D4E1F5EDF5}"/>
              </a:ext>
            </a:extLst>
          </p:cNvPr>
          <p:cNvSpPr/>
          <p:nvPr/>
        </p:nvSpPr>
        <p:spPr>
          <a:xfrm>
            <a:off x="7564430" y="3690562"/>
            <a:ext cx="2928309" cy="2330442"/>
          </a:xfrm>
          <a:prstGeom prst="rect">
            <a:avLst/>
          </a:prstGeom>
          <a:solidFill>
            <a:schemeClr val="accent3">
              <a:lumMod val="40000"/>
              <a:lumOff val="60000"/>
            </a:schemeClr>
          </a:solidFill>
          <a:ln w="9525" cap="flat">
            <a:noFill/>
            <a:prstDash val="solid"/>
            <a:miter/>
          </a:ln>
        </p:spPr>
        <p:txBody>
          <a:bodyPr rtlCol="0" anchor="ctr"/>
          <a:lstStyle/>
          <a:p>
            <a:pPr algn="l"/>
            <a:endParaRPr lang="en-GB"/>
          </a:p>
        </p:txBody>
      </p:sp>
      <p:sp>
        <p:nvSpPr>
          <p:cNvPr id="2" name="Title 1">
            <a:extLst>
              <a:ext uri="{FF2B5EF4-FFF2-40B4-BE49-F238E27FC236}">
                <a16:creationId xmlns:a16="http://schemas.microsoft.com/office/drawing/2014/main" id="{9BB83E2A-B908-08B1-1CA0-75D4FB96E381}"/>
              </a:ext>
            </a:extLst>
          </p:cNvPr>
          <p:cNvSpPr>
            <a:spLocks noGrp="1"/>
          </p:cNvSpPr>
          <p:nvPr>
            <p:ph type="title"/>
          </p:nvPr>
        </p:nvSpPr>
        <p:spPr/>
        <p:txBody>
          <a:bodyPr/>
          <a:lstStyle/>
          <a:p>
            <a:r>
              <a:rPr lang="en-GB" dirty="0"/>
              <a:t>The Internet and Communication</a:t>
            </a:r>
          </a:p>
        </p:txBody>
      </p:sp>
      <p:sp>
        <p:nvSpPr>
          <p:cNvPr id="4" name="Text Placeholder 3">
            <a:extLst>
              <a:ext uri="{FF2B5EF4-FFF2-40B4-BE49-F238E27FC236}">
                <a16:creationId xmlns:a16="http://schemas.microsoft.com/office/drawing/2014/main" id="{9269DB91-1907-DECE-1AD3-F34FA36CE889}"/>
              </a:ext>
            </a:extLst>
          </p:cNvPr>
          <p:cNvSpPr>
            <a:spLocks noGrp="1"/>
          </p:cNvSpPr>
          <p:nvPr>
            <p:ph type="body" idx="13"/>
          </p:nvPr>
        </p:nvSpPr>
        <p:spPr>
          <a:xfrm>
            <a:off x="641965" y="1206226"/>
            <a:ext cx="5093698" cy="2115105"/>
          </a:xfrm>
        </p:spPr>
        <p:txBody>
          <a:bodyPr>
            <a:normAutofit/>
          </a:bodyPr>
          <a:lstStyle/>
          <a:p>
            <a:r>
              <a:rPr lang="en-GB" b="1" dirty="0"/>
              <a:t>We can talk to anyone, anywhere!</a:t>
            </a:r>
          </a:p>
          <a:p>
            <a:r>
              <a:rPr lang="en-GB" dirty="0"/>
              <a:t>Before the internet, people had to write letters or make expensive phone calls. Now, you can video chat or message someone on the other side of the world in seconds. It is also very cheap to do so.</a:t>
            </a:r>
          </a:p>
        </p:txBody>
      </p:sp>
      <p:sp>
        <p:nvSpPr>
          <p:cNvPr id="6" name="Text Placeholder 5">
            <a:extLst>
              <a:ext uri="{FF2B5EF4-FFF2-40B4-BE49-F238E27FC236}">
                <a16:creationId xmlns:a16="http://schemas.microsoft.com/office/drawing/2014/main" id="{2951A20B-49E7-B68B-740C-BCBD7202E139}"/>
              </a:ext>
            </a:extLst>
          </p:cNvPr>
          <p:cNvSpPr>
            <a:spLocks noGrp="1"/>
          </p:cNvSpPr>
          <p:nvPr>
            <p:ph type="body" idx="14"/>
          </p:nvPr>
        </p:nvSpPr>
        <p:spPr/>
        <p:txBody>
          <a:bodyPr/>
          <a:lstStyle/>
          <a:p>
            <a:pPr>
              <a:buNone/>
            </a:pPr>
            <a:r>
              <a:rPr lang="en-GB" b="1" dirty="0"/>
              <a:t>Messages are super fast</a:t>
            </a:r>
          </a:p>
          <a:p>
            <a:r>
              <a:rPr lang="en-GB" dirty="0"/>
              <a:t>Emails, texts, and instant messages are delivered in just a few seconds. That means we don’t have to wait days or weeks for a reply like people used to.</a:t>
            </a:r>
          </a:p>
        </p:txBody>
      </p:sp>
      <p:pic>
        <p:nvPicPr>
          <p:cNvPr id="16" name="Picture 15" descr="A group of cell phones with people icons&#10;&#10;AI-generated content may be incorrect.">
            <a:extLst>
              <a:ext uri="{FF2B5EF4-FFF2-40B4-BE49-F238E27FC236}">
                <a16:creationId xmlns:a16="http://schemas.microsoft.com/office/drawing/2014/main" id="{250F1CD9-E278-24A5-0CC8-880E893B9A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4430" y="1129829"/>
            <a:ext cx="2928309" cy="2299171"/>
          </a:xfrm>
          <a:prstGeom prst="rect">
            <a:avLst/>
          </a:prstGeom>
        </p:spPr>
      </p:pic>
      <p:sp>
        <p:nvSpPr>
          <p:cNvPr id="40" name="Rectangle 39">
            <a:extLst>
              <a:ext uri="{FF2B5EF4-FFF2-40B4-BE49-F238E27FC236}">
                <a16:creationId xmlns:a16="http://schemas.microsoft.com/office/drawing/2014/main" id="{B18873F7-AD76-22DF-E9C3-81B4E25A7A87}"/>
              </a:ext>
            </a:extLst>
          </p:cNvPr>
          <p:cNvSpPr/>
          <p:nvPr/>
        </p:nvSpPr>
        <p:spPr>
          <a:xfrm>
            <a:off x="8552329" y="4034119"/>
            <a:ext cx="914400" cy="1694052"/>
          </a:xfrm>
          <a:prstGeom prst="rect">
            <a:avLst/>
          </a:prstGeom>
          <a:solidFill>
            <a:schemeClr val="bg1"/>
          </a:solidFill>
          <a:ln w="9525" cap="flat">
            <a:noFill/>
            <a:prstDash val="solid"/>
            <a:miter/>
          </a:ln>
        </p:spPr>
        <p:txBody>
          <a:bodyPr rtlCol="0" anchor="ctr"/>
          <a:lstStyle/>
          <a:p>
            <a:pPr algn="l"/>
            <a:endParaRPr lang="en-GB"/>
          </a:p>
        </p:txBody>
      </p:sp>
      <p:pic>
        <p:nvPicPr>
          <p:cNvPr id="39" name="Picture 38" descr="A cellphone with speech bubbles&#10;&#10;AI-generated content may be incorrect.">
            <a:extLst>
              <a:ext uri="{FF2B5EF4-FFF2-40B4-BE49-F238E27FC236}">
                <a16:creationId xmlns:a16="http://schemas.microsoft.com/office/drawing/2014/main" id="{3C5F178A-2B37-ADE4-2DA7-EAEA623880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1299" y="3715324"/>
            <a:ext cx="1874569" cy="2143512"/>
          </a:xfrm>
          <a:prstGeom prst="rect">
            <a:avLst/>
          </a:prstGeom>
        </p:spPr>
      </p:pic>
    </p:spTree>
    <p:extLst>
      <p:ext uri="{BB962C8B-B14F-4D97-AF65-F5344CB8AC3E}">
        <p14:creationId xmlns:p14="http://schemas.microsoft.com/office/powerpoint/2010/main" val="101939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74A65-1A63-8AF1-C130-2E555EB4AD7E}"/>
              </a:ext>
            </a:extLst>
          </p:cNvPr>
          <p:cNvSpPr>
            <a:spLocks noGrp="1"/>
          </p:cNvSpPr>
          <p:nvPr>
            <p:ph type="title"/>
          </p:nvPr>
        </p:nvSpPr>
        <p:spPr/>
        <p:txBody>
          <a:bodyPr/>
          <a:lstStyle/>
          <a:p>
            <a:r>
              <a:rPr lang="en-GB" dirty="0"/>
              <a:t>The Internet and Communication</a:t>
            </a:r>
          </a:p>
        </p:txBody>
      </p:sp>
      <p:sp>
        <p:nvSpPr>
          <p:cNvPr id="4" name="Text Placeholder 3">
            <a:extLst>
              <a:ext uri="{FF2B5EF4-FFF2-40B4-BE49-F238E27FC236}">
                <a16:creationId xmlns:a16="http://schemas.microsoft.com/office/drawing/2014/main" id="{909A99AA-EAB0-41F1-0AAF-D020021CF856}"/>
              </a:ext>
            </a:extLst>
          </p:cNvPr>
          <p:cNvSpPr>
            <a:spLocks noGrp="1"/>
          </p:cNvSpPr>
          <p:nvPr>
            <p:ph type="body" idx="13"/>
          </p:nvPr>
        </p:nvSpPr>
        <p:spPr/>
        <p:txBody>
          <a:bodyPr/>
          <a:lstStyle/>
          <a:p>
            <a:pPr>
              <a:buNone/>
            </a:pPr>
            <a:r>
              <a:rPr lang="en-GB" b="1" dirty="0"/>
              <a:t>We can share photos and videos easily</a:t>
            </a:r>
          </a:p>
          <a:p>
            <a:r>
              <a:rPr lang="en-GB" dirty="0"/>
              <a:t>Want to show your friend a funny moment or your holiday photos? The internet allows you to do this almost instantly.</a:t>
            </a:r>
          </a:p>
        </p:txBody>
      </p:sp>
      <p:pic>
        <p:nvPicPr>
          <p:cNvPr id="11" name="Picture Placeholder 10" descr="A hand holding a phone and a phone with pictures of people on it&#10;&#10;AI-generated content may be incorrect.">
            <a:extLst>
              <a:ext uri="{FF2B5EF4-FFF2-40B4-BE49-F238E27FC236}">
                <a16:creationId xmlns:a16="http://schemas.microsoft.com/office/drawing/2014/main" id="{B4ED123B-FDE0-CE94-9C21-D6F0C35D1C02}"/>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43078" t="-65" r="-40442"/>
          <a:stretch/>
        </p:blipFill>
        <p:spPr>
          <a:xfrm>
            <a:off x="6270172" y="1098558"/>
            <a:ext cx="5430779" cy="2330442"/>
          </a:xfrm>
        </p:spPr>
      </p:pic>
      <p:sp>
        <p:nvSpPr>
          <p:cNvPr id="6" name="Text Placeholder 5">
            <a:extLst>
              <a:ext uri="{FF2B5EF4-FFF2-40B4-BE49-F238E27FC236}">
                <a16:creationId xmlns:a16="http://schemas.microsoft.com/office/drawing/2014/main" id="{27DCB25F-E1C4-7760-F9D7-D55933AA987E}"/>
              </a:ext>
            </a:extLst>
          </p:cNvPr>
          <p:cNvSpPr>
            <a:spLocks noGrp="1"/>
          </p:cNvSpPr>
          <p:nvPr>
            <p:ph type="body" idx="14"/>
          </p:nvPr>
        </p:nvSpPr>
        <p:spPr/>
        <p:txBody>
          <a:bodyPr>
            <a:normAutofit lnSpcReduction="10000"/>
          </a:bodyPr>
          <a:lstStyle/>
          <a:p>
            <a:pPr>
              <a:buNone/>
            </a:pPr>
            <a:r>
              <a:rPr lang="en-GB" b="1" dirty="0"/>
              <a:t>Group chats bring us together</a:t>
            </a:r>
          </a:p>
          <a:p>
            <a:r>
              <a:rPr lang="en-GB" dirty="0"/>
              <a:t>The internet lets people talk in groups including friends, family, or classmates all at the same time and from anywhere in the world! It’s great for planning events or group projects.</a:t>
            </a:r>
          </a:p>
        </p:txBody>
      </p:sp>
      <p:pic>
        <p:nvPicPr>
          <p:cNvPr id="9" name="Picture Placeholder 8" descr="A computer with people on it&#10;&#10;AI-generated content may be incorrect.">
            <a:extLst>
              <a:ext uri="{FF2B5EF4-FFF2-40B4-BE49-F238E27FC236}">
                <a16:creationId xmlns:a16="http://schemas.microsoft.com/office/drawing/2014/main" id="{80325620-0A34-1B87-A69E-799197611C32}"/>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41642" t="640" r="-40361" b="-640"/>
          <a:stretch/>
        </p:blipFill>
        <p:spPr>
          <a:xfrm>
            <a:off x="6270172" y="3672556"/>
            <a:ext cx="5430779" cy="2330442"/>
          </a:xfrm>
        </p:spPr>
      </p:pic>
    </p:spTree>
    <p:extLst>
      <p:ext uri="{BB962C8B-B14F-4D97-AF65-F5344CB8AC3E}">
        <p14:creationId xmlns:p14="http://schemas.microsoft.com/office/powerpoint/2010/main" val="2333343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35B9F-DB53-840E-460F-E7E4D96694FF}"/>
              </a:ext>
            </a:extLst>
          </p:cNvPr>
          <p:cNvSpPr>
            <a:spLocks noGrp="1"/>
          </p:cNvSpPr>
          <p:nvPr>
            <p:ph type="title"/>
          </p:nvPr>
        </p:nvSpPr>
        <p:spPr/>
        <p:txBody>
          <a:bodyPr/>
          <a:lstStyle/>
          <a:p>
            <a:r>
              <a:rPr lang="en-GB" dirty="0"/>
              <a:t>Activity 1: Internet and World Wide Web </a:t>
            </a:r>
          </a:p>
        </p:txBody>
      </p:sp>
      <p:pic>
        <p:nvPicPr>
          <p:cNvPr id="7" name="Picture Placeholder 6">
            <a:extLst>
              <a:ext uri="{FF2B5EF4-FFF2-40B4-BE49-F238E27FC236}">
                <a16:creationId xmlns:a16="http://schemas.microsoft.com/office/drawing/2014/main" id="{BF49B4AB-A541-614C-11BD-32663D5839D6}"/>
              </a:ext>
            </a:extLst>
          </p:cNvPr>
          <p:cNvPicPr>
            <a:picLocks noGrp="1" noChangeAspect="1"/>
          </p:cNvPicPr>
          <p:nvPr>
            <p:ph type="pic" sz="quarter" idx="12"/>
          </p:nvPr>
        </p:nvPicPr>
        <p:blipFill>
          <a:blip r:embed="rId2"/>
          <a:srcRect l="385" t="-1846" r="56329" b="1846"/>
          <a:stretch/>
        </p:blipFill>
        <p:spPr>
          <a:xfrm>
            <a:off x="7394372" y="1275709"/>
            <a:ext cx="4306579" cy="4306582"/>
          </a:xfrm>
        </p:spPr>
      </p:pic>
      <p:sp>
        <p:nvSpPr>
          <p:cNvPr id="5" name="Content Placeholder 4">
            <a:extLst>
              <a:ext uri="{FF2B5EF4-FFF2-40B4-BE49-F238E27FC236}">
                <a16:creationId xmlns:a16="http://schemas.microsoft.com/office/drawing/2014/main" id="{57A2F7C0-5B19-39AC-723A-7F1729EB4095}"/>
              </a:ext>
            </a:extLst>
          </p:cNvPr>
          <p:cNvSpPr>
            <a:spLocks noGrp="1"/>
          </p:cNvSpPr>
          <p:nvPr>
            <p:ph idx="1"/>
          </p:nvPr>
        </p:nvSpPr>
        <p:spPr/>
        <p:txBody>
          <a:bodyPr/>
          <a:lstStyle/>
          <a:p>
            <a:r>
              <a:rPr lang="en-GB" dirty="0"/>
              <a:t>The next five slides show scenarios of online activities. </a:t>
            </a:r>
          </a:p>
          <a:p>
            <a:r>
              <a:rPr lang="en-GB" dirty="0"/>
              <a:t>On your whiteboards decide if the activity:</a:t>
            </a:r>
          </a:p>
          <a:p>
            <a:pPr marL="903288" lvl="2" indent="-282575"/>
            <a:r>
              <a:rPr lang="en-GB" dirty="0"/>
              <a:t>A) Uses the internet </a:t>
            </a:r>
            <a:r>
              <a:rPr lang="en-GB" b="1" dirty="0"/>
              <a:t>and</a:t>
            </a:r>
            <a:r>
              <a:rPr lang="en-GB" dirty="0"/>
              <a:t> the World Wide Web.</a:t>
            </a:r>
          </a:p>
          <a:p>
            <a:pPr marL="903288" lvl="2" indent="-282575"/>
            <a:r>
              <a:rPr lang="en-GB" dirty="0"/>
              <a:t>B) Uses the internet </a:t>
            </a:r>
            <a:r>
              <a:rPr lang="en-GB" b="1" dirty="0"/>
              <a:t>but not </a:t>
            </a:r>
            <a:r>
              <a:rPr lang="en-GB" dirty="0"/>
              <a:t>the World Wide Web.</a:t>
            </a:r>
          </a:p>
        </p:txBody>
      </p:sp>
    </p:spTree>
    <p:extLst>
      <p:ext uri="{BB962C8B-B14F-4D97-AF65-F5344CB8AC3E}">
        <p14:creationId xmlns:p14="http://schemas.microsoft.com/office/powerpoint/2010/main" val="37389510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AD9F3-0FAB-5053-DAA1-E33669EFCC3F}"/>
              </a:ext>
            </a:extLst>
          </p:cNvPr>
          <p:cNvSpPr>
            <a:spLocks noGrp="1"/>
          </p:cNvSpPr>
          <p:nvPr>
            <p:ph type="title"/>
          </p:nvPr>
        </p:nvSpPr>
        <p:spPr/>
        <p:txBody>
          <a:bodyPr/>
          <a:lstStyle/>
          <a:p>
            <a:r>
              <a:rPr lang="en-GB" dirty="0"/>
              <a:t>Scenario 1 and 2</a:t>
            </a:r>
          </a:p>
        </p:txBody>
      </p:sp>
      <p:sp>
        <p:nvSpPr>
          <p:cNvPr id="4" name="Rectangle 3">
            <a:extLst>
              <a:ext uri="{FF2B5EF4-FFF2-40B4-BE49-F238E27FC236}">
                <a16:creationId xmlns:a16="http://schemas.microsoft.com/office/drawing/2014/main" id="{9075D718-A2AA-FF48-3919-ACBC29F8D157}"/>
              </a:ext>
            </a:extLst>
          </p:cNvPr>
          <p:cNvSpPr/>
          <p:nvPr/>
        </p:nvSpPr>
        <p:spPr>
          <a:xfrm>
            <a:off x="592315" y="1099225"/>
            <a:ext cx="5040000" cy="2493150"/>
          </a:xfrm>
          <a:prstGeom prst="rect">
            <a:avLst/>
          </a:prstGeom>
          <a:solidFill>
            <a:srgbClr val="E8E8E7"/>
          </a:solidFill>
          <a:ln w="9525" cap="flat">
            <a:noFill/>
            <a:prstDash val="solid"/>
            <a:miter/>
          </a:ln>
        </p:spPr>
        <p:txBody>
          <a:bodyPr rtlCol="0" anchor="ctr"/>
          <a:lstStyle/>
          <a:p>
            <a:pPr algn="l"/>
            <a:endParaRPr lang="en-GB"/>
          </a:p>
        </p:txBody>
      </p:sp>
      <p:sp>
        <p:nvSpPr>
          <p:cNvPr id="7" name="Rectangle 6">
            <a:extLst>
              <a:ext uri="{FF2B5EF4-FFF2-40B4-BE49-F238E27FC236}">
                <a16:creationId xmlns:a16="http://schemas.microsoft.com/office/drawing/2014/main" id="{FEBF7DF4-F756-FD1B-87C0-16A47AD5A72F}"/>
              </a:ext>
            </a:extLst>
          </p:cNvPr>
          <p:cNvSpPr/>
          <p:nvPr/>
        </p:nvSpPr>
        <p:spPr>
          <a:xfrm>
            <a:off x="6660951" y="1099225"/>
            <a:ext cx="5040000" cy="2493150"/>
          </a:xfrm>
          <a:prstGeom prst="rect">
            <a:avLst/>
          </a:prstGeom>
          <a:solidFill>
            <a:srgbClr val="E8E8E7"/>
          </a:solidFill>
          <a:ln w="9525" cap="flat">
            <a:noFill/>
            <a:prstDash val="solid"/>
            <a:miter/>
          </a:ln>
        </p:spPr>
        <p:txBody>
          <a:bodyPr rtlCol="0" anchor="ctr"/>
          <a:lstStyle/>
          <a:p>
            <a:pPr algn="l"/>
            <a:endParaRPr lang="en-GB"/>
          </a:p>
        </p:txBody>
      </p:sp>
      <p:sp>
        <p:nvSpPr>
          <p:cNvPr id="8" name="TextBox 7">
            <a:extLst>
              <a:ext uri="{FF2B5EF4-FFF2-40B4-BE49-F238E27FC236}">
                <a16:creationId xmlns:a16="http://schemas.microsoft.com/office/drawing/2014/main" id="{62BDFFF7-601B-1C0D-F5C4-5AE219EF8E40}"/>
              </a:ext>
            </a:extLst>
          </p:cNvPr>
          <p:cNvSpPr txBox="1"/>
          <p:nvPr/>
        </p:nvSpPr>
        <p:spPr>
          <a:xfrm>
            <a:off x="758757" y="1284051"/>
            <a:ext cx="4727643" cy="2031325"/>
          </a:xfrm>
          <a:prstGeom prst="rect">
            <a:avLst/>
          </a:prstGeom>
          <a:noFill/>
        </p:spPr>
        <p:txBody>
          <a:bodyPr wrap="square" rtlCol="0">
            <a:spAutoFit/>
          </a:bodyPr>
          <a:lstStyle/>
          <a:p>
            <a:r>
              <a:rPr lang="en-GB" b="1" dirty="0"/>
              <a:t>Scenario 1</a:t>
            </a:r>
          </a:p>
          <a:p>
            <a:endParaRPr lang="en-GB" dirty="0"/>
          </a:p>
          <a:p>
            <a:r>
              <a:rPr lang="en-GB" dirty="0"/>
              <a:t>Ann logs onto her laptop and uses a website  to find information about dinosaurs.</a:t>
            </a:r>
          </a:p>
          <a:p>
            <a:endParaRPr lang="en-GB" dirty="0"/>
          </a:p>
          <a:p>
            <a:r>
              <a:rPr lang="en-GB" dirty="0"/>
              <a:t>a) Internet </a:t>
            </a:r>
            <a:r>
              <a:rPr lang="en-GB" b="1" dirty="0"/>
              <a:t>and</a:t>
            </a:r>
            <a:r>
              <a:rPr lang="en-GB" dirty="0"/>
              <a:t> World Wide Web</a:t>
            </a:r>
          </a:p>
          <a:p>
            <a:r>
              <a:rPr lang="en-GB" dirty="0"/>
              <a:t>b) Internet </a:t>
            </a:r>
            <a:r>
              <a:rPr lang="en-GB" b="1" dirty="0"/>
              <a:t>but not </a:t>
            </a:r>
            <a:r>
              <a:rPr lang="en-GB" dirty="0"/>
              <a:t>the World Wide Web</a:t>
            </a:r>
          </a:p>
        </p:txBody>
      </p:sp>
      <p:sp>
        <p:nvSpPr>
          <p:cNvPr id="9" name="TextBox 8">
            <a:extLst>
              <a:ext uri="{FF2B5EF4-FFF2-40B4-BE49-F238E27FC236}">
                <a16:creationId xmlns:a16="http://schemas.microsoft.com/office/drawing/2014/main" id="{853A92FC-F206-1AE7-C516-CAB2BEF56479}"/>
              </a:ext>
            </a:extLst>
          </p:cNvPr>
          <p:cNvSpPr txBox="1"/>
          <p:nvPr/>
        </p:nvSpPr>
        <p:spPr>
          <a:xfrm>
            <a:off x="6872042" y="1284051"/>
            <a:ext cx="4727643" cy="2031325"/>
          </a:xfrm>
          <a:prstGeom prst="rect">
            <a:avLst/>
          </a:prstGeom>
          <a:noFill/>
        </p:spPr>
        <p:txBody>
          <a:bodyPr wrap="square" rtlCol="0">
            <a:spAutoFit/>
          </a:bodyPr>
          <a:lstStyle/>
          <a:p>
            <a:r>
              <a:rPr lang="en-GB" b="1" dirty="0"/>
              <a:t>Scenario 2</a:t>
            </a:r>
          </a:p>
          <a:p>
            <a:endParaRPr lang="en-GB" dirty="0"/>
          </a:p>
          <a:p>
            <a:r>
              <a:rPr lang="en-GB" dirty="0"/>
              <a:t>Using his web browser, Ahmed logs on to Purple Mash and practises his times tables. </a:t>
            </a:r>
          </a:p>
          <a:p>
            <a:endParaRPr lang="en-GB" dirty="0"/>
          </a:p>
          <a:p>
            <a:r>
              <a:rPr lang="en-GB" dirty="0"/>
              <a:t>a) Internet </a:t>
            </a:r>
            <a:r>
              <a:rPr lang="en-GB" b="1" dirty="0"/>
              <a:t>and</a:t>
            </a:r>
            <a:r>
              <a:rPr lang="en-GB" dirty="0"/>
              <a:t> World Wide Web</a:t>
            </a:r>
          </a:p>
          <a:p>
            <a:r>
              <a:rPr lang="en-GB" dirty="0"/>
              <a:t>b) Internet </a:t>
            </a:r>
            <a:r>
              <a:rPr lang="en-GB" b="1" dirty="0"/>
              <a:t>but not </a:t>
            </a:r>
            <a:r>
              <a:rPr lang="en-GB" dirty="0"/>
              <a:t>the World Wide Web</a:t>
            </a:r>
          </a:p>
        </p:txBody>
      </p:sp>
      <p:pic>
        <p:nvPicPr>
          <p:cNvPr id="11" name="Picture 10" descr="A computer with a dinosaur on the screen&#10;&#10;AI-generated content may be incorrect.">
            <a:extLst>
              <a:ext uri="{FF2B5EF4-FFF2-40B4-BE49-F238E27FC236}">
                <a16:creationId xmlns:a16="http://schemas.microsoft.com/office/drawing/2014/main" id="{80F9B5D4-A185-C97A-FC54-47E9FDCE6E5F}"/>
              </a:ext>
            </a:extLst>
          </p:cNvPr>
          <p:cNvPicPr>
            <a:picLocks noChangeAspect="1"/>
          </p:cNvPicPr>
          <p:nvPr/>
        </p:nvPicPr>
        <p:blipFill>
          <a:blip r:embed="rId2">
            <a:extLst>
              <a:ext uri="{28A0092B-C50C-407E-A947-70E740481C1C}">
                <a14:useLocalDpi xmlns:a14="http://schemas.microsoft.com/office/drawing/2010/main" val="0"/>
              </a:ext>
            </a:extLst>
          </a:blip>
          <a:srcRect l="3391" t="21975" r="1263" b="18385"/>
          <a:stretch/>
        </p:blipFill>
        <p:spPr>
          <a:xfrm>
            <a:off x="1375928" y="3777201"/>
            <a:ext cx="3478892" cy="2176127"/>
          </a:xfrm>
          <a:prstGeom prst="rect">
            <a:avLst/>
          </a:prstGeom>
        </p:spPr>
      </p:pic>
      <p:pic>
        <p:nvPicPr>
          <p:cNvPr id="13" name="Picture 12" descr="A computer with a blank screen&#10;&#10;AI-generated content may be incorrect.">
            <a:extLst>
              <a:ext uri="{FF2B5EF4-FFF2-40B4-BE49-F238E27FC236}">
                <a16:creationId xmlns:a16="http://schemas.microsoft.com/office/drawing/2014/main" id="{534649AF-0F5B-80A9-B503-42FA46ED8D86}"/>
              </a:ext>
            </a:extLst>
          </p:cNvPr>
          <p:cNvPicPr>
            <a:picLocks noChangeAspect="1"/>
          </p:cNvPicPr>
          <p:nvPr/>
        </p:nvPicPr>
        <p:blipFill>
          <a:blip r:embed="rId3">
            <a:extLst>
              <a:ext uri="{28A0092B-C50C-407E-A947-70E740481C1C}">
                <a14:useLocalDpi xmlns:a14="http://schemas.microsoft.com/office/drawing/2010/main" val="0"/>
              </a:ext>
            </a:extLst>
          </a:blip>
          <a:srcRect l="19948" t="9646" r="19449" b="10204"/>
          <a:stretch/>
        </p:blipFill>
        <p:spPr>
          <a:xfrm>
            <a:off x="7869677" y="3777201"/>
            <a:ext cx="2733473" cy="2241770"/>
          </a:xfrm>
          <a:prstGeom prst="rect">
            <a:avLst/>
          </a:prstGeom>
        </p:spPr>
      </p:pic>
      <p:pic>
        <p:nvPicPr>
          <p:cNvPr id="15" name="Picture 14">
            <a:extLst>
              <a:ext uri="{FF2B5EF4-FFF2-40B4-BE49-F238E27FC236}">
                <a16:creationId xmlns:a16="http://schemas.microsoft.com/office/drawing/2014/main" id="{49D22A78-37F4-E73D-EB4A-0E45F47DDD81}"/>
              </a:ext>
            </a:extLst>
          </p:cNvPr>
          <p:cNvPicPr>
            <a:picLocks noChangeAspect="1"/>
          </p:cNvPicPr>
          <p:nvPr/>
        </p:nvPicPr>
        <p:blipFill>
          <a:blip r:embed="rId4"/>
          <a:stretch>
            <a:fillRect/>
          </a:stretch>
        </p:blipFill>
        <p:spPr>
          <a:xfrm>
            <a:off x="8236991" y="3920112"/>
            <a:ext cx="1986779" cy="1284186"/>
          </a:xfrm>
          <a:prstGeom prst="rect">
            <a:avLst/>
          </a:prstGeom>
        </p:spPr>
      </p:pic>
    </p:spTree>
    <p:extLst>
      <p:ext uri="{BB962C8B-B14F-4D97-AF65-F5344CB8AC3E}">
        <p14:creationId xmlns:p14="http://schemas.microsoft.com/office/powerpoint/2010/main" val="130185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4511B3-0AD8-2F0D-8523-063183F30E22}"/>
              </a:ext>
            </a:extLst>
          </p:cNvPr>
          <p:cNvSpPr>
            <a:spLocks noGrp="1"/>
          </p:cNvSpPr>
          <p:nvPr>
            <p:ph idx="1"/>
          </p:nvPr>
        </p:nvSpPr>
        <p:spPr/>
        <p:txBody>
          <a:bodyPr>
            <a:normAutofit/>
          </a:bodyPr>
          <a:lstStyle/>
          <a:p>
            <a:r>
              <a:rPr lang="en-GB" sz="1800" dirty="0"/>
              <a:t>To understand the difference between the internet and the World Wide Web and explore the services they provide.</a:t>
            </a:r>
          </a:p>
        </p:txBody>
      </p:sp>
      <p:sp>
        <p:nvSpPr>
          <p:cNvPr id="3" name="Title 2">
            <a:extLst>
              <a:ext uri="{FF2B5EF4-FFF2-40B4-BE49-F238E27FC236}">
                <a16:creationId xmlns:a16="http://schemas.microsoft.com/office/drawing/2014/main" id="{4F46C501-DFAE-5820-CA28-203CEF9B7674}"/>
              </a:ext>
            </a:extLst>
          </p:cNvPr>
          <p:cNvSpPr>
            <a:spLocks noGrp="1"/>
          </p:cNvSpPr>
          <p:nvPr>
            <p:ph type="title"/>
          </p:nvPr>
        </p:nvSpPr>
        <p:spPr/>
        <p:txBody>
          <a:bodyPr/>
          <a:lstStyle/>
          <a:p>
            <a:r>
              <a:rPr lang="en-GB" dirty="0"/>
              <a:t>Aim</a:t>
            </a:r>
          </a:p>
        </p:txBody>
      </p:sp>
    </p:spTree>
    <p:extLst>
      <p:ext uri="{BB962C8B-B14F-4D97-AF65-F5344CB8AC3E}">
        <p14:creationId xmlns:p14="http://schemas.microsoft.com/office/powerpoint/2010/main" val="9893614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27DA0-30AC-B9A3-78FF-D91246AF2C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525BBC-0301-7AFE-D3D0-3BA530B4DE2F}"/>
              </a:ext>
            </a:extLst>
          </p:cNvPr>
          <p:cNvSpPr>
            <a:spLocks noGrp="1"/>
          </p:cNvSpPr>
          <p:nvPr>
            <p:ph type="title"/>
          </p:nvPr>
        </p:nvSpPr>
        <p:spPr/>
        <p:txBody>
          <a:bodyPr/>
          <a:lstStyle/>
          <a:p>
            <a:r>
              <a:rPr lang="en-GB" dirty="0"/>
              <a:t>Scenario 3 and 4</a:t>
            </a:r>
          </a:p>
        </p:txBody>
      </p:sp>
      <p:sp>
        <p:nvSpPr>
          <p:cNvPr id="4" name="Rectangle 3">
            <a:extLst>
              <a:ext uri="{FF2B5EF4-FFF2-40B4-BE49-F238E27FC236}">
                <a16:creationId xmlns:a16="http://schemas.microsoft.com/office/drawing/2014/main" id="{E61BA022-046B-CBD5-D25E-2402423207A3}"/>
              </a:ext>
            </a:extLst>
          </p:cNvPr>
          <p:cNvSpPr/>
          <p:nvPr/>
        </p:nvSpPr>
        <p:spPr>
          <a:xfrm>
            <a:off x="592315" y="1099225"/>
            <a:ext cx="5040000" cy="2493150"/>
          </a:xfrm>
          <a:prstGeom prst="rect">
            <a:avLst/>
          </a:prstGeom>
          <a:solidFill>
            <a:srgbClr val="E8E8E7"/>
          </a:solidFill>
          <a:ln w="9525" cap="flat">
            <a:noFill/>
            <a:prstDash val="solid"/>
            <a:miter/>
          </a:ln>
        </p:spPr>
        <p:txBody>
          <a:bodyPr rtlCol="0" anchor="ctr"/>
          <a:lstStyle/>
          <a:p>
            <a:pPr algn="l"/>
            <a:endParaRPr lang="en-GB"/>
          </a:p>
        </p:txBody>
      </p:sp>
      <p:sp>
        <p:nvSpPr>
          <p:cNvPr id="7" name="Rectangle 6">
            <a:extLst>
              <a:ext uri="{FF2B5EF4-FFF2-40B4-BE49-F238E27FC236}">
                <a16:creationId xmlns:a16="http://schemas.microsoft.com/office/drawing/2014/main" id="{2816C98D-DFD1-BF25-DA2E-F1EED6B0085D}"/>
              </a:ext>
            </a:extLst>
          </p:cNvPr>
          <p:cNvSpPr/>
          <p:nvPr/>
        </p:nvSpPr>
        <p:spPr>
          <a:xfrm>
            <a:off x="6660951" y="1099225"/>
            <a:ext cx="5040000" cy="2493150"/>
          </a:xfrm>
          <a:prstGeom prst="rect">
            <a:avLst/>
          </a:prstGeom>
          <a:solidFill>
            <a:srgbClr val="E8E8E7"/>
          </a:solidFill>
          <a:ln w="9525" cap="flat">
            <a:noFill/>
            <a:prstDash val="solid"/>
            <a:miter/>
          </a:ln>
        </p:spPr>
        <p:txBody>
          <a:bodyPr rtlCol="0" anchor="ctr"/>
          <a:lstStyle/>
          <a:p>
            <a:pPr algn="l"/>
            <a:endParaRPr lang="en-GB"/>
          </a:p>
        </p:txBody>
      </p:sp>
      <p:sp>
        <p:nvSpPr>
          <p:cNvPr id="8" name="TextBox 7">
            <a:extLst>
              <a:ext uri="{FF2B5EF4-FFF2-40B4-BE49-F238E27FC236}">
                <a16:creationId xmlns:a16="http://schemas.microsoft.com/office/drawing/2014/main" id="{354DE0BD-91C0-D03D-2EE7-71AEB58B7165}"/>
              </a:ext>
            </a:extLst>
          </p:cNvPr>
          <p:cNvSpPr txBox="1"/>
          <p:nvPr/>
        </p:nvSpPr>
        <p:spPr>
          <a:xfrm>
            <a:off x="758757" y="1284051"/>
            <a:ext cx="4727643" cy="2031325"/>
          </a:xfrm>
          <a:prstGeom prst="rect">
            <a:avLst/>
          </a:prstGeom>
          <a:noFill/>
        </p:spPr>
        <p:txBody>
          <a:bodyPr wrap="square" rtlCol="0">
            <a:spAutoFit/>
          </a:bodyPr>
          <a:lstStyle/>
          <a:p>
            <a:r>
              <a:rPr lang="en-GB" b="1" dirty="0"/>
              <a:t>Scenario 3</a:t>
            </a:r>
          </a:p>
          <a:p>
            <a:endParaRPr lang="en-GB" dirty="0"/>
          </a:p>
          <a:p>
            <a:r>
              <a:rPr lang="en-GB" dirty="0"/>
              <a:t>On her phone, Jamilla opens the web browser and logs into her email account.</a:t>
            </a:r>
          </a:p>
          <a:p>
            <a:endParaRPr lang="en-GB" dirty="0"/>
          </a:p>
          <a:p>
            <a:r>
              <a:rPr lang="en-GB" dirty="0"/>
              <a:t>a) Internet </a:t>
            </a:r>
            <a:r>
              <a:rPr lang="en-GB" b="1" dirty="0"/>
              <a:t>and</a:t>
            </a:r>
            <a:r>
              <a:rPr lang="en-GB" dirty="0"/>
              <a:t> World Wide Web</a:t>
            </a:r>
          </a:p>
          <a:p>
            <a:r>
              <a:rPr lang="en-GB" dirty="0"/>
              <a:t>b) Internet </a:t>
            </a:r>
            <a:r>
              <a:rPr lang="en-GB" b="1" dirty="0"/>
              <a:t>but not </a:t>
            </a:r>
            <a:r>
              <a:rPr lang="en-GB" dirty="0"/>
              <a:t>the World Wide Web</a:t>
            </a:r>
          </a:p>
        </p:txBody>
      </p:sp>
      <p:sp>
        <p:nvSpPr>
          <p:cNvPr id="9" name="TextBox 8">
            <a:extLst>
              <a:ext uri="{FF2B5EF4-FFF2-40B4-BE49-F238E27FC236}">
                <a16:creationId xmlns:a16="http://schemas.microsoft.com/office/drawing/2014/main" id="{99796028-162B-8FE9-73FB-25B0873959C2}"/>
              </a:ext>
            </a:extLst>
          </p:cNvPr>
          <p:cNvSpPr txBox="1"/>
          <p:nvPr/>
        </p:nvSpPr>
        <p:spPr>
          <a:xfrm>
            <a:off x="6872042" y="1284051"/>
            <a:ext cx="4727643" cy="2031325"/>
          </a:xfrm>
          <a:prstGeom prst="rect">
            <a:avLst/>
          </a:prstGeom>
          <a:noFill/>
        </p:spPr>
        <p:txBody>
          <a:bodyPr wrap="square" rtlCol="0">
            <a:spAutoFit/>
          </a:bodyPr>
          <a:lstStyle/>
          <a:p>
            <a:r>
              <a:rPr lang="en-GB" b="1" dirty="0"/>
              <a:t>Scenario 4</a:t>
            </a:r>
          </a:p>
          <a:p>
            <a:endParaRPr lang="en-GB" dirty="0"/>
          </a:p>
          <a:p>
            <a:r>
              <a:rPr lang="en-GB" dirty="0"/>
              <a:t>Opening a music app on his tablet, Jamal plays a new song to his friend.</a:t>
            </a:r>
          </a:p>
          <a:p>
            <a:endParaRPr lang="en-GB" dirty="0"/>
          </a:p>
          <a:p>
            <a:r>
              <a:rPr lang="en-GB" dirty="0"/>
              <a:t>a) Internet </a:t>
            </a:r>
            <a:r>
              <a:rPr lang="en-GB" b="1" dirty="0"/>
              <a:t>and</a:t>
            </a:r>
            <a:r>
              <a:rPr lang="en-GB" dirty="0"/>
              <a:t> World Wide Web</a:t>
            </a:r>
          </a:p>
          <a:p>
            <a:r>
              <a:rPr lang="en-GB" dirty="0"/>
              <a:t>b) Internet </a:t>
            </a:r>
            <a:r>
              <a:rPr lang="en-GB" b="1" dirty="0"/>
              <a:t>but not </a:t>
            </a:r>
            <a:r>
              <a:rPr lang="en-GB" dirty="0"/>
              <a:t>the World Wide Web</a:t>
            </a:r>
          </a:p>
        </p:txBody>
      </p:sp>
      <p:pic>
        <p:nvPicPr>
          <p:cNvPr id="6" name="Picture 5" descr="A phone with a yellow envelope on it&#10;&#10;AI-generated content may be incorrect.">
            <a:extLst>
              <a:ext uri="{FF2B5EF4-FFF2-40B4-BE49-F238E27FC236}">
                <a16:creationId xmlns:a16="http://schemas.microsoft.com/office/drawing/2014/main" id="{905142EE-F39A-8649-B2DF-C677A4C2B285}"/>
              </a:ext>
            </a:extLst>
          </p:cNvPr>
          <p:cNvPicPr>
            <a:picLocks noChangeAspect="1"/>
          </p:cNvPicPr>
          <p:nvPr/>
        </p:nvPicPr>
        <p:blipFill>
          <a:blip r:embed="rId2">
            <a:extLst>
              <a:ext uri="{28A0092B-C50C-407E-A947-70E740481C1C}">
                <a14:useLocalDpi xmlns:a14="http://schemas.microsoft.com/office/drawing/2010/main" val="0"/>
              </a:ext>
            </a:extLst>
          </a:blip>
          <a:srcRect l="14683" t="22637" r="11795" b="24111"/>
          <a:stretch/>
        </p:blipFill>
        <p:spPr>
          <a:xfrm>
            <a:off x="1614791" y="3777201"/>
            <a:ext cx="3015574" cy="2184213"/>
          </a:xfrm>
          <a:prstGeom prst="rect">
            <a:avLst/>
          </a:prstGeom>
        </p:spPr>
      </p:pic>
      <p:pic>
        <p:nvPicPr>
          <p:cNvPr id="11" name="Picture 10" descr="A screenshot of a cell phone&#10;&#10;AI-generated content may be incorrect.">
            <a:extLst>
              <a:ext uri="{FF2B5EF4-FFF2-40B4-BE49-F238E27FC236}">
                <a16:creationId xmlns:a16="http://schemas.microsoft.com/office/drawing/2014/main" id="{2ED092E8-574A-F69F-B7DA-69A75B0316EE}"/>
              </a:ext>
            </a:extLst>
          </p:cNvPr>
          <p:cNvPicPr>
            <a:picLocks noChangeAspect="1"/>
          </p:cNvPicPr>
          <p:nvPr/>
        </p:nvPicPr>
        <p:blipFill>
          <a:blip r:embed="rId3">
            <a:extLst>
              <a:ext uri="{28A0092B-C50C-407E-A947-70E740481C1C}">
                <a14:useLocalDpi xmlns:a14="http://schemas.microsoft.com/office/drawing/2010/main" val="0"/>
              </a:ext>
            </a:extLst>
          </a:blip>
          <a:srcRect l="10246" t="10460" r="50000" b="11674"/>
          <a:stretch/>
        </p:blipFill>
        <p:spPr>
          <a:xfrm>
            <a:off x="8638161" y="3688962"/>
            <a:ext cx="1391525" cy="2263677"/>
          </a:xfrm>
          <a:prstGeom prst="rect">
            <a:avLst/>
          </a:prstGeom>
        </p:spPr>
      </p:pic>
    </p:spTree>
    <p:extLst>
      <p:ext uri="{BB962C8B-B14F-4D97-AF65-F5344CB8AC3E}">
        <p14:creationId xmlns:p14="http://schemas.microsoft.com/office/powerpoint/2010/main" val="90599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6F9B6-995D-A259-0D84-F186DA54D9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CBFC4D-A4DB-FA82-3606-7AEBF70D27AB}"/>
              </a:ext>
            </a:extLst>
          </p:cNvPr>
          <p:cNvSpPr>
            <a:spLocks noGrp="1"/>
          </p:cNvSpPr>
          <p:nvPr>
            <p:ph type="title"/>
          </p:nvPr>
        </p:nvSpPr>
        <p:spPr/>
        <p:txBody>
          <a:bodyPr/>
          <a:lstStyle/>
          <a:p>
            <a:r>
              <a:rPr lang="en-GB" dirty="0"/>
              <a:t>Scenario 5 and 6</a:t>
            </a:r>
          </a:p>
        </p:txBody>
      </p:sp>
      <p:sp>
        <p:nvSpPr>
          <p:cNvPr id="4" name="Rectangle 3">
            <a:extLst>
              <a:ext uri="{FF2B5EF4-FFF2-40B4-BE49-F238E27FC236}">
                <a16:creationId xmlns:a16="http://schemas.microsoft.com/office/drawing/2014/main" id="{D8256395-9476-B0A5-E941-5219131627CD}"/>
              </a:ext>
            </a:extLst>
          </p:cNvPr>
          <p:cNvSpPr/>
          <p:nvPr/>
        </p:nvSpPr>
        <p:spPr>
          <a:xfrm>
            <a:off x="592315" y="1099225"/>
            <a:ext cx="5040000" cy="2493150"/>
          </a:xfrm>
          <a:prstGeom prst="rect">
            <a:avLst/>
          </a:prstGeom>
          <a:solidFill>
            <a:srgbClr val="E8E8E7"/>
          </a:solidFill>
          <a:ln w="9525" cap="flat">
            <a:noFill/>
            <a:prstDash val="solid"/>
            <a:miter/>
          </a:ln>
        </p:spPr>
        <p:txBody>
          <a:bodyPr rtlCol="0" anchor="ctr"/>
          <a:lstStyle/>
          <a:p>
            <a:pPr algn="l"/>
            <a:endParaRPr lang="en-GB"/>
          </a:p>
        </p:txBody>
      </p:sp>
      <p:sp>
        <p:nvSpPr>
          <p:cNvPr id="7" name="Rectangle 6">
            <a:extLst>
              <a:ext uri="{FF2B5EF4-FFF2-40B4-BE49-F238E27FC236}">
                <a16:creationId xmlns:a16="http://schemas.microsoft.com/office/drawing/2014/main" id="{B753EDE8-FB30-A56D-6E9B-F5AE1525FAB1}"/>
              </a:ext>
            </a:extLst>
          </p:cNvPr>
          <p:cNvSpPr/>
          <p:nvPr/>
        </p:nvSpPr>
        <p:spPr>
          <a:xfrm>
            <a:off x="6660951" y="1099225"/>
            <a:ext cx="5040000" cy="2493150"/>
          </a:xfrm>
          <a:prstGeom prst="rect">
            <a:avLst/>
          </a:prstGeom>
          <a:solidFill>
            <a:srgbClr val="E8E8E7"/>
          </a:solidFill>
          <a:ln w="9525" cap="flat">
            <a:noFill/>
            <a:prstDash val="solid"/>
            <a:miter/>
          </a:ln>
        </p:spPr>
        <p:txBody>
          <a:bodyPr rtlCol="0" anchor="ctr"/>
          <a:lstStyle/>
          <a:p>
            <a:pPr algn="l"/>
            <a:endParaRPr lang="en-GB"/>
          </a:p>
        </p:txBody>
      </p:sp>
      <p:sp>
        <p:nvSpPr>
          <p:cNvPr id="8" name="TextBox 7">
            <a:extLst>
              <a:ext uri="{FF2B5EF4-FFF2-40B4-BE49-F238E27FC236}">
                <a16:creationId xmlns:a16="http://schemas.microsoft.com/office/drawing/2014/main" id="{E370B5CC-941C-E50A-203E-C431F6C1CACD}"/>
              </a:ext>
            </a:extLst>
          </p:cNvPr>
          <p:cNvSpPr txBox="1"/>
          <p:nvPr/>
        </p:nvSpPr>
        <p:spPr>
          <a:xfrm>
            <a:off x="758757" y="1284051"/>
            <a:ext cx="4727643" cy="2031325"/>
          </a:xfrm>
          <a:prstGeom prst="rect">
            <a:avLst/>
          </a:prstGeom>
          <a:noFill/>
        </p:spPr>
        <p:txBody>
          <a:bodyPr wrap="square" rtlCol="0">
            <a:spAutoFit/>
          </a:bodyPr>
          <a:lstStyle/>
          <a:p>
            <a:r>
              <a:rPr lang="en-GB" b="1" dirty="0"/>
              <a:t>Scenario 5</a:t>
            </a:r>
          </a:p>
          <a:p>
            <a:endParaRPr lang="en-GB" dirty="0"/>
          </a:p>
          <a:p>
            <a:r>
              <a:rPr lang="en-GB" dirty="0"/>
              <a:t>Molly opens her video calling app and calls her auntie in America. </a:t>
            </a:r>
          </a:p>
          <a:p>
            <a:endParaRPr lang="en-GB" dirty="0"/>
          </a:p>
          <a:p>
            <a:r>
              <a:rPr lang="en-GB" dirty="0"/>
              <a:t>a) Internet </a:t>
            </a:r>
            <a:r>
              <a:rPr lang="en-GB" b="1" dirty="0"/>
              <a:t>and</a:t>
            </a:r>
            <a:r>
              <a:rPr lang="en-GB" dirty="0"/>
              <a:t> World Wide Web</a:t>
            </a:r>
          </a:p>
          <a:p>
            <a:r>
              <a:rPr lang="en-GB" dirty="0"/>
              <a:t>b) Internet </a:t>
            </a:r>
            <a:r>
              <a:rPr lang="en-GB" b="1" dirty="0"/>
              <a:t>but not </a:t>
            </a:r>
            <a:r>
              <a:rPr lang="en-GB" dirty="0"/>
              <a:t>the World Wide Web</a:t>
            </a:r>
          </a:p>
        </p:txBody>
      </p:sp>
      <p:sp>
        <p:nvSpPr>
          <p:cNvPr id="9" name="TextBox 8">
            <a:extLst>
              <a:ext uri="{FF2B5EF4-FFF2-40B4-BE49-F238E27FC236}">
                <a16:creationId xmlns:a16="http://schemas.microsoft.com/office/drawing/2014/main" id="{94BF8CBC-9AD6-550F-00AB-82A116E4516C}"/>
              </a:ext>
            </a:extLst>
          </p:cNvPr>
          <p:cNvSpPr txBox="1"/>
          <p:nvPr/>
        </p:nvSpPr>
        <p:spPr>
          <a:xfrm>
            <a:off x="6872042" y="1284051"/>
            <a:ext cx="4727643" cy="2031325"/>
          </a:xfrm>
          <a:prstGeom prst="rect">
            <a:avLst/>
          </a:prstGeom>
          <a:noFill/>
        </p:spPr>
        <p:txBody>
          <a:bodyPr wrap="square" rtlCol="0">
            <a:spAutoFit/>
          </a:bodyPr>
          <a:lstStyle/>
          <a:p>
            <a:r>
              <a:rPr lang="en-GB" b="1" dirty="0"/>
              <a:t>Scenario 6</a:t>
            </a:r>
          </a:p>
          <a:p>
            <a:endParaRPr lang="en-GB" dirty="0"/>
          </a:p>
          <a:p>
            <a:r>
              <a:rPr lang="en-GB" dirty="0"/>
              <a:t>Maria plays an online game on her games console against a friend in another city. </a:t>
            </a:r>
          </a:p>
          <a:p>
            <a:endParaRPr lang="en-GB" dirty="0"/>
          </a:p>
          <a:p>
            <a:r>
              <a:rPr lang="en-GB" dirty="0"/>
              <a:t>a) Internet </a:t>
            </a:r>
            <a:r>
              <a:rPr lang="en-GB" b="1" dirty="0"/>
              <a:t>and</a:t>
            </a:r>
            <a:r>
              <a:rPr lang="en-GB" dirty="0"/>
              <a:t> World Wide Web</a:t>
            </a:r>
          </a:p>
          <a:p>
            <a:r>
              <a:rPr lang="en-GB" dirty="0"/>
              <a:t>b) Internet </a:t>
            </a:r>
            <a:r>
              <a:rPr lang="en-GB" b="1" dirty="0"/>
              <a:t>but not </a:t>
            </a:r>
            <a:r>
              <a:rPr lang="en-GB" dirty="0"/>
              <a:t>the World Wide Web</a:t>
            </a:r>
          </a:p>
        </p:txBody>
      </p:sp>
      <p:pic>
        <p:nvPicPr>
          <p:cNvPr id="6" name="Picture 5" descr="A hand holding a phone with a person on it&#10;&#10;AI-generated content may be incorrect.">
            <a:extLst>
              <a:ext uri="{FF2B5EF4-FFF2-40B4-BE49-F238E27FC236}">
                <a16:creationId xmlns:a16="http://schemas.microsoft.com/office/drawing/2014/main" id="{102C04A6-34FA-9486-61AD-FDB006E10BA3}"/>
              </a:ext>
            </a:extLst>
          </p:cNvPr>
          <p:cNvPicPr>
            <a:picLocks noChangeAspect="1"/>
          </p:cNvPicPr>
          <p:nvPr/>
        </p:nvPicPr>
        <p:blipFill>
          <a:blip r:embed="rId2">
            <a:extLst>
              <a:ext uri="{28A0092B-C50C-407E-A947-70E740481C1C}">
                <a14:useLocalDpi xmlns:a14="http://schemas.microsoft.com/office/drawing/2010/main" val="0"/>
              </a:ext>
            </a:extLst>
          </a:blip>
          <a:srcRect t="7686" r="21177"/>
          <a:stretch/>
        </p:blipFill>
        <p:spPr>
          <a:xfrm>
            <a:off x="2103123" y="3777201"/>
            <a:ext cx="1916268" cy="2244220"/>
          </a:xfrm>
          <a:prstGeom prst="rect">
            <a:avLst/>
          </a:prstGeom>
        </p:spPr>
      </p:pic>
      <p:pic>
        <p:nvPicPr>
          <p:cNvPr id="11" name="Picture 10" descr="A person and person playing video games&#10;&#10;AI-generated content may be incorrect.">
            <a:extLst>
              <a:ext uri="{FF2B5EF4-FFF2-40B4-BE49-F238E27FC236}">
                <a16:creationId xmlns:a16="http://schemas.microsoft.com/office/drawing/2014/main" id="{1773D6E1-F6C1-209B-9793-E426AA309FF9}"/>
              </a:ext>
            </a:extLst>
          </p:cNvPr>
          <p:cNvPicPr>
            <a:picLocks noChangeAspect="1"/>
          </p:cNvPicPr>
          <p:nvPr/>
        </p:nvPicPr>
        <p:blipFill>
          <a:blip r:embed="rId3">
            <a:extLst>
              <a:ext uri="{28A0092B-C50C-407E-A947-70E740481C1C}">
                <a14:useLocalDpi xmlns:a14="http://schemas.microsoft.com/office/drawing/2010/main" val="0"/>
              </a:ext>
            </a:extLst>
          </a:blip>
          <a:srcRect l="15972" t="50000" r="15112" b="7489"/>
          <a:stretch/>
        </p:blipFill>
        <p:spPr>
          <a:xfrm>
            <a:off x="7678607" y="3777201"/>
            <a:ext cx="3114511" cy="1921213"/>
          </a:xfrm>
          <a:prstGeom prst="rect">
            <a:avLst/>
          </a:prstGeom>
        </p:spPr>
      </p:pic>
    </p:spTree>
    <p:extLst>
      <p:ext uri="{BB962C8B-B14F-4D97-AF65-F5344CB8AC3E}">
        <p14:creationId xmlns:p14="http://schemas.microsoft.com/office/powerpoint/2010/main" val="3618257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5AF61-4818-2F5C-F6AB-59BE338956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A3BC3D-BDA7-D6D0-D11E-33BDB16A40ED}"/>
              </a:ext>
            </a:extLst>
          </p:cNvPr>
          <p:cNvSpPr>
            <a:spLocks noGrp="1"/>
          </p:cNvSpPr>
          <p:nvPr>
            <p:ph type="title"/>
          </p:nvPr>
        </p:nvSpPr>
        <p:spPr/>
        <p:txBody>
          <a:bodyPr/>
          <a:lstStyle/>
          <a:p>
            <a:r>
              <a:rPr lang="en-GB" dirty="0"/>
              <a:t>Scenario 7 and 8</a:t>
            </a:r>
          </a:p>
        </p:txBody>
      </p:sp>
      <p:sp>
        <p:nvSpPr>
          <p:cNvPr id="4" name="Rectangle 3">
            <a:extLst>
              <a:ext uri="{FF2B5EF4-FFF2-40B4-BE49-F238E27FC236}">
                <a16:creationId xmlns:a16="http://schemas.microsoft.com/office/drawing/2014/main" id="{13400D25-404D-EE12-A3B3-05B6EDB7FE9F}"/>
              </a:ext>
            </a:extLst>
          </p:cNvPr>
          <p:cNvSpPr/>
          <p:nvPr/>
        </p:nvSpPr>
        <p:spPr>
          <a:xfrm>
            <a:off x="592315" y="1099225"/>
            <a:ext cx="5040000" cy="2493150"/>
          </a:xfrm>
          <a:prstGeom prst="rect">
            <a:avLst/>
          </a:prstGeom>
          <a:solidFill>
            <a:srgbClr val="E8E8E7"/>
          </a:solidFill>
          <a:ln w="9525" cap="flat">
            <a:noFill/>
            <a:prstDash val="solid"/>
            <a:miter/>
          </a:ln>
        </p:spPr>
        <p:txBody>
          <a:bodyPr rtlCol="0" anchor="ctr"/>
          <a:lstStyle/>
          <a:p>
            <a:pPr algn="l"/>
            <a:endParaRPr lang="en-GB"/>
          </a:p>
        </p:txBody>
      </p:sp>
      <p:sp>
        <p:nvSpPr>
          <p:cNvPr id="7" name="Rectangle 6">
            <a:extLst>
              <a:ext uri="{FF2B5EF4-FFF2-40B4-BE49-F238E27FC236}">
                <a16:creationId xmlns:a16="http://schemas.microsoft.com/office/drawing/2014/main" id="{04B36201-2DE3-29F9-4567-0D5100A7C7F5}"/>
              </a:ext>
            </a:extLst>
          </p:cNvPr>
          <p:cNvSpPr/>
          <p:nvPr/>
        </p:nvSpPr>
        <p:spPr>
          <a:xfrm>
            <a:off x="6660951" y="1099225"/>
            <a:ext cx="5040000" cy="2493150"/>
          </a:xfrm>
          <a:prstGeom prst="rect">
            <a:avLst/>
          </a:prstGeom>
          <a:solidFill>
            <a:srgbClr val="E8E8E7"/>
          </a:solidFill>
          <a:ln w="9525" cap="flat">
            <a:noFill/>
            <a:prstDash val="solid"/>
            <a:miter/>
          </a:ln>
        </p:spPr>
        <p:txBody>
          <a:bodyPr rtlCol="0" anchor="ctr"/>
          <a:lstStyle/>
          <a:p>
            <a:pPr algn="l"/>
            <a:endParaRPr lang="en-GB"/>
          </a:p>
        </p:txBody>
      </p:sp>
      <p:sp>
        <p:nvSpPr>
          <p:cNvPr id="8" name="TextBox 7">
            <a:extLst>
              <a:ext uri="{FF2B5EF4-FFF2-40B4-BE49-F238E27FC236}">
                <a16:creationId xmlns:a16="http://schemas.microsoft.com/office/drawing/2014/main" id="{E56C0398-3393-5DBA-B9D2-B0219F92A422}"/>
              </a:ext>
            </a:extLst>
          </p:cNvPr>
          <p:cNvSpPr txBox="1"/>
          <p:nvPr/>
        </p:nvSpPr>
        <p:spPr>
          <a:xfrm>
            <a:off x="758757" y="1284051"/>
            <a:ext cx="4727643" cy="2031325"/>
          </a:xfrm>
          <a:prstGeom prst="rect">
            <a:avLst/>
          </a:prstGeom>
          <a:noFill/>
        </p:spPr>
        <p:txBody>
          <a:bodyPr wrap="square" rtlCol="0">
            <a:spAutoFit/>
          </a:bodyPr>
          <a:lstStyle/>
          <a:p>
            <a:r>
              <a:rPr lang="en-GB" b="1" dirty="0"/>
              <a:t>Scenario 7</a:t>
            </a:r>
          </a:p>
          <a:p>
            <a:endParaRPr lang="en-GB" dirty="0"/>
          </a:p>
          <a:p>
            <a:r>
              <a:rPr lang="en-GB" dirty="0"/>
              <a:t>Jack sends a photograph to his grandad via a messaging app. </a:t>
            </a:r>
          </a:p>
          <a:p>
            <a:endParaRPr lang="en-GB" dirty="0"/>
          </a:p>
          <a:p>
            <a:r>
              <a:rPr lang="en-GB" dirty="0"/>
              <a:t>a) Internet </a:t>
            </a:r>
            <a:r>
              <a:rPr lang="en-GB" b="1" dirty="0"/>
              <a:t>and</a:t>
            </a:r>
            <a:r>
              <a:rPr lang="en-GB" dirty="0"/>
              <a:t> World Wide Web</a:t>
            </a:r>
          </a:p>
          <a:p>
            <a:r>
              <a:rPr lang="en-GB" dirty="0"/>
              <a:t>b) Internet </a:t>
            </a:r>
            <a:r>
              <a:rPr lang="en-GB" b="1" dirty="0"/>
              <a:t>but not </a:t>
            </a:r>
            <a:r>
              <a:rPr lang="en-GB" dirty="0"/>
              <a:t>the World Wide Web</a:t>
            </a:r>
          </a:p>
        </p:txBody>
      </p:sp>
      <p:sp>
        <p:nvSpPr>
          <p:cNvPr id="9" name="TextBox 8">
            <a:extLst>
              <a:ext uri="{FF2B5EF4-FFF2-40B4-BE49-F238E27FC236}">
                <a16:creationId xmlns:a16="http://schemas.microsoft.com/office/drawing/2014/main" id="{2492988F-DE15-A2B2-C291-CF43EFF4D4E7}"/>
              </a:ext>
            </a:extLst>
          </p:cNvPr>
          <p:cNvSpPr txBox="1"/>
          <p:nvPr/>
        </p:nvSpPr>
        <p:spPr>
          <a:xfrm>
            <a:off x="6872042" y="1284051"/>
            <a:ext cx="4727643" cy="2031325"/>
          </a:xfrm>
          <a:prstGeom prst="rect">
            <a:avLst/>
          </a:prstGeom>
          <a:noFill/>
        </p:spPr>
        <p:txBody>
          <a:bodyPr wrap="square" rtlCol="0">
            <a:spAutoFit/>
          </a:bodyPr>
          <a:lstStyle/>
          <a:p>
            <a:r>
              <a:rPr lang="en-GB" b="1" dirty="0"/>
              <a:t>Scenario 8</a:t>
            </a:r>
          </a:p>
          <a:p>
            <a:endParaRPr lang="en-GB" dirty="0"/>
          </a:p>
          <a:p>
            <a:r>
              <a:rPr lang="en-GB" dirty="0"/>
              <a:t>Mia uses her smart speaker to ask about the weather.</a:t>
            </a:r>
          </a:p>
          <a:p>
            <a:endParaRPr lang="en-GB" dirty="0"/>
          </a:p>
          <a:p>
            <a:r>
              <a:rPr lang="en-GB" dirty="0"/>
              <a:t>a) Internet </a:t>
            </a:r>
            <a:r>
              <a:rPr lang="en-GB" b="1" dirty="0"/>
              <a:t>and</a:t>
            </a:r>
            <a:r>
              <a:rPr lang="en-GB" dirty="0"/>
              <a:t> World Wide Web</a:t>
            </a:r>
          </a:p>
          <a:p>
            <a:r>
              <a:rPr lang="en-GB" dirty="0"/>
              <a:t>b) Internet </a:t>
            </a:r>
            <a:r>
              <a:rPr lang="en-GB" b="1" dirty="0"/>
              <a:t>but not </a:t>
            </a:r>
            <a:r>
              <a:rPr lang="en-GB" dirty="0"/>
              <a:t>the World Wide Web</a:t>
            </a:r>
          </a:p>
        </p:txBody>
      </p:sp>
      <p:pic>
        <p:nvPicPr>
          <p:cNvPr id="6" name="Picture 5" descr="A group of hands holding smart phones&#10;&#10;AI-generated content may be incorrect.">
            <a:extLst>
              <a:ext uri="{FF2B5EF4-FFF2-40B4-BE49-F238E27FC236}">
                <a16:creationId xmlns:a16="http://schemas.microsoft.com/office/drawing/2014/main" id="{5B3F57AA-956E-49DE-D637-16A6F337660F}"/>
              </a:ext>
            </a:extLst>
          </p:cNvPr>
          <p:cNvPicPr>
            <a:picLocks noChangeAspect="1"/>
          </p:cNvPicPr>
          <p:nvPr/>
        </p:nvPicPr>
        <p:blipFill>
          <a:blip r:embed="rId2">
            <a:extLst>
              <a:ext uri="{28A0092B-C50C-407E-A947-70E740481C1C}">
                <a14:useLocalDpi xmlns:a14="http://schemas.microsoft.com/office/drawing/2010/main" val="0"/>
              </a:ext>
            </a:extLst>
          </a:blip>
          <a:srcRect l="40138" t="4737" r="43221" b="65213"/>
          <a:stretch/>
        </p:blipFill>
        <p:spPr>
          <a:xfrm>
            <a:off x="2202447" y="3688962"/>
            <a:ext cx="1815076" cy="2390299"/>
          </a:xfrm>
          <a:prstGeom prst="rect">
            <a:avLst/>
          </a:prstGeom>
        </p:spPr>
      </p:pic>
      <p:pic>
        <p:nvPicPr>
          <p:cNvPr id="11" name="Picture 10" descr="A group of different electronic devices&#10;&#10;AI-generated content may be incorrect.">
            <a:extLst>
              <a:ext uri="{FF2B5EF4-FFF2-40B4-BE49-F238E27FC236}">
                <a16:creationId xmlns:a16="http://schemas.microsoft.com/office/drawing/2014/main" id="{22CFBA05-E4EF-58C0-2DC2-93720B72C36E}"/>
              </a:ext>
            </a:extLst>
          </p:cNvPr>
          <p:cNvPicPr>
            <a:picLocks noChangeAspect="1"/>
          </p:cNvPicPr>
          <p:nvPr/>
        </p:nvPicPr>
        <p:blipFill>
          <a:blip r:embed="rId3">
            <a:extLst>
              <a:ext uri="{28A0092B-C50C-407E-A947-70E740481C1C}">
                <a14:useLocalDpi xmlns:a14="http://schemas.microsoft.com/office/drawing/2010/main" val="0"/>
              </a:ext>
            </a:extLst>
          </a:blip>
          <a:srcRect l="8048" t="10843" r="66707" b="69993"/>
          <a:stretch/>
        </p:blipFill>
        <p:spPr>
          <a:xfrm>
            <a:off x="7711821" y="3592375"/>
            <a:ext cx="2938259" cy="2230503"/>
          </a:xfrm>
          <a:prstGeom prst="rect">
            <a:avLst/>
          </a:prstGeom>
        </p:spPr>
      </p:pic>
    </p:spTree>
    <p:extLst>
      <p:ext uri="{BB962C8B-B14F-4D97-AF65-F5344CB8AC3E}">
        <p14:creationId xmlns:p14="http://schemas.microsoft.com/office/powerpoint/2010/main" val="366080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69E2A-BC49-4079-361E-66F8536BBD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99A0FE-73A1-1E14-5B6E-5D6718B5B749}"/>
              </a:ext>
            </a:extLst>
          </p:cNvPr>
          <p:cNvSpPr>
            <a:spLocks noGrp="1"/>
          </p:cNvSpPr>
          <p:nvPr>
            <p:ph type="title"/>
          </p:nvPr>
        </p:nvSpPr>
        <p:spPr/>
        <p:txBody>
          <a:bodyPr/>
          <a:lstStyle/>
          <a:p>
            <a:r>
              <a:rPr lang="en-GB" dirty="0"/>
              <a:t>Scenario 9 and 10</a:t>
            </a:r>
          </a:p>
        </p:txBody>
      </p:sp>
      <p:sp>
        <p:nvSpPr>
          <p:cNvPr id="4" name="Rectangle 3">
            <a:extLst>
              <a:ext uri="{FF2B5EF4-FFF2-40B4-BE49-F238E27FC236}">
                <a16:creationId xmlns:a16="http://schemas.microsoft.com/office/drawing/2014/main" id="{8BC57FEB-50DA-8D52-51ED-1A14D7C4DE90}"/>
              </a:ext>
            </a:extLst>
          </p:cNvPr>
          <p:cNvSpPr/>
          <p:nvPr/>
        </p:nvSpPr>
        <p:spPr>
          <a:xfrm>
            <a:off x="592315" y="1099225"/>
            <a:ext cx="5040000" cy="2493150"/>
          </a:xfrm>
          <a:prstGeom prst="rect">
            <a:avLst/>
          </a:prstGeom>
          <a:solidFill>
            <a:srgbClr val="E8E8E7"/>
          </a:solidFill>
          <a:ln w="9525" cap="flat">
            <a:noFill/>
            <a:prstDash val="solid"/>
            <a:miter/>
          </a:ln>
        </p:spPr>
        <p:txBody>
          <a:bodyPr rtlCol="0" anchor="ctr"/>
          <a:lstStyle/>
          <a:p>
            <a:pPr algn="l"/>
            <a:endParaRPr lang="en-GB"/>
          </a:p>
        </p:txBody>
      </p:sp>
      <p:sp>
        <p:nvSpPr>
          <p:cNvPr id="7" name="Rectangle 6">
            <a:extLst>
              <a:ext uri="{FF2B5EF4-FFF2-40B4-BE49-F238E27FC236}">
                <a16:creationId xmlns:a16="http://schemas.microsoft.com/office/drawing/2014/main" id="{1D212DC0-5C55-B9D7-F0CD-058E25D3F79C}"/>
              </a:ext>
            </a:extLst>
          </p:cNvPr>
          <p:cNvSpPr/>
          <p:nvPr/>
        </p:nvSpPr>
        <p:spPr>
          <a:xfrm>
            <a:off x="6660951" y="1099225"/>
            <a:ext cx="5040000" cy="2493150"/>
          </a:xfrm>
          <a:prstGeom prst="rect">
            <a:avLst/>
          </a:prstGeom>
          <a:solidFill>
            <a:srgbClr val="E8E8E7"/>
          </a:solidFill>
          <a:ln w="9525" cap="flat">
            <a:noFill/>
            <a:prstDash val="solid"/>
            <a:miter/>
          </a:ln>
        </p:spPr>
        <p:txBody>
          <a:bodyPr rtlCol="0" anchor="ctr"/>
          <a:lstStyle/>
          <a:p>
            <a:pPr algn="l"/>
            <a:endParaRPr lang="en-GB"/>
          </a:p>
        </p:txBody>
      </p:sp>
      <p:sp>
        <p:nvSpPr>
          <p:cNvPr id="8" name="TextBox 7">
            <a:extLst>
              <a:ext uri="{FF2B5EF4-FFF2-40B4-BE49-F238E27FC236}">
                <a16:creationId xmlns:a16="http://schemas.microsoft.com/office/drawing/2014/main" id="{117EF28A-8C6F-8DC8-8170-387D2B1626C8}"/>
              </a:ext>
            </a:extLst>
          </p:cNvPr>
          <p:cNvSpPr txBox="1"/>
          <p:nvPr/>
        </p:nvSpPr>
        <p:spPr>
          <a:xfrm>
            <a:off x="758757" y="1284051"/>
            <a:ext cx="4727643" cy="2031325"/>
          </a:xfrm>
          <a:prstGeom prst="rect">
            <a:avLst/>
          </a:prstGeom>
          <a:noFill/>
        </p:spPr>
        <p:txBody>
          <a:bodyPr wrap="square" rtlCol="0">
            <a:spAutoFit/>
          </a:bodyPr>
          <a:lstStyle/>
          <a:p>
            <a:r>
              <a:rPr lang="en-GB" b="1" dirty="0"/>
              <a:t>Scenario 9</a:t>
            </a:r>
          </a:p>
          <a:p>
            <a:endParaRPr lang="en-GB" dirty="0"/>
          </a:p>
          <a:p>
            <a:r>
              <a:rPr lang="en-GB" dirty="0"/>
              <a:t>Using her laptop, Olivia opens her favourite shopping website to buy some trainers.  </a:t>
            </a:r>
          </a:p>
          <a:p>
            <a:endParaRPr lang="en-GB" dirty="0"/>
          </a:p>
          <a:p>
            <a:r>
              <a:rPr lang="en-GB" dirty="0"/>
              <a:t>a) Internet </a:t>
            </a:r>
            <a:r>
              <a:rPr lang="en-GB" b="1" dirty="0"/>
              <a:t>and</a:t>
            </a:r>
            <a:r>
              <a:rPr lang="en-GB" dirty="0"/>
              <a:t> World Wide Web</a:t>
            </a:r>
          </a:p>
          <a:p>
            <a:r>
              <a:rPr lang="en-GB" dirty="0"/>
              <a:t>b) Internet </a:t>
            </a:r>
            <a:r>
              <a:rPr lang="en-GB" b="1" dirty="0"/>
              <a:t>but not </a:t>
            </a:r>
            <a:r>
              <a:rPr lang="en-GB" dirty="0"/>
              <a:t>the World Wide Web</a:t>
            </a:r>
          </a:p>
        </p:txBody>
      </p:sp>
      <p:sp>
        <p:nvSpPr>
          <p:cNvPr id="9" name="TextBox 8">
            <a:extLst>
              <a:ext uri="{FF2B5EF4-FFF2-40B4-BE49-F238E27FC236}">
                <a16:creationId xmlns:a16="http://schemas.microsoft.com/office/drawing/2014/main" id="{69916EDB-DF43-5D66-DE88-C72C744B2B01}"/>
              </a:ext>
            </a:extLst>
          </p:cNvPr>
          <p:cNvSpPr txBox="1"/>
          <p:nvPr/>
        </p:nvSpPr>
        <p:spPr>
          <a:xfrm>
            <a:off x="6872042" y="1284051"/>
            <a:ext cx="4727643" cy="2031325"/>
          </a:xfrm>
          <a:prstGeom prst="rect">
            <a:avLst/>
          </a:prstGeom>
          <a:noFill/>
        </p:spPr>
        <p:txBody>
          <a:bodyPr wrap="square" rtlCol="0">
            <a:spAutoFit/>
          </a:bodyPr>
          <a:lstStyle/>
          <a:p>
            <a:r>
              <a:rPr lang="en-GB" b="1" dirty="0"/>
              <a:t>Scenario 10</a:t>
            </a:r>
          </a:p>
          <a:p>
            <a:endParaRPr lang="en-GB" dirty="0"/>
          </a:p>
          <a:p>
            <a:r>
              <a:rPr lang="en-GB" dirty="0"/>
              <a:t>Using his tablet, Ethan opens his favourite shopping app to buy some trainers.  </a:t>
            </a:r>
          </a:p>
          <a:p>
            <a:endParaRPr lang="en-GB" dirty="0"/>
          </a:p>
          <a:p>
            <a:r>
              <a:rPr lang="en-GB" dirty="0"/>
              <a:t>a) Internet </a:t>
            </a:r>
            <a:r>
              <a:rPr lang="en-GB" b="1" dirty="0"/>
              <a:t>and</a:t>
            </a:r>
            <a:r>
              <a:rPr lang="en-GB" dirty="0"/>
              <a:t> World Wide Web</a:t>
            </a:r>
          </a:p>
          <a:p>
            <a:r>
              <a:rPr lang="en-GB" dirty="0"/>
              <a:t>b) Internet </a:t>
            </a:r>
            <a:r>
              <a:rPr lang="en-GB" b="1" dirty="0"/>
              <a:t>but not </a:t>
            </a:r>
            <a:r>
              <a:rPr lang="en-GB" dirty="0"/>
              <a:t>the World Wide Web</a:t>
            </a:r>
          </a:p>
        </p:txBody>
      </p:sp>
      <p:pic>
        <p:nvPicPr>
          <p:cNvPr id="13" name="Picture 12" descr="A hand holding a phone with a screen showing a shoe shop&#10;&#10;AI-generated content may be incorrect.">
            <a:extLst>
              <a:ext uri="{FF2B5EF4-FFF2-40B4-BE49-F238E27FC236}">
                <a16:creationId xmlns:a16="http://schemas.microsoft.com/office/drawing/2014/main" id="{5EDF66C6-F492-7AF0-73F7-4A28ED865A7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961" b="90430" l="9961" r="89844">
                        <a14:foregroundMark x1="46484" y1="90430" x2="46484" y2="90430"/>
                      </a14:backgroundRemoval>
                    </a14:imgEffect>
                  </a14:imgLayer>
                </a14:imgProps>
              </a:ext>
              <a:ext uri="{28A0092B-C50C-407E-A947-70E740481C1C}">
                <a14:useLocalDpi xmlns:a14="http://schemas.microsoft.com/office/drawing/2010/main" val="0"/>
              </a:ext>
            </a:extLst>
          </a:blip>
          <a:srcRect l="13365" t="10206" r="13032" b="6017"/>
          <a:stretch/>
        </p:blipFill>
        <p:spPr>
          <a:xfrm>
            <a:off x="8156749" y="3688962"/>
            <a:ext cx="2048403" cy="2331515"/>
          </a:xfrm>
          <a:prstGeom prst="rect">
            <a:avLst/>
          </a:prstGeom>
        </p:spPr>
      </p:pic>
      <p:pic>
        <p:nvPicPr>
          <p:cNvPr id="17" name="Picture 16" descr="A computer with a website on it&#10;&#10;AI-generated content may be incorrect.">
            <a:extLst>
              <a:ext uri="{FF2B5EF4-FFF2-40B4-BE49-F238E27FC236}">
                <a16:creationId xmlns:a16="http://schemas.microsoft.com/office/drawing/2014/main" id="{11A80A81-42CF-A83B-A219-D96463CF68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1534" y="3688961"/>
            <a:ext cx="3688530" cy="2331515"/>
          </a:xfrm>
          <a:prstGeom prst="rect">
            <a:avLst/>
          </a:prstGeom>
        </p:spPr>
      </p:pic>
    </p:spTree>
    <p:extLst>
      <p:ext uri="{BB962C8B-B14F-4D97-AF65-F5344CB8AC3E}">
        <p14:creationId xmlns:p14="http://schemas.microsoft.com/office/powerpoint/2010/main" val="3383367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C54CA-AA22-0E79-F173-2FDAA2FE4E16}"/>
              </a:ext>
            </a:extLst>
          </p:cNvPr>
          <p:cNvSpPr>
            <a:spLocks noGrp="1"/>
          </p:cNvSpPr>
          <p:nvPr>
            <p:ph type="title"/>
          </p:nvPr>
        </p:nvSpPr>
        <p:spPr/>
        <p:txBody>
          <a:bodyPr/>
          <a:lstStyle/>
          <a:p>
            <a:r>
              <a:rPr lang="en-GB" dirty="0"/>
              <a:t>Activity 1 - Answers</a:t>
            </a:r>
          </a:p>
        </p:txBody>
      </p:sp>
      <p:graphicFrame>
        <p:nvGraphicFramePr>
          <p:cNvPr id="4" name="Table 3">
            <a:extLst>
              <a:ext uri="{FF2B5EF4-FFF2-40B4-BE49-F238E27FC236}">
                <a16:creationId xmlns:a16="http://schemas.microsoft.com/office/drawing/2014/main" id="{70A476BD-969F-21FA-47D6-60B31F112078}"/>
              </a:ext>
            </a:extLst>
          </p:cNvPr>
          <p:cNvGraphicFramePr>
            <a:graphicFrameLocks noGrp="1"/>
          </p:cNvGraphicFramePr>
          <p:nvPr>
            <p:extLst>
              <p:ext uri="{D42A27DB-BD31-4B8C-83A1-F6EECF244321}">
                <p14:modId xmlns:p14="http://schemas.microsoft.com/office/powerpoint/2010/main" val="2080138991"/>
              </p:ext>
            </p:extLst>
          </p:nvPr>
        </p:nvGraphicFramePr>
        <p:xfrm>
          <a:off x="981412" y="1002638"/>
          <a:ext cx="10399950" cy="4926736"/>
        </p:xfrm>
        <a:graphic>
          <a:graphicData uri="http://schemas.openxmlformats.org/drawingml/2006/table">
            <a:tbl>
              <a:tblPr firstRow="1" bandRow="1">
                <a:tableStyleId>{5C22544A-7EE6-4342-B048-85BDC9FD1C3A}</a:tableStyleId>
              </a:tblPr>
              <a:tblGrid>
                <a:gridCol w="5199975">
                  <a:extLst>
                    <a:ext uri="{9D8B030D-6E8A-4147-A177-3AD203B41FA5}">
                      <a16:colId xmlns:a16="http://schemas.microsoft.com/office/drawing/2014/main" val="3124572645"/>
                    </a:ext>
                  </a:extLst>
                </a:gridCol>
                <a:gridCol w="5199975">
                  <a:extLst>
                    <a:ext uri="{9D8B030D-6E8A-4147-A177-3AD203B41FA5}">
                      <a16:colId xmlns:a16="http://schemas.microsoft.com/office/drawing/2014/main" val="952013433"/>
                    </a:ext>
                  </a:extLst>
                </a:gridCol>
              </a:tblGrid>
              <a:tr h="430288">
                <a:tc>
                  <a:txBody>
                    <a:bodyPr/>
                    <a:lstStyle/>
                    <a:p>
                      <a:pPr algn="ctr"/>
                      <a:r>
                        <a:rPr lang="en-GB" dirty="0">
                          <a:solidFill>
                            <a:schemeClr val="tx1"/>
                          </a:solidFill>
                        </a:rPr>
                        <a:t>Internet </a:t>
                      </a:r>
                      <a:r>
                        <a:rPr lang="en-GB" b="1" dirty="0">
                          <a:solidFill>
                            <a:schemeClr val="tx1"/>
                          </a:solidFill>
                        </a:rPr>
                        <a:t>and</a:t>
                      </a:r>
                      <a:r>
                        <a:rPr lang="en-GB" dirty="0">
                          <a:solidFill>
                            <a:schemeClr val="tx1"/>
                          </a:solidFill>
                        </a:rPr>
                        <a:t> World Wide Web (a)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dirty="0">
                          <a:solidFill>
                            <a:schemeClr val="tx1"/>
                          </a:solidFill>
                        </a:rPr>
                        <a:t>Internet </a:t>
                      </a:r>
                      <a:r>
                        <a:rPr lang="en-GB" b="1" dirty="0">
                          <a:solidFill>
                            <a:schemeClr val="tx1"/>
                          </a:solidFill>
                        </a:rPr>
                        <a:t>but not </a:t>
                      </a:r>
                      <a:r>
                        <a:rPr lang="en-GB" dirty="0">
                          <a:solidFill>
                            <a:schemeClr val="tx1"/>
                          </a:solidFill>
                        </a:rPr>
                        <a:t>the World Wide Web (b)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64014344"/>
                  </a:ext>
                </a:extLst>
              </a:tr>
              <a:tr h="7494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1. </a:t>
                      </a:r>
                      <a:r>
                        <a:rPr lang="en-GB" dirty="0"/>
                        <a:t>Ann logs onto her laptop and uses a website  to find information about dinosaurs.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4. </a:t>
                      </a:r>
                      <a:r>
                        <a:rPr lang="en-GB" dirty="0"/>
                        <a:t>Opening his music app, Jamal plays a new song to his friend.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5584759"/>
                  </a:ext>
                </a:extLst>
              </a:tr>
              <a:tr h="749408">
                <a:tc>
                  <a:txBody>
                    <a:bodyPr/>
                    <a:lstStyle/>
                    <a:p>
                      <a:r>
                        <a:rPr lang="en-GB" dirty="0">
                          <a:solidFill>
                            <a:schemeClr val="tx1"/>
                          </a:solidFill>
                        </a:rPr>
                        <a:t>2. </a:t>
                      </a:r>
                      <a:r>
                        <a:rPr lang="en-GB" dirty="0"/>
                        <a:t>Using his web browser, Ahmed logs on to Purple Mash and practices his times tables.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5. </a:t>
                      </a:r>
                      <a:r>
                        <a:rPr lang="en-GB" dirty="0"/>
                        <a:t>Molly opens her video calling app and calls her auntie in America.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94503435"/>
                  </a:ext>
                </a:extLst>
              </a:tr>
              <a:tr h="7494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3. </a:t>
                      </a:r>
                      <a:r>
                        <a:rPr lang="en-GB" dirty="0"/>
                        <a:t>On her phone Jamilla opens the web browser and logs into her email account.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6. </a:t>
                      </a:r>
                      <a:r>
                        <a:rPr lang="en-GB" dirty="0"/>
                        <a:t>Maria plays an online game on her games console against a friend in another city.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89279270"/>
                  </a:ext>
                </a:extLst>
              </a:tr>
              <a:tr h="7494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9. </a:t>
                      </a:r>
                      <a:r>
                        <a:rPr lang="en-GB" dirty="0"/>
                        <a:t>Using her laptop, Olivia opens her favourite shopping website to buy some trainers.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7. </a:t>
                      </a:r>
                      <a:r>
                        <a:rPr lang="en-GB" dirty="0"/>
                        <a:t>Jack sends a photograph to his grandad via a messaging app.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7077612"/>
                  </a:ext>
                </a:extLst>
              </a:tr>
              <a:tr h="749408">
                <a:tc>
                  <a:txBody>
                    <a:bodyPr/>
                    <a:lstStyle/>
                    <a:p>
                      <a:endParaRPr lang="en-GB"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8. Mia asks her smart speaker what the weather will be tomorrow.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04894831"/>
                  </a:ext>
                </a:extLst>
              </a:tr>
              <a:tr h="749408">
                <a:tc>
                  <a:txBody>
                    <a:bodyPr/>
                    <a:lstStyle/>
                    <a:p>
                      <a:endParaRPr lang="en-GB"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10. Using his tablet, Ethan opens his favourite shopping app to buy some trainers.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0955942"/>
                  </a:ext>
                </a:extLst>
              </a:tr>
            </a:tbl>
          </a:graphicData>
        </a:graphic>
      </p:graphicFrame>
    </p:spTree>
    <p:extLst>
      <p:ext uri="{BB962C8B-B14F-4D97-AF65-F5344CB8AC3E}">
        <p14:creationId xmlns:p14="http://schemas.microsoft.com/office/powerpoint/2010/main" val="2578837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86D5D-C424-7F82-23E6-D32A5C8F69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4E94A1-97E2-2998-E232-0A437319E395}"/>
              </a:ext>
            </a:extLst>
          </p:cNvPr>
          <p:cNvSpPr>
            <a:spLocks noGrp="1"/>
          </p:cNvSpPr>
          <p:nvPr>
            <p:ph type="title"/>
          </p:nvPr>
        </p:nvSpPr>
        <p:spPr/>
        <p:txBody>
          <a:bodyPr/>
          <a:lstStyle/>
          <a:p>
            <a:r>
              <a:rPr lang="en-GB"/>
              <a:t>Extension </a:t>
            </a:r>
            <a:endParaRPr lang="en-GB" dirty="0"/>
          </a:p>
        </p:txBody>
      </p:sp>
      <p:sp>
        <p:nvSpPr>
          <p:cNvPr id="5" name="Content Placeholder 4">
            <a:extLst>
              <a:ext uri="{FF2B5EF4-FFF2-40B4-BE49-F238E27FC236}">
                <a16:creationId xmlns:a16="http://schemas.microsoft.com/office/drawing/2014/main" id="{CA69887F-B7E8-CD12-2571-E4509556FC11}"/>
              </a:ext>
            </a:extLst>
          </p:cNvPr>
          <p:cNvSpPr>
            <a:spLocks noGrp="1"/>
          </p:cNvSpPr>
          <p:nvPr>
            <p:ph idx="1"/>
          </p:nvPr>
        </p:nvSpPr>
        <p:spPr/>
        <p:txBody>
          <a:bodyPr/>
          <a:lstStyle/>
          <a:p>
            <a:r>
              <a:rPr lang="en-GB" dirty="0"/>
              <a:t>From your 2Dos, open the quiz ‘</a:t>
            </a:r>
            <a:r>
              <a:rPr lang="en-GB" b="1" dirty="0"/>
              <a:t>Internet and World Wide Web</a:t>
            </a:r>
            <a:r>
              <a:rPr lang="en-GB" dirty="0"/>
              <a:t>’</a:t>
            </a:r>
          </a:p>
          <a:p>
            <a:r>
              <a:rPr lang="en-GB" dirty="0"/>
              <a:t>Complete the quiz to show what you’ve learnt about the internet, the World Wide Web, and the services that use them.</a:t>
            </a:r>
          </a:p>
        </p:txBody>
      </p:sp>
      <p:pic>
        <p:nvPicPr>
          <p:cNvPr id="9" name="Picture Placeholder 8">
            <a:extLst>
              <a:ext uri="{FF2B5EF4-FFF2-40B4-BE49-F238E27FC236}">
                <a16:creationId xmlns:a16="http://schemas.microsoft.com/office/drawing/2014/main" id="{9232D195-BF24-2C06-BC39-2EED423C0C7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497" t="-4561" r="58847" b="4561"/>
          <a:stretch/>
        </p:blipFill>
        <p:spPr>
          <a:xfrm>
            <a:off x="7394372" y="1275709"/>
            <a:ext cx="4306579" cy="4306582"/>
          </a:xfrm>
        </p:spPr>
      </p:pic>
    </p:spTree>
    <p:extLst>
      <p:ext uri="{BB962C8B-B14F-4D97-AF65-F5344CB8AC3E}">
        <p14:creationId xmlns:p14="http://schemas.microsoft.com/office/powerpoint/2010/main" val="850085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ck top right">
            <a:extLst>
              <a:ext uri="{FF2B5EF4-FFF2-40B4-BE49-F238E27FC236}">
                <a16:creationId xmlns:a16="http://schemas.microsoft.com/office/drawing/2014/main" id="{1448E77D-D061-31E1-9C79-B42131A8A2D8}"/>
              </a:ext>
            </a:extLst>
          </p:cNvPr>
          <p:cNvSpPr txBox="1"/>
          <p:nvPr/>
        </p:nvSpPr>
        <p:spPr>
          <a:xfrm>
            <a:off x="6700628" y="1213926"/>
            <a:ext cx="3420000" cy="2159731"/>
          </a:xfrm>
          <a:prstGeom prst="roundRect">
            <a:avLst>
              <a:gd name="adj" fmla="val 7843"/>
            </a:avLst>
          </a:prstGeom>
          <a:solidFill>
            <a:srgbClr val="8E24AA"/>
          </a:solidFill>
          <a:effectLst>
            <a:outerShdw blurRad="63500" sx="102000" sy="102000" algn="ctr" rotWithShape="0">
              <a:prstClr val="black">
                <a:alpha val="40000"/>
              </a:prstClr>
            </a:outerShdw>
          </a:effec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b="1" dirty="0">
                <a:solidFill>
                  <a:schemeClr val="bg1"/>
                </a:solidFill>
              </a:rPr>
              <a:t> </a:t>
            </a:r>
            <a:r>
              <a:rPr lang="en-GB" sz="2800" b="1" dirty="0">
                <a:solidFill>
                  <a:schemeClr val="bg1"/>
                </a:solidFill>
              </a:rPr>
              <a:t>Web Browser: </a:t>
            </a:r>
            <a:r>
              <a:rPr lang="en-GB" sz="2800" dirty="0">
                <a:solidFill>
                  <a:schemeClr val="bg1"/>
                </a:solidFill>
              </a:rPr>
              <a:t>A program used to look at websites. </a:t>
            </a:r>
          </a:p>
        </p:txBody>
      </p:sp>
      <p:sp>
        <p:nvSpPr>
          <p:cNvPr id="18" name="front top right">
            <a:extLst>
              <a:ext uri="{FF2B5EF4-FFF2-40B4-BE49-F238E27FC236}">
                <a16:creationId xmlns:a16="http://schemas.microsoft.com/office/drawing/2014/main" id="{1448E77D-D061-31E1-9C79-B42131A8A2D8}"/>
              </a:ext>
            </a:extLst>
          </p:cNvPr>
          <p:cNvSpPr txBox="1"/>
          <p:nvPr/>
        </p:nvSpPr>
        <p:spPr>
          <a:xfrm>
            <a:off x="6700628" y="1223039"/>
            <a:ext cx="3420000" cy="2159729"/>
          </a:xfrm>
          <a:prstGeom prst="roundRect">
            <a:avLst>
              <a:gd name="adj" fmla="val 7843"/>
            </a:avLst>
          </a:prstGeom>
          <a:solidFill>
            <a:schemeClr val="bg1"/>
          </a:solidFill>
          <a:ln w="57150">
            <a:solidFill>
              <a:srgbClr val="BA68C8"/>
            </a:solidFill>
          </a:ln>
          <a:effectLst/>
        </p:spPr>
        <p:txBody>
          <a:bodyPr wrap="square" lIns="91440" tIns="45720" rIns="91440" bIns="45720" anchor="ctr">
            <a:noAutofit/>
          </a:bodyPr>
          <a:lstStyle>
            <a:defPPr>
              <a:defRPr lang="en-US"/>
            </a:defPPr>
            <a:lvl1pPr>
              <a:lnSpc>
                <a:spcPct val="100000"/>
              </a:lnSpc>
              <a:spcAft>
                <a:spcPts val="600"/>
              </a:spcAft>
              <a:buBlip>
                <a:blip r:embed="rId3"/>
              </a:buBlip>
              <a:defRPr b="1">
                <a:solidFill>
                  <a:schemeClr val="bg1"/>
                </a:solidFill>
                <a:latin typeface="Nunito" panose="00000500000000000000" pitchFamily="2" charset="0"/>
                <a:ea typeface="Times New Roman" panose="02020603050405020304" pitchFamily="18" charset="0"/>
                <a:cs typeface="Times New Roman" panose="02020603050405020304" pitchFamily="18" charset="0"/>
              </a:defRPr>
            </a:lvl1pPr>
          </a:lstStyle>
          <a:p>
            <a:pPr algn="ctr">
              <a:buNone/>
            </a:pPr>
            <a:r>
              <a:rPr lang="en-GB" sz="2800" dirty="0">
                <a:solidFill>
                  <a:srgbClr val="BA68C8"/>
                </a:solidFill>
              </a:rPr>
              <a:t>Web Browser</a:t>
            </a:r>
          </a:p>
        </p:txBody>
      </p:sp>
      <p:sp>
        <p:nvSpPr>
          <p:cNvPr id="6" name="back bottom left">
            <a:extLst>
              <a:ext uri="{FF2B5EF4-FFF2-40B4-BE49-F238E27FC236}">
                <a16:creationId xmlns:a16="http://schemas.microsoft.com/office/drawing/2014/main" id="{2A644A48-A438-FBDD-A1E9-15F7543709FB}"/>
              </a:ext>
            </a:extLst>
          </p:cNvPr>
          <p:cNvSpPr txBox="1"/>
          <p:nvPr/>
        </p:nvSpPr>
        <p:spPr>
          <a:xfrm>
            <a:off x="1566712" y="3649310"/>
            <a:ext cx="3419999" cy="2158653"/>
          </a:xfrm>
          <a:prstGeom prst="roundRect">
            <a:avLst>
              <a:gd name="adj" fmla="val 7843"/>
            </a:avLst>
          </a:prstGeom>
          <a:solidFill>
            <a:srgbClr val="8E24AA"/>
          </a:solidFill>
          <a:effectLst>
            <a:outerShdw blurRad="63500" sx="102000" sy="102000" algn="ctr" rotWithShape="0">
              <a:prstClr val="black">
                <a:alpha val="40000"/>
              </a:prstClr>
            </a:outerShdw>
          </a:effec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b="1" dirty="0">
                <a:solidFill>
                  <a:schemeClr val="bg1"/>
                </a:solidFill>
              </a:rPr>
              <a:t> </a:t>
            </a:r>
            <a:r>
              <a:rPr lang="en-GB" sz="2800" b="1" dirty="0">
                <a:solidFill>
                  <a:schemeClr val="bg1"/>
                </a:solidFill>
              </a:rPr>
              <a:t>Email: </a:t>
            </a:r>
            <a:r>
              <a:rPr lang="en-GB" sz="2800" dirty="0">
                <a:solidFill>
                  <a:schemeClr val="bg1"/>
                </a:solidFill>
              </a:rPr>
              <a:t>A method of sending messages over the internet</a:t>
            </a:r>
            <a:endParaRPr lang="en-GB" sz="2400" dirty="0">
              <a:solidFill>
                <a:schemeClr val="bg1"/>
              </a:solidFill>
            </a:endParaRPr>
          </a:p>
        </p:txBody>
      </p:sp>
      <p:sp>
        <p:nvSpPr>
          <p:cNvPr id="31" name="front bottom left">
            <a:extLst>
              <a:ext uri="{FF2B5EF4-FFF2-40B4-BE49-F238E27FC236}">
                <a16:creationId xmlns:a16="http://schemas.microsoft.com/office/drawing/2014/main" id="{1C03351C-FEAB-4AD6-8095-1AB56078A36E}"/>
              </a:ext>
            </a:extLst>
          </p:cNvPr>
          <p:cNvSpPr txBox="1"/>
          <p:nvPr/>
        </p:nvSpPr>
        <p:spPr>
          <a:xfrm>
            <a:off x="1570618" y="3675068"/>
            <a:ext cx="3420000" cy="2157465"/>
          </a:xfrm>
          <a:prstGeom prst="roundRect">
            <a:avLst>
              <a:gd name="adj" fmla="val 8425"/>
            </a:avLst>
          </a:prstGeom>
          <a:solidFill>
            <a:schemeClr val="bg1"/>
          </a:solidFill>
          <a:ln w="57150">
            <a:solidFill>
              <a:srgbClr val="BA68C8"/>
            </a:solidFill>
          </a:ln>
          <a:effectLst/>
        </p:spPr>
        <p:txBody>
          <a:bodyPr wrap="square" anchor="ctr">
            <a:noAutofit/>
          </a:bodyPr>
          <a:lstStyle/>
          <a:p>
            <a:pPr algn="ctr">
              <a:buNone/>
            </a:pPr>
            <a:r>
              <a:rPr lang="en-US" sz="2800" b="1" dirty="0">
                <a:solidFill>
                  <a:srgbClr val="BA68C8"/>
                </a:solidFill>
                <a:latin typeface="Nunito" pitchFamily="2" charset="0"/>
              </a:rPr>
              <a:t>Email</a:t>
            </a:r>
            <a:endParaRPr lang="en-GB" sz="2800" b="1" dirty="0">
              <a:solidFill>
                <a:srgbClr val="BA68C8"/>
              </a:solidFill>
              <a:latin typeface="Nunito" pitchFamily="2" charset="0"/>
            </a:endParaRPr>
          </a:p>
        </p:txBody>
      </p:sp>
      <p:sp>
        <p:nvSpPr>
          <p:cNvPr id="5" name="last top left box">
            <a:extLst>
              <a:ext uri="{FF2B5EF4-FFF2-40B4-BE49-F238E27FC236}">
                <a16:creationId xmlns:a16="http://schemas.microsoft.com/office/drawing/2014/main" id="{7826159E-945A-F86C-E219-439FEBE20035}"/>
              </a:ext>
            </a:extLst>
          </p:cNvPr>
          <p:cNvSpPr txBox="1"/>
          <p:nvPr/>
        </p:nvSpPr>
        <p:spPr>
          <a:xfrm>
            <a:off x="1570614" y="1189397"/>
            <a:ext cx="3416100" cy="2160000"/>
          </a:xfrm>
          <a:prstGeom prst="roundRect">
            <a:avLst>
              <a:gd name="adj" fmla="val 7843"/>
            </a:avLst>
          </a:prstGeom>
          <a:solidFill>
            <a:srgbClr val="8E24AA"/>
          </a:solidFill>
          <a:effectLst>
            <a:outerShdw blurRad="63500" sx="102000" sy="102000" algn="ctr" rotWithShape="0">
              <a:prstClr val="black">
                <a:alpha val="40000"/>
              </a:prstClr>
            </a:outerShdw>
          </a:effec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b="1" dirty="0">
                <a:solidFill>
                  <a:schemeClr val="bg1"/>
                </a:solidFill>
              </a:rPr>
              <a:t> World Wide Web (WWW): </a:t>
            </a:r>
            <a:r>
              <a:rPr lang="en-GB" sz="2400" dirty="0">
                <a:solidFill>
                  <a:schemeClr val="bg1"/>
                </a:solidFill>
              </a:rPr>
              <a:t>A service on the internet that includes websites and web pages.</a:t>
            </a:r>
          </a:p>
        </p:txBody>
      </p:sp>
      <p:sp>
        <p:nvSpPr>
          <p:cNvPr id="29" name="first top left box">
            <a:extLst>
              <a:ext uri="{FF2B5EF4-FFF2-40B4-BE49-F238E27FC236}">
                <a16:creationId xmlns:a16="http://schemas.microsoft.com/office/drawing/2014/main" id="{2093B9D2-75A7-9FD6-AA87-518A5116890E}"/>
              </a:ext>
            </a:extLst>
          </p:cNvPr>
          <p:cNvSpPr txBox="1"/>
          <p:nvPr/>
        </p:nvSpPr>
        <p:spPr>
          <a:xfrm>
            <a:off x="1574522" y="1213658"/>
            <a:ext cx="3416099" cy="2159999"/>
          </a:xfrm>
          <a:prstGeom prst="roundRect">
            <a:avLst>
              <a:gd name="adj" fmla="val 7843"/>
            </a:avLst>
          </a:prstGeom>
          <a:solidFill>
            <a:schemeClr val="bg1"/>
          </a:solidFill>
          <a:ln w="57150">
            <a:solidFill>
              <a:srgbClr val="BA68C8"/>
            </a:solidFill>
          </a:ln>
          <a:effectLst/>
        </p:spPr>
        <p:txBody>
          <a:bodyPr wrap="square" anchor="ctr">
            <a:noAutofit/>
          </a:bodyPr>
          <a:lstStyle>
            <a:defPPr>
              <a:defRPr lang="en-US"/>
            </a:defPPr>
            <a:lvl1pPr>
              <a:lnSpc>
                <a:spcPct val="100000"/>
              </a:lnSpc>
              <a:spcAft>
                <a:spcPts val="600"/>
              </a:spcAft>
              <a:buBlip>
                <a:blip r:embed="rId3"/>
              </a:buBlip>
              <a:defRPr b="1">
                <a:solidFill>
                  <a:schemeClr val="bg1"/>
                </a:solidFill>
                <a:latin typeface="Nunito" panose="00000500000000000000" pitchFamily="2" charset="0"/>
                <a:ea typeface="Times New Roman" panose="02020603050405020304" pitchFamily="18" charset="0"/>
                <a:cs typeface="Times New Roman" panose="02020603050405020304" pitchFamily="18" charset="0"/>
              </a:defRPr>
            </a:lvl1pPr>
          </a:lstStyle>
          <a:p>
            <a:pPr algn="ctr">
              <a:buNone/>
            </a:pPr>
            <a:r>
              <a:rPr lang="en-GB" sz="2800" dirty="0">
                <a:solidFill>
                  <a:srgbClr val="BA68C8"/>
                </a:solidFill>
              </a:rPr>
              <a:t>World Wide Web (WWW)</a:t>
            </a:r>
          </a:p>
        </p:txBody>
      </p:sp>
      <p:sp>
        <p:nvSpPr>
          <p:cNvPr id="3" name="back middle">
            <a:extLst>
              <a:ext uri="{FF2B5EF4-FFF2-40B4-BE49-F238E27FC236}">
                <a16:creationId xmlns:a16="http://schemas.microsoft.com/office/drawing/2014/main" id="{36AE20D4-E27C-727C-BC98-3D8C390AE93F}"/>
              </a:ext>
            </a:extLst>
          </p:cNvPr>
          <p:cNvSpPr txBox="1"/>
          <p:nvPr/>
        </p:nvSpPr>
        <p:spPr>
          <a:xfrm>
            <a:off x="6700624" y="3675068"/>
            <a:ext cx="3420000" cy="2159731"/>
          </a:xfrm>
          <a:prstGeom prst="roundRect">
            <a:avLst>
              <a:gd name="adj" fmla="val 7843"/>
            </a:avLst>
          </a:prstGeom>
          <a:solidFill>
            <a:srgbClr val="8E24AA"/>
          </a:solidFill>
          <a:effectLst>
            <a:outerShdw blurRad="63500" sx="102000" sy="102000" algn="ctr" rotWithShape="0">
              <a:prstClr val="black">
                <a:alpha val="40000"/>
              </a:prstClr>
            </a:outerShdw>
          </a:effec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b="1" dirty="0">
                <a:solidFill>
                  <a:schemeClr val="bg1"/>
                </a:solidFill>
              </a:rPr>
              <a:t> </a:t>
            </a:r>
            <a:r>
              <a:rPr lang="en-GB" sz="2800" b="1" dirty="0">
                <a:solidFill>
                  <a:schemeClr val="bg1"/>
                </a:solidFill>
              </a:rPr>
              <a:t>Website: </a:t>
            </a:r>
            <a:r>
              <a:rPr lang="en-GB" sz="2800" dirty="0">
                <a:solidFill>
                  <a:schemeClr val="bg1"/>
                </a:solidFill>
              </a:rPr>
              <a:t>A collection of pages of information on the Web.</a:t>
            </a:r>
          </a:p>
        </p:txBody>
      </p:sp>
      <p:sp>
        <p:nvSpPr>
          <p:cNvPr id="9" name="front middle">
            <a:extLst>
              <a:ext uri="{FF2B5EF4-FFF2-40B4-BE49-F238E27FC236}">
                <a16:creationId xmlns:a16="http://schemas.microsoft.com/office/drawing/2014/main" id="{FB3E8887-857A-2830-1DBF-F9D2DF110079}"/>
              </a:ext>
            </a:extLst>
          </p:cNvPr>
          <p:cNvSpPr txBox="1"/>
          <p:nvPr/>
        </p:nvSpPr>
        <p:spPr>
          <a:xfrm>
            <a:off x="6700628" y="3675068"/>
            <a:ext cx="3420000" cy="2159729"/>
          </a:xfrm>
          <a:prstGeom prst="roundRect">
            <a:avLst>
              <a:gd name="adj" fmla="val 7843"/>
            </a:avLst>
          </a:prstGeom>
          <a:solidFill>
            <a:schemeClr val="bg1"/>
          </a:solidFill>
          <a:ln w="57150">
            <a:solidFill>
              <a:srgbClr val="BA68C8"/>
            </a:solidFill>
          </a:ln>
          <a:effectLst/>
        </p:spPr>
        <p:txBody>
          <a:bodyPr wrap="square" lIns="91440" tIns="45720" rIns="91440" bIns="45720" anchor="ctr">
            <a:noAutofit/>
          </a:bodyPr>
          <a:lstStyle>
            <a:defPPr>
              <a:defRPr lang="en-US"/>
            </a:defPPr>
            <a:lvl1pPr>
              <a:lnSpc>
                <a:spcPct val="100000"/>
              </a:lnSpc>
              <a:spcAft>
                <a:spcPts val="600"/>
              </a:spcAft>
              <a:buBlip>
                <a:blip r:embed="rId3"/>
              </a:buBlip>
              <a:defRPr b="1">
                <a:solidFill>
                  <a:schemeClr val="bg1"/>
                </a:solidFill>
                <a:latin typeface="Nunito" panose="00000500000000000000" pitchFamily="2" charset="0"/>
                <a:ea typeface="Times New Roman" panose="02020603050405020304" pitchFamily="18" charset="0"/>
                <a:cs typeface="Times New Roman" panose="02020603050405020304" pitchFamily="18" charset="0"/>
              </a:defRPr>
            </a:lvl1pPr>
          </a:lstStyle>
          <a:p>
            <a:pPr algn="ctr">
              <a:buNone/>
            </a:pPr>
            <a:r>
              <a:rPr lang="en-GB" sz="2800" dirty="0">
                <a:solidFill>
                  <a:srgbClr val="BA68C8"/>
                </a:solidFill>
              </a:rPr>
              <a:t>Website</a:t>
            </a:r>
          </a:p>
        </p:txBody>
      </p:sp>
      <p:sp>
        <p:nvSpPr>
          <p:cNvPr id="12" name="title">
            <a:extLst>
              <a:ext uri="{FF2B5EF4-FFF2-40B4-BE49-F238E27FC236}">
                <a16:creationId xmlns:a16="http://schemas.microsoft.com/office/drawing/2014/main" id="{534D324D-1D95-9AF3-945C-91ED22043D9E}"/>
              </a:ext>
            </a:extLst>
          </p:cNvPr>
          <p:cNvSpPr>
            <a:spLocks noGrp="1" noRot="1" noMove="1" noResize="1" noEditPoints="1" noAdjustHandles="1" noChangeArrowheads="1" noChangeShapeType="1"/>
          </p:cNvSpPr>
          <p:nvPr>
            <p:ph type="title"/>
          </p:nvPr>
        </p:nvSpPr>
        <p:spPr/>
        <p:txBody>
          <a:bodyPr/>
          <a:lstStyle/>
          <a:p>
            <a:r>
              <a:rPr lang="en-GB" dirty="0"/>
              <a:t>Vocabulary Review</a:t>
            </a:r>
          </a:p>
        </p:txBody>
      </p:sp>
    </p:spTree>
    <p:extLst>
      <p:ext uri="{BB962C8B-B14F-4D97-AF65-F5344CB8AC3E}">
        <p14:creationId xmlns:p14="http://schemas.microsoft.com/office/powerpoint/2010/main" val="707636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ppt_w</p:attrName>
                                        </p:attrNameLst>
                                      </p:cBhvr>
                                      <p:tavLst>
                                        <p:tav tm="0" fmla="#ppt_w*sin(2.5*pi*$)">
                                          <p:val>
                                            <p:fltVal val="0"/>
                                          </p:val>
                                        </p:tav>
                                        <p:tav tm="100000">
                                          <p:val>
                                            <p:fltVal val="1"/>
                                          </p:val>
                                        </p:tav>
                                      </p:tavLst>
                                    </p:anim>
                                    <p:anim calcmode="lin" valueType="num">
                                      <p:cBhvr>
                                        <p:cTn id="9" dur="500" fill="hold"/>
                                        <p:tgtEl>
                                          <p:spTgt spid="18"/>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ppt_w</p:attrName>
                                        </p:attrNameLst>
                                      </p:cBhvr>
                                      <p:tavLst>
                                        <p:tav tm="0" fmla="#ppt_w*sin(2.5*pi*$)">
                                          <p:val>
                                            <p:fltVal val="0"/>
                                          </p:val>
                                        </p:tav>
                                        <p:tav tm="100000">
                                          <p:val>
                                            <p:fltVal val="1"/>
                                          </p:val>
                                        </p:tav>
                                      </p:tavLst>
                                    </p:anim>
                                    <p:anim calcmode="lin" valueType="num">
                                      <p:cBhvr>
                                        <p:cTn id="15" dur="500" fill="hold"/>
                                        <p:tgtEl>
                                          <p:spTgt spid="29"/>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45"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ppt_w</p:attrName>
                                        </p:attrNameLst>
                                      </p:cBhvr>
                                      <p:tavLst>
                                        <p:tav tm="0" fmla="#ppt_w*sin(2.5*pi*$)">
                                          <p:val>
                                            <p:fltVal val="0"/>
                                          </p:val>
                                        </p:tav>
                                        <p:tav tm="100000">
                                          <p:val>
                                            <p:fltVal val="1"/>
                                          </p:val>
                                        </p:tav>
                                      </p:tavLst>
                                    </p:anim>
                                    <p:anim calcmode="lin" valueType="num">
                                      <p:cBhvr>
                                        <p:cTn id="21" dur="500" fill="hold"/>
                                        <p:tgtEl>
                                          <p:spTgt spid="9"/>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45"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anim calcmode="lin" valueType="num">
                                      <p:cBhvr>
                                        <p:cTn id="26" dur="500" fill="hold"/>
                                        <p:tgtEl>
                                          <p:spTgt spid="31"/>
                                        </p:tgtEl>
                                        <p:attrNameLst>
                                          <p:attrName>ppt_w</p:attrName>
                                        </p:attrNameLst>
                                      </p:cBhvr>
                                      <p:tavLst>
                                        <p:tav tm="0" fmla="#ppt_w*sin(2.5*pi*$)">
                                          <p:val>
                                            <p:fltVal val="0"/>
                                          </p:val>
                                        </p:tav>
                                        <p:tav tm="100000">
                                          <p:val>
                                            <p:fltVal val="1"/>
                                          </p:val>
                                        </p:tav>
                                      </p:tavLst>
                                    </p:anim>
                                    <p:anim calcmode="lin" valueType="num">
                                      <p:cBhvr>
                                        <p:cTn id="27" dur="500" fill="hold"/>
                                        <p:tgtEl>
                                          <p:spTgt spid="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18"/>
                    </p:tgtEl>
                  </p:cond>
                </p:stCondLst>
                <p:endSync evt="end" delay="0">
                  <p:rtn val="all"/>
                </p:endSync>
                <p:childTnLst>
                  <p:par>
                    <p:cTn id="29" fill="hold">
                      <p:stCondLst>
                        <p:cond delay="0"/>
                      </p:stCondLst>
                      <p:childTnLst>
                        <p:par>
                          <p:cTn id="30" fill="hold">
                            <p:stCondLst>
                              <p:cond delay="0"/>
                            </p:stCondLst>
                            <p:childTnLst>
                              <p:par>
                                <p:cTn id="31" presetID="45" presetClass="exit" presetSubtype="0" fill="hold" grpId="1" nodeType="clickEffect">
                                  <p:stCondLst>
                                    <p:cond delay="0"/>
                                  </p:stCondLst>
                                  <p:childTnLst>
                                    <p:animEffect transition="out" filter="fade">
                                      <p:cBhvr>
                                        <p:cTn id="32" dur="500"/>
                                        <p:tgtEl>
                                          <p:spTgt spid="18"/>
                                        </p:tgtEl>
                                      </p:cBhvr>
                                    </p:animEffect>
                                    <p:anim calcmode="lin" valueType="num">
                                      <p:cBhvr>
                                        <p:cTn id="33" dur="500"/>
                                        <p:tgtEl>
                                          <p:spTgt spid="1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4" dur="500"/>
                                        <p:tgtEl>
                                          <p:spTgt spid="18"/>
                                        </p:tgtEl>
                                        <p:attrNameLst>
                                          <p:attrName>ppt_h</p:attrName>
                                        </p:attrNameLst>
                                      </p:cBhvr>
                                      <p:tavLst>
                                        <p:tav tm="0">
                                          <p:val>
                                            <p:strVal val="ppt_h"/>
                                          </p:val>
                                        </p:tav>
                                        <p:tav tm="100000">
                                          <p:val>
                                            <p:strVal val="ppt_h"/>
                                          </p:val>
                                        </p:tav>
                                      </p:tavLst>
                                    </p:anim>
                                    <p:set>
                                      <p:cBhvr>
                                        <p:cTn id="3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36" restart="whenNotActive" fill="hold" evtFilter="cancelBubble" nodeType="interactiveSeq">
                <p:stCondLst>
                  <p:cond evt="onClick" delay="0">
                    <p:tgtEl>
                      <p:spTgt spid="29"/>
                    </p:tgtEl>
                  </p:cond>
                </p:stCondLst>
                <p:endSync evt="end" delay="0">
                  <p:rtn val="all"/>
                </p:endSync>
                <p:childTnLst>
                  <p:par>
                    <p:cTn id="37" fill="hold">
                      <p:stCondLst>
                        <p:cond delay="0"/>
                      </p:stCondLst>
                      <p:childTnLst>
                        <p:par>
                          <p:cTn id="38" fill="hold">
                            <p:stCondLst>
                              <p:cond delay="0"/>
                            </p:stCondLst>
                            <p:childTnLst>
                              <p:par>
                                <p:cTn id="39" presetID="45" presetClass="exit" presetSubtype="0" fill="hold" grpId="1" nodeType="clickEffect">
                                  <p:stCondLst>
                                    <p:cond delay="0"/>
                                  </p:stCondLst>
                                  <p:childTnLst>
                                    <p:animEffect transition="out" filter="fade">
                                      <p:cBhvr>
                                        <p:cTn id="40" dur="500"/>
                                        <p:tgtEl>
                                          <p:spTgt spid="29"/>
                                        </p:tgtEl>
                                      </p:cBhvr>
                                    </p:animEffect>
                                    <p:anim calcmode="lin" valueType="num">
                                      <p:cBhvr>
                                        <p:cTn id="41" dur="500"/>
                                        <p:tgtEl>
                                          <p:spTgt spid="2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2" dur="500"/>
                                        <p:tgtEl>
                                          <p:spTgt spid="29"/>
                                        </p:tgtEl>
                                        <p:attrNameLst>
                                          <p:attrName>ppt_h</p:attrName>
                                        </p:attrNameLst>
                                      </p:cBhvr>
                                      <p:tavLst>
                                        <p:tav tm="0">
                                          <p:val>
                                            <p:strVal val="ppt_h"/>
                                          </p:val>
                                        </p:tav>
                                        <p:tav tm="100000">
                                          <p:val>
                                            <p:strVal val="ppt_h"/>
                                          </p:val>
                                        </p:tav>
                                      </p:tavLst>
                                    </p:anim>
                                    <p:set>
                                      <p:cBhvr>
                                        <p:cTn id="43"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44" restart="whenNotActive" fill="hold" evtFilter="cancelBubble" nodeType="interactiveSeq">
                <p:stCondLst>
                  <p:cond evt="onClick" delay="0">
                    <p:tgtEl>
                      <p:spTgt spid="9"/>
                    </p:tgtEl>
                  </p:cond>
                </p:stCondLst>
                <p:endSync evt="end" delay="0">
                  <p:rtn val="all"/>
                </p:endSync>
                <p:childTnLst>
                  <p:par>
                    <p:cTn id="45" fill="hold">
                      <p:stCondLst>
                        <p:cond delay="0"/>
                      </p:stCondLst>
                      <p:childTnLst>
                        <p:par>
                          <p:cTn id="46" fill="hold">
                            <p:stCondLst>
                              <p:cond delay="0"/>
                            </p:stCondLst>
                            <p:childTnLst>
                              <p:par>
                                <p:cTn id="47" presetID="45" presetClass="exit" presetSubtype="0" fill="hold" grpId="1" nodeType="clickEffect">
                                  <p:stCondLst>
                                    <p:cond delay="0"/>
                                  </p:stCondLst>
                                  <p:childTnLst>
                                    <p:animEffect transition="out" filter="fade">
                                      <p:cBhvr>
                                        <p:cTn id="48" dur="500"/>
                                        <p:tgtEl>
                                          <p:spTgt spid="9"/>
                                        </p:tgtEl>
                                      </p:cBhvr>
                                    </p:animEffect>
                                    <p:anim calcmode="lin" valueType="num">
                                      <p:cBhvr>
                                        <p:cTn id="49" dur="500"/>
                                        <p:tgtEl>
                                          <p:spTgt spid="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0" dur="500"/>
                                        <p:tgtEl>
                                          <p:spTgt spid="9"/>
                                        </p:tgtEl>
                                        <p:attrNameLst>
                                          <p:attrName>ppt_h</p:attrName>
                                        </p:attrNameLst>
                                      </p:cBhvr>
                                      <p:tavLst>
                                        <p:tav tm="0">
                                          <p:val>
                                            <p:strVal val="ppt_h"/>
                                          </p:val>
                                        </p:tav>
                                        <p:tav tm="100000">
                                          <p:val>
                                            <p:strVal val="ppt_h"/>
                                          </p:val>
                                        </p:tav>
                                      </p:tavLst>
                                    </p:anim>
                                    <p:set>
                                      <p:cBhvr>
                                        <p:cTn id="51"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52" restart="whenNotActive" fill="hold" evtFilter="cancelBubble" nodeType="interactiveSeq">
                <p:stCondLst>
                  <p:cond evt="onClick" delay="0">
                    <p:tgtEl>
                      <p:spTgt spid="31"/>
                    </p:tgtEl>
                  </p:cond>
                </p:stCondLst>
                <p:endSync evt="end" delay="0">
                  <p:rtn val="all"/>
                </p:endSync>
                <p:childTnLst>
                  <p:par>
                    <p:cTn id="53" fill="hold">
                      <p:stCondLst>
                        <p:cond delay="0"/>
                      </p:stCondLst>
                      <p:childTnLst>
                        <p:par>
                          <p:cTn id="54" fill="hold">
                            <p:stCondLst>
                              <p:cond delay="0"/>
                            </p:stCondLst>
                            <p:childTnLst>
                              <p:par>
                                <p:cTn id="55" presetID="45" presetClass="exit" presetSubtype="0" fill="hold" grpId="1" nodeType="clickEffect">
                                  <p:stCondLst>
                                    <p:cond delay="0"/>
                                  </p:stCondLst>
                                  <p:childTnLst>
                                    <p:animEffect transition="out" filter="fade">
                                      <p:cBhvr>
                                        <p:cTn id="56" dur="500"/>
                                        <p:tgtEl>
                                          <p:spTgt spid="31"/>
                                        </p:tgtEl>
                                      </p:cBhvr>
                                    </p:animEffect>
                                    <p:anim calcmode="lin" valueType="num">
                                      <p:cBhvr>
                                        <p:cTn id="57" dur="500"/>
                                        <p:tgtEl>
                                          <p:spTgt spid="3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8" dur="500"/>
                                        <p:tgtEl>
                                          <p:spTgt spid="31"/>
                                        </p:tgtEl>
                                        <p:attrNameLst>
                                          <p:attrName>ppt_h</p:attrName>
                                        </p:attrNameLst>
                                      </p:cBhvr>
                                      <p:tavLst>
                                        <p:tav tm="0">
                                          <p:val>
                                            <p:strVal val="ppt_h"/>
                                          </p:val>
                                        </p:tav>
                                        <p:tav tm="100000">
                                          <p:val>
                                            <p:strVal val="ppt_h"/>
                                          </p:val>
                                        </p:tav>
                                      </p:tavLst>
                                    </p:anim>
                                    <p:set>
                                      <p:cBhvr>
                                        <p:cTn id="59"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bldLst>
      <p:bldP spid="18" grpId="0" animBg="1"/>
      <p:bldP spid="18" grpId="1" animBg="1"/>
      <p:bldP spid="31" grpId="0" animBg="1"/>
      <p:bldP spid="31" grpId="1" animBg="1"/>
      <p:bldP spid="29" grpId="0" animBg="1"/>
      <p:bldP spid="29" grpId="1" animBg="1"/>
      <p:bldP spid="9" grpId="0" animBg="1"/>
      <p:bldP spid="9"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4511B3-0AD8-2F0D-8523-063183F30E22}"/>
              </a:ext>
            </a:extLst>
          </p:cNvPr>
          <p:cNvSpPr>
            <a:spLocks noGrp="1"/>
          </p:cNvSpPr>
          <p:nvPr>
            <p:ph idx="1"/>
          </p:nvPr>
        </p:nvSpPr>
        <p:spPr/>
        <p:txBody>
          <a:bodyPr>
            <a:normAutofit/>
          </a:bodyPr>
          <a:lstStyle/>
          <a:p>
            <a:r>
              <a:rPr lang="en-GB" sz="1800" dirty="0"/>
              <a:t>Describe the difference between the internet and the World Wide Web.</a:t>
            </a:r>
          </a:p>
          <a:p>
            <a:r>
              <a:rPr lang="en-GB" sz="1800" dirty="0"/>
              <a:t>When would you use the internet </a:t>
            </a:r>
            <a:r>
              <a:rPr lang="en-GB" sz="1800" b="1" dirty="0"/>
              <a:t>and </a:t>
            </a:r>
            <a:r>
              <a:rPr lang="en-GB" sz="1800" dirty="0"/>
              <a:t>the</a:t>
            </a:r>
            <a:r>
              <a:rPr lang="en-GB" sz="1800" b="1" dirty="0"/>
              <a:t> </a:t>
            </a:r>
            <a:r>
              <a:rPr lang="en-GB" sz="1800" dirty="0"/>
              <a:t>World Wide Web?</a:t>
            </a:r>
          </a:p>
          <a:p>
            <a:r>
              <a:rPr lang="en-GB" sz="1800" dirty="0"/>
              <a:t>When would you use the internet </a:t>
            </a:r>
            <a:r>
              <a:rPr lang="en-GB" sz="1800" b="1" dirty="0"/>
              <a:t>without using </a:t>
            </a:r>
            <a:r>
              <a:rPr lang="en-GB" sz="1800" dirty="0"/>
              <a:t>the World Wide Web?</a:t>
            </a:r>
          </a:p>
        </p:txBody>
      </p:sp>
      <p:sp>
        <p:nvSpPr>
          <p:cNvPr id="3" name="Title 2">
            <a:extLst>
              <a:ext uri="{FF2B5EF4-FFF2-40B4-BE49-F238E27FC236}">
                <a16:creationId xmlns:a16="http://schemas.microsoft.com/office/drawing/2014/main" id="{4F46C501-DFAE-5820-CA28-203CEF9B7674}"/>
              </a:ext>
            </a:extLst>
          </p:cNvPr>
          <p:cNvSpPr>
            <a:spLocks noGrp="1"/>
          </p:cNvSpPr>
          <p:nvPr>
            <p:ph type="title"/>
          </p:nvPr>
        </p:nvSpPr>
        <p:spPr/>
        <p:txBody>
          <a:bodyPr/>
          <a:lstStyle/>
          <a:p>
            <a:r>
              <a:rPr lang="en-GB" dirty="0"/>
              <a:t>Reflection</a:t>
            </a:r>
          </a:p>
        </p:txBody>
      </p:sp>
    </p:spTree>
    <p:extLst>
      <p:ext uri="{BB962C8B-B14F-4D97-AF65-F5344CB8AC3E}">
        <p14:creationId xmlns:p14="http://schemas.microsoft.com/office/powerpoint/2010/main" val="3184919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4511B3-0AD8-2F0D-8523-063183F30E22}"/>
              </a:ext>
            </a:extLst>
          </p:cNvPr>
          <p:cNvSpPr>
            <a:spLocks noGrp="1"/>
          </p:cNvSpPr>
          <p:nvPr>
            <p:ph idx="1"/>
          </p:nvPr>
        </p:nvSpPr>
        <p:spPr/>
        <p:txBody>
          <a:bodyPr vert="horz" lIns="91440" tIns="45720" rIns="91440" bIns="45720" rtlCol="0" anchor="t">
            <a:normAutofit/>
          </a:bodyPr>
          <a:lstStyle/>
          <a:p>
            <a:r>
              <a:rPr lang="en-GB" sz="1800" dirty="0"/>
              <a:t>I can explain what the internet is and how it works.</a:t>
            </a:r>
          </a:p>
          <a:p>
            <a:r>
              <a:rPr lang="en-GB" sz="1800" dirty="0"/>
              <a:t>I know the World Wide Web is a service on the internet.</a:t>
            </a:r>
          </a:p>
          <a:p>
            <a:r>
              <a:rPr lang="en-GB" sz="1800" dirty="0"/>
              <a:t>I understand some services do not use the World Wide Web.</a:t>
            </a:r>
          </a:p>
          <a:p>
            <a:r>
              <a:rPr lang="en-GB" sz="1800" dirty="0"/>
              <a:t>I can explain how the internet helps people communicate and work together.</a:t>
            </a:r>
          </a:p>
          <a:p>
            <a:endParaRPr lang="en-GB" sz="1800" dirty="0"/>
          </a:p>
        </p:txBody>
      </p:sp>
      <p:sp>
        <p:nvSpPr>
          <p:cNvPr id="3" name="Title 2">
            <a:extLst>
              <a:ext uri="{FF2B5EF4-FFF2-40B4-BE49-F238E27FC236}">
                <a16:creationId xmlns:a16="http://schemas.microsoft.com/office/drawing/2014/main" id="{4F46C501-DFAE-5820-CA28-203CEF9B7674}"/>
              </a:ext>
            </a:extLst>
          </p:cNvPr>
          <p:cNvSpPr>
            <a:spLocks noGrp="1"/>
          </p:cNvSpPr>
          <p:nvPr>
            <p:ph type="title"/>
          </p:nvPr>
        </p:nvSpPr>
        <p:spPr/>
        <p:txBody>
          <a:bodyPr/>
          <a:lstStyle/>
          <a:p>
            <a:r>
              <a:rPr lang="en-GB" dirty="0"/>
              <a:t>Success Criteria</a:t>
            </a:r>
          </a:p>
        </p:txBody>
      </p:sp>
    </p:spTree>
    <p:extLst>
      <p:ext uri="{BB962C8B-B14F-4D97-AF65-F5344CB8AC3E}">
        <p14:creationId xmlns:p14="http://schemas.microsoft.com/office/powerpoint/2010/main" val="2820299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1141D-D174-F7E0-4BAA-5170EF9908F8}"/>
            </a:ext>
          </a:extLst>
        </p:cNvPr>
        <p:cNvGrpSpPr/>
        <p:nvPr/>
      </p:nvGrpSpPr>
      <p:grpSpPr>
        <a:xfrm>
          <a:off x="0" y="0"/>
          <a:ext cx="0" cy="0"/>
          <a:chOff x="0" y="0"/>
          <a:chExt cx="0" cy="0"/>
        </a:xfrm>
      </p:grpSpPr>
      <p:sp>
        <p:nvSpPr>
          <p:cNvPr id="27" name="Rectangle 26">
            <a:extLst>
              <a:ext uri="{FF2B5EF4-FFF2-40B4-BE49-F238E27FC236}">
                <a16:creationId xmlns:a16="http://schemas.microsoft.com/office/drawing/2014/main" id="{E21ECAE0-3206-19C6-69D9-6E74DC3A8C3D}"/>
              </a:ext>
            </a:extLst>
          </p:cNvPr>
          <p:cNvSpPr/>
          <p:nvPr/>
        </p:nvSpPr>
        <p:spPr>
          <a:xfrm>
            <a:off x="491045" y="4616287"/>
            <a:ext cx="11575441" cy="1425102"/>
          </a:xfrm>
          <a:prstGeom prst="rect">
            <a:avLst/>
          </a:prstGeom>
          <a:solidFill>
            <a:srgbClr val="EEEEEE"/>
          </a:solidFill>
          <a:ln w="9525" cap="flat">
            <a:noFill/>
            <a:prstDash val="solid"/>
            <a:miter/>
          </a:ln>
        </p:spPr>
        <p:txBody>
          <a:bodyPr rtlCol="0" anchor="ctr"/>
          <a:lstStyle/>
          <a:p>
            <a:pPr algn="l"/>
            <a:endParaRPr lang="en-GB"/>
          </a:p>
        </p:txBody>
      </p:sp>
      <p:sp>
        <p:nvSpPr>
          <p:cNvPr id="25" name="Rectangle 24">
            <a:extLst>
              <a:ext uri="{FF2B5EF4-FFF2-40B4-BE49-F238E27FC236}">
                <a16:creationId xmlns:a16="http://schemas.microsoft.com/office/drawing/2014/main" id="{7EDD6322-F416-9568-C09B-917EBA841F03}"/>
              </a:ext>
            </a:extLst>
          </p:cNvPr>
          <p:cNvSpPr>
            <a:spLocks noGrp="1" noRot="1" noMove="1" noResize="1" noEditPoints="1" noAdjustHandles="1" noChangeArrowheads="1" noChangeShapeType="1"/>
          </p:cNvSpPr>
          <p:nvPr/>
        </p:nvSpPr>
        <p:spPr>
          <a:xfrm>
            <a:off x="491045" y="2841656"/>
            <a:ext cx="11575441" cy="1532711"/>
          </a:xfrm>
          <a:prstGeom prst="rect">
            <a:avLst/>
          </a:prstGeom>
          <a:solidFill>
            <a:srgbClr val="EEEEEE"/>
          </a:solidFill>
          <a:ln w="9525" cap="flat">
            <a:noFill/>
            <a:prstDash val="solid"/>
            <a:miter/>
          </a:ln>
        </p:spPr>
        <p:txBody>
          <a:bodyPr rtlCol="0" anchor="ctr"/>
          <a:lstStyle/>
          <a:p>
            <a:pPr algn="l"/>
            <a:endParaRPr lang="en-GB"/>
          </a:p>
        </p:txBody>
      </p:sp>
      <p:sp>
        <p:nvSpPr>
          <p:cNvPr id="23" name="Rectangle 22">
            <a:extLst>
              <a:ext uri="{FF2B5EF4-FFF2-40B4-BE49-F238E27FC236}">
                <a16:creationId xmlns:a16="http://schemas.microsoft.com/office/drawing/2014/main" id="{14C32441-C6CA-8A34-E5CB-B5214413DD23}"/>
              </a:ext>
            </a:extLst>
          </p:cNvPr>
          <p:cNvSpPr>
            <a:spLocks noGrp="1" noRot="1" noMove="1" noResize="1" noEditPoints="1" noAdjustHandles="1" noChangeArrowheads="1" noChangeShapeType="1"/>
          </p:cNvSpPr>
          <p:nvPr/>
        </p:nvSpPr>
        <p:spPr>
          <a:xfrm>
            <a:off x="491046" y="1163568"/>
            <a:ext cx="11575441" cy="1532711"/>
          </a:xfrm>
          <a:prstGeom prst="rect">
            <a:avLst/>
          </a:prstGeom>
          <a:solidFill>
            <a:srgbClr val="EEEEEE"/>
          </a:solidFill>
          <a:ln w="9525" cap="flat">
            <a:noFill/>
            <a:prstDash val="solid"/>
            <a:miter/>
          </a:ln>
        </p:spPr>
        <p:txBody>
          <a:bodyPr rtlCol="0" anchor="ctr"/>
          <a:lstStyle/>
          <a:p>
            <a:pPr algn="l"/>
            <a:endParaRPr lang="en-GB"/>
          </a:p>
        </p:txBody>
      </p:sp>
      <p:sp>
        <p:nvSpPr>
          <p:cNvPr id="4" name="Rectangle: Rounded Corners 3">
            <a:extLst>
              <a:ext uri="{FF2B5EF4-FFF2-40B4-BE49-F238E27FC236}">
                <a16:creationId xmlns:a16="http://schemas.microsoft.com/office/drawing/2014/main" id="{2115BC96-27B1-7D05-9928-12DC9F31DA20}"/>
              </a:ext>
            </a:extLst>
          </p:cNvPr>
          <p:cNvSpPr/>
          <p:nvPr/>
        </p:nvSpPr>
        <p:spPr>
          <a:xfrm>
            <a:off x="565868" y="1476018"/>
            <a:ext cx="4352196" cy="1049466"/>
          </a:xfrm>
          <a:prstGeom prst="roundRect">
            <a:avLst>
              <a:gd name="adj" fmla="val 5152"/>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Nunito" pitchFamily="2" charset="0"/>
              </a:rPr>
              <a:t>What is a router? </a:t>
            </a:r>
          </a:p>
        </p:txBody>
      </p:sp>
      <p:sp>
        <p:nvSpPr>
          <p:cNvPr id="6" name="Content Placeholder 2">
            <a:extLst>
              <a:ext uri="{FF2B5EF4-FFF2-40B4-BE49-F238E27FC236}">
                <a16:creationId xmlns:a16="http://schemas.microsoft.com/office/drawing/2014/main" id="{6A7AB686-742B-DD3A-9585-E848E37B5E4C}"/>
              </a:ext>
            </a:extLst>
          </p:cNvPr>
          <p:cNvSpPr txBox="1">
            <a:spLocks/>
          </p:cNvSpPr>
          <p:nvPr/>
        </p:nvSpPr>
        <p:spPr>
          <a:xfrm>
            <a:off x="5261883" y="1393086"/>
            <a:ext cx="6519296" cy="641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600"/>
              </a:spcAft>
              <a:buBlip>
                <a:blip r:embed="rId3"/>
              </a:buBlip>
            </a:pPr>
            <a:r>
              <a:rPr lang="en-GB" sz="1800" dirty="0"/>
              <a:t>A device that connects different networks together and allows devices to communicate.</a:t>
            </a:r>
          </a:p>
        </p:txBody>
      </p:sp>
      <p:sp>
        <p:nvSpPr>
          <p:cNvPr id="2" name="Rectangle: Rounded Corners 1">
            <a:extLst>
              <a:ext uri="{FF2B5EF4-FFF2-40B4-BE49-F238E27FC236}">
                <a16:creationId xmlns:a16="http://schemas.microsoft.com/office/drawing/2014/main" id="{D35EDBDB-96B1-5641-8692-B23C7E08717B}"/>
              </a:ext>
            </a:extLst>
          </p:cNvPr>
          <p:cNvSpPr/>
          <p:nvPr/>
        </p:nvSpPr>
        <p:spPr>
          <a:xfrm>
            <a:off x="533052" y="3168345"/>
            <a:ext cx="4352196" cy="1051200"/>
          </a:xfrm>
          <a:prstGeom prst="roundRect">
            <a:avLst>
              <a:gd name="adj" fmla="val 5152"/>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Nunito" pitchFamily="2" charset="0"/>
              </a:rPr>
              <a:t>(Discuss) What is the difference between a LAN and a WAN? </a:t>
            </a:r>
          </a:p>
        </p:txBody>
      </p:sp>
      <p:sp>
        <p:nvSpPr>
          <p:cNvPr id="11" name="Content Placeholder 2">
            <a:extLst>
              <a:ext uri="{FF2B5EF4-FFF2-40B4-BE49-F238E27FC236}">
                <a16:creationId xmlns:a16="http://schemas.microsoft.com/office/drawing/2014/main" id="{15C9038E-C6D4-C524-3229-7FF9C66176C7}"/>
              </a:ext>
            </a:extLst>
          </p:cNvPr>
          <p:cNvSpPr txBox="1">
            <a:spLocks/>
          </p:cNvSpPr>
          <p:nvPr/>
        </p:nvSpPr>
        <p:spPr>
          <a:xfrm>
            <a:off x="5261883" y="2028337"/>
            <a:ext cx="6490722" cy="6152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600"/>
              </a:spcAft>
              <a:buBlip>
                <a:blip r:embed="rId3"/>
              </a:buBlip>
            </a:pPr>
            <a:r>
              <a:rPr lang="en-GB" sz="1800" dirty="0"/>
              <a:t>A device that stores websites and sends them directly to your computer screen</a:t>
            </a:r>
            <a:r>
              <a:rPr lang="en-GB" sz="1800" dirty="0">
                <a:ea typeface="Calibri" panose="020F0502020204030204" pitchFamily="34" charset="0"/>
                <a:cs typeface="Times New Roman" panose="02020603050405020304" pitchFamily="18" charset="0"/>
              </a:rPr>
              <a:t>. </a:t>
            </a:r>
            <a:endParaRPr lang="en-GB" sz="1800" b="1" dirty="0">
              <a:ea typeface="Times New Roman" panose="02020603050405020304" pitchFamily="18" charset="0"/>
              <a:cs typeface="Times New Roman" panose="02020603050405020304" pitchFamily="18" charset="0"/>
            </a:endParaRPr>
          </a:p>
        </p:txBody>
      </p:sp>
      <p:sp>
        <p:nvSpPr>
          <p:cNvPr id="21" name="Rectangle: Rounded Corners 20">
            <a:extLst>
              <a:ext uri="{FF2B5EF4-FFF2-40B4-BE49-F238E27FC236}">
                <a16:creationId xmlns:a16="http://schemas.microsoft.com/office/drawing/2014/main" id="{D50F6605-24D8-8129-0EFB-E64DF0E35E98}"/>
              </a:ext>
            </a:extLst>
          </p:cNvPr>
          <p:cNvSpPr/>
          <p:nvPr/>
        </p:nvSpPr>
        <p:spPr>
          <a:xfrm>
            <a:off x="5261883" y="1365627"/>
            <a:ext cx="6653800" cy="662710"/>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Rounded Corners 21">
            <a:extLst>
              <a:ext uri="{FF2B5EF4-FFF2-40B4-BE49-F238E27FC236}">
                <a16:creationId xmlns:a16="http://schemas.microsoft.com/office/drawing/2014/main" id="{6380DEB7-1E35-B6F1-E4EB-4564D153F7A5}"/>
              </a:ext>
            </a:extLst>
          </p:cNvPr>
          <p:cNvSpPr/>
          <p:nvPr/>
        </p:nvSpPr>
        <p:spPr>
          <a:xfrm>
            <a:off x="5200768" y="3137274"/>
            <a:ext cx="6776030" cy="1051200"/>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veal answers">
            <a:extLst>
              <a:ext uri="{FF2B5EF4-FFF2-40B4-BE49-F238E27FC236}">
                <a16:creationId xmlns:a16="http://schemas.microsoft.com/office/drawing/2014/main" id="{A3B7AC1F-8611-C4E4-C214-E884FC475610}"/>
              </a:ext>
            </a:extLst>
          </p:cNvPr>
          <p:cNvSpPr/>
          <p:nvPr/>
        </p:nvSpPr>
        <p:spPr>
          <a:xfrm>
            <a:off x="7091554" y="6114235"/>
            <a:ext cx="2456722" cy="655601"/>
          </a:xfrm>
          <a:prstGeom prst="roundRect">
            <a:avLst>
              <a:gd name="adj" fmla="val 5152"/>
            </a:avLst>
          </a:prstGeom>
          <a:solidFill>
            <a:srgbClr val="8E24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latin typeface="Nunito" pitchFamily="2" charset="0"/>
              </a:rPr>
              <a:t>Reveal Answers</a:t>
            </a:r>
            <a:endParaRPr lang="en-GB" sz="2000" b="1" i="1" dirty="0">
              <a:solidFill>
                <a:schemeClr val="tx1"/>
              </a:solidFill>
              <a:latin typeface="Nunito" pitchFamily="2" charset="0"/>
            </a:endParaRPr>
          </a:p>
        </p:txBody>
      </p:sp>
      <p:sp>
        <p:nvSpPr>
          <p:cNvPr id="8" name="Title 7">
            <a:extLst>
              <a:ext uri="{FF2B5EF4-FFF2-40B4-BE49-F238E27FC236}">
                <a16:creationId xmlns:a16="http://schemas.microsoft.com/office/drawing/2014/main" id="{0B554F48-88C4-D3C9-79FD-D13ED890FABB}"/>
              </a:ext>
            </a:extLst>
          </p:cNvPr>
          <p:cNvSpPr>
            <a:spLocks noGrp="1"/>
          </p:cNvSpPr>
          <p:nvPr>
            <p:ph type="title"/>
          </p:nvPr>
        </p:nvSpPr>
        <p:spPr/>
        <p:txBody>
          <a:bodyPr/>
          <a:lstStyle/>
          <a:p>
            <a:r>
              <a:rPr lang="en-GB" dirty="0"/>
              <a:t>Knowledge and Skills Check</a:t>
            </a:r>
          </a:p>
        </p:txBody>
      </p:sp>
      <p:sp>
        <p:nvSpPr>
          <p:cNvPr id="18" name="TextBox 17">
            <a:extLst>
              <a:ext uri="{FF2B5EF4-FFF2-40B4-BE49-F238E27FC236}">
                <a16:creationId xmlns:a16="http://schemas.microsoft.com/office/drawing/2014/main" id="{10A2B37C-8715-555D-0B2B-C2E8111943AB}"/>
              </a:ext>
            </a:extLst>
          </p:cNvPr>
          <p:cNvSpPr txBox="1"/>
          <p:nvPr/>
        </p:nvSpPr>
        <p:spPr>
          <a:xfrm>
            <a:off x="533052" y="1163568"/>
            <a:ext cx="2182713" cy="369332"/>
          </a:xfrm>
          <a:prstGeom prst="rect">
            <a:avLst/>
          </a:prstGeom>
          <a:noFill/>
        </p:spPr>
        <p:txBody>
          <a:bodyPr wrap="square" rtlCol="0">
            <a:spAutoFit/>
          </a:bodyPr>
          <a:lstStyle/>
          <a:p>
            <a:r>
              <a:rPr lang="en-GB" sz="1800" b="1" dirty="0">
                <a:latin typeface="Nunito" pitchFamily="2" charset="0"/>
              </a:rPr>
              <a:t>Definition</a:t>
            </a:r>
            <a:endParaRPr lang="en-GB" dirty="0"/>
          </a:p>
        </p:txBody>
      </p:sp>
      <p:sp>
        <p:nvSpPr>
          <p:cNvPr id="26" name="TextBox 25">
            <a:extLst>
              <a:ext uri="{FF2B5EF4-FFF2-40B4-BE49-F238E27FC236}">
                <a16:creationId xmlns:a16="http://schemas.microsoft.com/office/drawing/2014/main" id="{8D0F30FA-FA48-9146-2F53-AB5389BBF5B0}"/>
              </a:ext>
            </a:extLst>
          </p:cNvPr>
          <p:cNvSpPr txBox="1"/>
          <p:nvPr/>
        </p:nvSpPr>
        <p:spPr>
          <a:xfrm>
            <a:off x="491046" y="2837934"/>
            <a:ext cx="4038424" cy="369332"/>
          </a:xfrm>
          <a:prstGeom prst="rect">
            <a:avLst/>
          </a:prstGeom>
          <a:noFill/>
        </p:spPr>
        <p:txBody>
          <a:bodyPr wrap="square" rtlCol="0">
            <a:spAutoFit/>
          </a:bodyPr>
          <a:lstStyle/>
          <a:p>
            <a:r>
              <a:rPr lang="en-GB" sz="1800" b="1" dirty="0">
                <a:latin typeface="Nunito" pitchFamily="2" charset="0"/>
              </a:rPr>
              <a:t>Last lesson</a:t>
            </a:r>
          </a:p>
        </p:txBody>
      </p:sp>
      <p:sp>
        <p:nvSpPr>
          <p:cNvPr id="3" name="TextBox 2">
            <a:extLst>
              <a:ext uri="{FF2B5EF4-FFF2-40B4-BE49-F238E27FC236}">
                <a16:creationId xmlns:a16="http://schemas.microsoft.com/office/drawing/2014/main" id="{FFB5B531-B00E-1A4F-AC12-F2CE7D1E7C28}"/>
              </a:ext>
            </a:extLst>
          </p:cNvPr>
          <p:cNvSpPr txBox="1"/>
          <p:nvPr/>
        </p:nvSpPr>
        <p:spPr>
          <a:xfrm>
            <a:off x="539667" y="4586810"/>
            <a:ext cx="4038424" cy="369332"/>
          </a:xfrm>
          <a:prstGeom prst="rect">
            <a:avLst/>
          </a:prstGeom>
          <a:noFill/>
        </p:spPr>
        <p:txBody>
          <a:bodyPr wrap="square" rtlCol="0">
            <a:spAutoFit/>
          </a:bodyPr>
          <a:lstStyle/>
          <a:p>
            <a:r>
              <a:rPr lang="en-GB" sz="1800" b="1" dirty="0">
                <a:latin typeface="Nunito" pitchFamily="2" charset="0"/>
              </a:rPr>
              <a:t>Previous learning</a:t>
            </a:r>
          </a:p>
        </p:txBody>
      </p:sp>
      <p:sp>
        <p:nvSpPr>
          <p:cNvPr id="9" name="Rectangle: Rounded Corners 8">
            <a:extLst>
              <a:ext uri="{FF2B5EF4-FFF2-40B4-BE49-F238E27FC236}">
                <a16:creationId xmlns:a16="http://schemas.microsoft.com/office/drawing/2014/main" id="{B1837C4B-D9AC-F1AA-9192-E19774CD8DDA}"/>
              </a:ext>
            </a:extLst>
          </p:cNvPr>
          <p:cNvSpPr/>
          <p:nvPr/>
        </p:nvSpPr>
        <p:spPr>
          <a:xfrm>
            <a:off x="565868" y="4855823"/>
            <a:ext cx="4352196" cy="1051200"/>
          </a:xfrm>
          <a:prstGeom prst="roundRect">
            <a:avLst>
              <a:gd name="adj" fmla="val 5152"/>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Nunito" pitchFamily="2" charset="0"/>
              </a:rPr>
              <a:t>What is a smart device? </a:t>
            </a:r>
          </a:p>
        </p:txBody>
      </p:sp>
      <p:sp>
        <p:nvSpPr>
          <p:cNvPr id="10" name="Content Placeholder 2">
            <a:extLst>
              <a:ext uri="{FF2B5EF4-FFF2-40B4-BE49-F238E27FC236}">
                <a16:creationId xmlns:a16="http://schemas.microsoft.com/office/drawing/2014/main" id="{FEC72B7B-2E4F-B04C-6226-287DD2BD1EE5}"/>
              </a:ext>
            </a:extLst>
          </p:cNvPr>
          <p:cNvSpPr txBox="1">
            <a:spLocks/>
          </p:cNvSpPr>
          <p:nvPr/>
        </p:nvSpPr>
        <p:spPr>
          <a:xfrm>
            <a:off x="5290455" y="4923309"/>
            <a:ext cx="6776031" cy="47095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600"/>
              </a:spcAft>
              <a:buBlip>
                <a:blip r:embed="rId3"/>
              </a:buBlip>
            </a:pPr>
            <a:r>
              <a:rPr lang="en-GB" sz="1900" dirty="0"/>
              <a:t>A device, like a TV or watch, that can connect to the internet</a:t>
            </a:r>
            <a:r>
              <a:rPr lang="en-GB" sz="1800" dirty="0"/>
              <a:t>.​</a:t>
            </a:r>
            <a:endParaRPr lang="en-GB" sz="1700" b="1" dirty="0">
              <a:latin typeface="Nunito" panose="00000500000000000000" pitchFamily="2" charset="0"/>
              <a:ea typeface="Times New Roman" panose="02020603050405020304" pitchFamily="18" charset="0"/>
              <a:cs typeface="Times New Roman" panose="02020603050405020304" pitchFamily="18" charset="0"/>
            </a:endParaRPr>
          </a:p>
        </p:txBody>
      </p:sp>
      <p:sp>
        <p:nvSpPr>
          <p:cNvPr id="12" name="Content Placeholder 2">
            <a:extLst>
              <a:ext uri="{FF2B5EF4-FFF2-40B4-BE49-F238E27FC236}">
                <a16:creationId xmlns:a16="http://schemas.microsoft.com/office/drawing/2014/main" id="{DD0B5C56-65E3-7CB1-2E0B-C978581AFE81}"/>
              </a:ext>
            </a:extLst>
          </p:cNvPr>
          <p:cNvSpPr txBox="1">
            <a:spLocks/>
          </p:cNvSpPr>
          <p:nvPr/>
        </p:nvSpPr>
        <p:spPr>
          <a:xfrm>
            <a:off x="5290455" y="5357995"/>
            <a:ext cx="6409746" cy="4709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600"/>
              </a:spcAft>
              <a:buBlip>
                <a:blip r:embed="rId3"/>
              </a:buBlip>
            </a:pPr>
            <a:r>
              <a:rPr lang="en-GB" sz="1800" dirty="0"/>
              <a:t>Any machine that needs wires to connect to the internet.</a:t>
            </a:r>
            <a:endParaRPr lang="en-GB" sz="1700" b="1" dirty="0">
              <a:latin typeface="Nunito" panose="00000500000000000000" pitchFamily="2" charset="0"/>
              <a:ea typeface="Times New Roman" panose="02020603050405020304" pitchFamily="18" charset="0"/>
              <a:cs typeface="Times New Roman" panose="02020603050405020304" pitchFamily="18" charset="0"/>
            </a:endParaRPr>
          </a:p>
        </p:txBody>
      </p:sp>
      <p:sp>
        <p:nvSpPr>
          <p:cNvPr id="13" name="Content Placeholder 2">
            <a:extLst>
              <a:ext uri="{FF2B5EF4-FFF2-40B4-BE49-F238E27FC236}">
                <a16:creationId xmlns:a16="http://schemas.microsoft.com/office/drawing/2014/main" id="{71B7BEDB-6FFE-E872-F1E5-B8809A57CA92}"/>
              </a:ext>
            </a:extLst>
          </p:cNvPr>
          <p:cNvSpPr txBox="1">
            <a:spLocks/>
          </p:cNvSpPr>
          <p:nvPr/>
        </p:nvSpPr>
        <p:spPr>
          <a:xfrm>
            <a:off x="5290457" y="3252117"/>
            <a:ext cx="6490722" cy="6152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600"/>
              </a:spcAft>
              <a:buBlip>
                <a:blip r:embed="rId3"/>
              </a:buBlip>
            </a:pPr>
            <a:r>
              <a:rPr lang="en-GB" sz="1800" dirty="0"/>
              <a:t>A LAN connects devices in a small area like a school. A WAN connects devices over large distances, like different cities.</a:t>
            </a:r>
            <a:endParaRPr lang="en-GB" sz="1800" b="1" dirty="0">
              <a:ea typeface="Times New Roman" panose="02020603050405020304" pitchFamily="18" charset="0"/>
              <a:cs typeface="Times New Roman" panose="02020603050405020304" pitchFamily="18" charset="0"/>
            </a:endParaRPr>
          </a:p>
        </p:txBody>
      </p:sp>
      <p:sp>
        <p:nvSpPr>
          <p:cNvPr id="20" name="Rectangle: Rounded Corners 19">
            <a:extLst>
              <a:ext uri="{FF2B5EF4-FFF2-40B4-BE49-F238E27FC236}">
                <a16:creationId xmlns:a16="http://schemas.microsoft.com/office/drawing/2014/main" id="{2B60DD07-4E24-40CA-8B5E-98DDDE4C8DFE}"/>
              </a:ext>
            </a:extLst>
          </p:cNvPr>
          <p:cNvSpPr/>
          <p:nvPr/>
        </p:nvSpPr>
        <p:spPr>
          <a:xfrm>
            <a:off x="5147803" y="4850463"/>
            <a:ext cx="6776030" cy="543797"/>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3831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24"/>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childTnLst>
        </p:cTn>
      </p:par>
    </p:tnLst>
    <p:bldLst>
      <p:bldP spid="4" grpId="0" animBg="1"/>
      <p:bldP spid="6" grpId="0"/>
      <p:bldP spid="2" grpId="0" animBg="1"/>
      <p:bldP spid="11" grpId="0"/>
      <p:bldP spid="21" grpId="0" animBg="1"/>
      <p:bldP spid="22" grpId="0" animBg="1"/>
      <p:bldP spid="24" grpId="0" animBg="1"/>
      <p:bldP spid="9" grpId="0" animBg="1"/>
      <p:bldP spid="10" grpId="0"/>
      <p:bldP spid="12" grpId="0"/>
      <p:bldP spid="13" grpId="0"/>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19BDE9-A10C-0153-6E96-954057B3ABB8}"/>
              </a:ext>
            </a:extLst>
          </p:cNvPr>
          <p:cNvSpPr>
            <a:spLocks noGrp="1"/>
          </p:cNvSpPr>
          <p:nvPr>
            <p:ph type="title"/>
          </p:nvPr>
        </p:nvSpPr>
        <p:spPr/>
        <p:txBody>
          <a:bodyPr/>
          <a:lstStyle/>
          <a:p>
            <a:r>
              <a:rPr lang="en-GB" dirty="0"/>
              <a:t>Vocabulary Overview</a:t>
            </a:r>
          </a:p>
        </p:txBody>
      </p:sp>
      <p:sp>
        <p:nvSpPr>
          <p:cNvPr id="8" name="Content Placeholder 7">
            <a:extLst>
              <a:ext uri="{FF2B5EF4-FFF2-40B4-BE49-F238E27FC236}">
                <a16:creationId xmlns:a16="http://schemas.microsoft.com/office/drawing/2014/main" id="{7622004C-611E-B8A8-50C2-B6F28C674875}"/>
              </a:ext>
            </a:extLst>
          </p:cNvPr>
          <p:cNvSpPr>
            <a:spLocks noGrp="1"/>
          </p:cNvSpPr>
          <p:nvPr>
            <p:ph idx="1"/>
          </p:nvPr>
        </p:nvSpPr>
        <p:spPr>
          <a:xfrm>
            <a:off x="6451935" y="2020544"/>
            <a:ext cx="5102211" cy="3699125"/>
          </a:xfrm>
        </p:spPr>
        <p:txBody>
          <a:bodyPr>
            <a:normAutofit/>
          </a:bodyPr>
          <a:lstStyle/>
          <a:p>
            <a:r>
              <a:rPr lang="en-GB" sz="1800" b="1" dirty="0"/>
              <a:t>World Wide Web (WWW): </a:t>
            </a:r>
            <a:r>
              <a:rPr lang="en-GB" sz="1800" dirty="0"/>
              <a:t>A service on the internet that includes websites and web pages.</a:t>
            </a:r>
          </a:p>
          <a:p>
            <a:r>
              <a:rPr lang="en-GB" sz="1800" b="1" dirty="0"/>
              <a:t>Website: </a:t>
            </a:r>
            <a:r>
              <a:rPr lang="en-GB" sz="1800" dirty="0"/>
              <a:t>A collection of pages of information on the Web.</a:t>
            </a:r>
          </a:p>
          <a:p>
            <a:r>
              <a:rPr lang="en-GB" sz="1800" b="1" dirty="0"/>
              <a:t>Web Browser: </a:t>
            </a:r>
            <a:r>
              <a:rPr lang="en-GB" sz="1800" dirty="0"/>
              <a:t>A program used to look at websites. </a:t>
            </a:r>
          </a:p>
          <a:p>
            <a:r>
              <a:rPr lang="en-GB" sz="1800" b="1" dirty="0"/>
              <a:t>Email: </a:t>
            </a:r>
            <a:r>
              <a:rPr lang="en-GB" sz="1800" dirty="0"/>
              <a:t>A method of sending messages over the internet.</a:t>
            </a:r>
          </a:p>
        </p:txBody>
      </p:sp>
      <p:sp>
        <p:nvSpPr>
          <p:cNvPr id="9" name="Content Placeholder 8">
            <a:extLst>
              <a:ext uri="{FF2B5EF4-FFF2-40B4-BE49-F238E27FC236}">
                <a16:creationId xmlns:a16="http://schemas.microsoft.com/office/drawing/2014/main" id="{F715336C-F822-BC1D-EF34-A628F0562D85}"/>
              </a:ext>
            </a:extLst>
          </p:cNvPr>
          <p:cNvSpPr>
            <a:spLocks noGrp="1"/>
          </p:cNvSpPr>
          <p:nvPr>
            <p:ph idx="11"/>
          </p:nvPr>
        </p:nvSpPr>
        <p:spPr>
          <a:xfrm>
            <a:off x="702538" y="2020545"/>
            <a:ext cx="5196625" cy="3893872"/>
          </a:xfrm>
        </p:spPr>
        <p:txBody>
          <a:bodyPr>
            <a:normAutofit lnSpcReduction="10000"/>
          </a:bodyPr>
          <a:lstStyle/>
          <a:p>
            <a:r>
              <a:rPr lang="en-GB" sz="1800" b="1" dirty="0"/>
              <a:t>Network</a:t>
            </a:r>
            <a:r>
              <a:rPr lang="en-GB" sz="1800" dirty="0"/>
              <a:t>: A group of connected computers and devices that can share information and resources.</a:t>
            </a:r>
          </a:p>
          <a:p>
            <a:r>
              <a:rPr lang="en-GB" sz="1800" b="1" dirty="0"/>
              <a:t>LAN (Local Area Network): </a:t>
            </a:r>
            <a:r>
              <a:rPr lang="en-GB" sz="1800" dirty="0"/>
              <a:t>A network in a small area like a home, school, or office.</a:t>
            </a:r>
          </a:p>
          <a:p>
            <a:r>
              <a:rPr lang="en-GB" sz="1800" b="1" dirty="0"/>
              <a:t>WAN (Wide Area Network): </a:t>
            </a:r>
            <a:r>
              <a:rPr lang="en-GB" sz="1800" dirty="0"/>
              <a:t>A network that covers a large area, like the internet.</a:t>
            </a:r>
          </a:p>
          <a:p>
            <a:r>
              <a:rPr lang="en-GB" sz="1800" b="1" dirty="0"/>
              <a:t>Router:</a:t>
            </a:r>
            <a:r>
              <a:rPr lang="en-GB" sz="1800" dirty="0"/>
              <a:t> A device that connects different networks together and allows devices to communicate.</a:t>
            </a:r>
          </a:p>
          <a:p>
            <a:r>
              <a:rPr lang="en-GB" sz="1800" b="1" dirty="0"/>
              <a:t>Wi-Fi:</a:t>
            </a:r>
            <a:r>
              <a:rPr lang="en-GB" sz="1800" dirty="0"/>
              <a:t> A wireless way to connect devices to a network.</a:t>
            </a:r>
          </a:p>
          <a:p>
            <a:r>
              <a:rPr lang="en-GB" sz="1800" b="1" dirty="0"/>
              <a:t>Internet:</a:t>
            </a:r>
            <a:r>
              <a:rPr lang="en-GB" sz="1800" dirty="0"/>
              <a:t> A global WAN that connects millions of computers and networks around the world.</a:t>
            </a:r>
          </a:p>
        </p:txBody>
      </p:sp>
      <p:sp>
        <p:nvSpPr>
          <p:cNvPr id="6" name="Text Placeholder 5">
            <a:extLst>
              <a:ext uri="{FF2B5EF4-FFF2-40B4-BE49-F238E27FC236}">
                <a16:creationId xmlns:a16="http://schemas.microsoft.com/office/drawing/2014/main" id="{38A3686C-5ACD-0464-51FC-F5BDEC3D9E79}"/>
              </a:ext>
            </a:extLst>
          </p:cNvPr>
          <p:cNvSpPr>
            <a:spLocks noGrp="1"/>
          </p:cNvSpPr>
          <p:nvPr>
            <p:ph type="body" sz="quarter" idx="12"/>
          </p:nvPr>
        </p:nvSpPr>
        <p:spPr/>
        <p:txBody>
          <a:bodyPr/>
          <a:lstStyle/>
          <a:p>
            <a:r>
              <a:rPr lang="en-GB" dirty="0"/>
              <a:t>Words encountered previously</a:t>
            </a:r>
          </a:p>
        </p:txBody>
      </p:sp>
      <p:sp>
        <p:nvSpPr>
          <p:cNvPr id="7" name="Text Placeholder 6">
            <a:extLst>
              <a:ext uri="{FF2B5EF4-FFF2-40B4-BE49-F238E27FC236}">
                <a16:creationId xmlns:a16="http://schemas.microsoft.com/office/drawing/2014/main" id="{D8237AA6-7ADB-B29F-81BB-9A573F181B79}"/>
              </a:ext>
            </a:extLst>
          </p:cNvPr>
          <p:cNvSpPr>
            <a:spLocks noGrp="1"/>
          </p:cNvSpPr>
          <p:nvPr>
            <p:ph type="body" sz="quarter" idx="13"/>
          </p:nvPr>
        </p:nvSpPr>
        <p:spPr/>
        <p:txBody>
          <a:bodyPr/>
          <a:lstStyle/>
          <a:p>
            <a:r>
              <a:rPr lang="en-GB" dirty="0"/>
              <a:t>New in this lesson</a:t>
            </a:r>
          </a:p>
          <a:p>
            <a:endParaRPr lang="en-GB" dirty="0"/>
          </a:p>
        </p:txBody>
      </p:sp>
    </p:spTree>
    <p:extLst>
      <p:ext uri="{BB962C8B-B14F-4D97-AF65-F5344CB8AC3E}">
        <p14:creationId xmlns:p14="http://schemas.microsoft.com/office/powerpoint/2010/main" val="2940960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18648-63F3-153E-7F2E-DBE39E366615}"/>
              </a:ext>
            </a:extLst>
          </p:cNvPr>
          <p:cNvSpPr>
            <a:spLocks noGrp="1"/>
          </p:cNvSpPr>
          <p:nvPr>
            <p:ph type="title"/>
          </p:nvPr>
        </p:nvSpPr>
        <p:spPr>
          <a:xfrm>
            <a:off x="491046" y="462638"/>
            <a:ext cx="11209905" cy="540000"/>
          </a:xfrm>
        </p:spPr>
        <p:txBody>
          <a:bodyPr anchor="ctr">
            <a:noAutofit/>
          </a:bodyPr>
          <a:lstStyle/>
          <a:p>
            <a:r>
              <a:rPr lang="en-GB" dirty="0"/>
              <a:t>Introduction - Internet and World Wide Web</a:t>
            </a:r>
          </a:p>
        </p:txBody>
      </p:sp>
      <p:sp>
        <p:nvSpPr>
          <p:cNvPr id="6" name="Text Placeholder 5">
            <a:extLst>
              <a:ext uri="{FF2B5EF4-FFF2-40B4-BE49-F238E27FC236}">
                <a16:creationId xmlns:a16="http://schemas.microsoft.com/office/drawing/2014/main" id="{5A83777A-0B89-9A4E-C280-DBE798794F0C}"/>
              </a:ext>
            </a:extLst>
          </p:cNvPr>
          <p:cNvSpPr>
            <a:spLocks noGrp="1"/>
          </p:cNvSpPr>
          <p:nvPr>
            <p:ph type="body" idx="13"/>
          </p:nvPr>
        </p:nvSpPr>
        <p:spPr>
          <a:xfrm>
            <a:off x="710965" y="2576146"/>
            <a:ext cx="6556109" cy="3134189"/>
          </a:xfrm>
        </p:spPr>
        <p:txBody>
          <a:bodyPr wrap="square" anchor="ctr">
            <a:normAutofit/>
          </a:bodyPr>
          <a:lstStyle/>
          <a:p>
            <a:pPr>
              <a:spcBef>
                <a:spcPts val="1800"/>
              </a:spcBef>
            </a:pPr>
            <a:r>
              <a:rPr lang="en-GB" dirty="0">
                <a:effectLst/>
              </a:rPr>
              <a:t>The </a:t>
            </a:r>
            <a:r>
              <a:rPr lang="en-GB" b="1" dirty="0">
                <a:effectLst/>
              </a:rPr>
              <a:t>internet</a:t>
            </a:r>
            <a:r>
              <a:rPr lang="en-GB" dirty="0">
                <a:effectLst/>
              </a:rPr>
              <a:t> is like a giant system of roads</a:t>
            </a:r>
            <a:r>
              <a:rPr lang="en-GB" dirty="0"/>
              <a:t> that connect places together. Just as roads connect towns and cities, the internet keeps us connected online.</a:t>
            </a:r>
          </a:p>
          <a:p>
            <a:pPr>
              <a:spcBef>
                <a:spcPts val="1800"/>
              </a:spcBef>
            </a:pPr>
            <a:r>
              <a:rPr lang="en-GB" dirty="0"/>
              <a:t>The </a:t>
            </a:r>
            <a:r>
              <a:rPr lang="en-GB" b="1" dirty="0"/>
              <a:t>World Wide Web </a:t>
            </a:r>
            <a:r>
              <a:rPr lang="en-GB" dirty="0"/>
              <a:t>is like the houses, plants, signposts and shops. These are all the things that you see when you are on the internet.</a:t>
            </a:r>
          </a:p>
          <a:p>
            <a:pPr>
              <a:spcBef>
                <a:spcPts val="1800"/>
              </a:spcBef>
            </a:pPr>
            <a:r>
              <a:rPr lang="en-GB" dirty="0"/>
              <a:t>The cars are like </a:t>
            </a:r>
            <a:r>
              <a:rPr lang="en-GB" b="1" dirty="0"/>
              <a:t>browsers</a:t>
            </a:r>
            <a:r>
              <a:rPr lang="en-GB" dirty="0"/>
              <a:t>. They allow us to use the internet to visit different webpages.</a:t>
            </a:r>
          </a:p>
        </p:txBody>
      </p:sp>
      <p:pic>
        <p:nvPicPr>
          <p:cNvPr id="8" name="Picture Placeholder 7" descr="A cartoon of a crossroad&#10;&#10;AI-generated content may be incorrect.">
            <a:extLst>
              <a:ext uri="{FF2B5EF4-FFF2-40B4-BE49-F238E27FC236}">
                <a16:creationId xmlns:a16="http://schemas.microsoft.com/office/drawing/2014/main" id="{B95DBD33-EB5C-2DDE-5CA9-E285496921C3}"/>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7378" b="17378"/>
          <a:stretch/>
        </p:blipFill>
        <p:spPr>
          <a:xfrm>
            <a:off x="7924800" y="2372691"/>
            <a:ext cx="3776151" cy="3337644"/>
          </a:xfrm>
          <a:noFill/>
        </p:spPr>
      </p:pic>
      <p:sp>
        <p:nvSpPr>
          <p:cNvPr id="4" name="Text Placeholder 3">
            <a:extLst>
              <a:ext uri="{FF2B5EF4-FFF2-40B4-BE49-F238E27FC236}">
                <a16:creationId xmlns:a16="http://schemas.microsoft.com/office/drawing/2014/main" id="{F31B55B3-CD7C-0981-1AF1-ED2E012F2CB8}"/>
              </a:ext>
            </a:extLst>
          </p:cNvPr>
          <p:cNvSpPr>
            <a:spLocks noGrp="1"/>
          </p:cNvSpPr>
          <p:nvPr>
            <p:ph type="body" idx="14"/>
          </p:nvPr>
        </p:nvSpPr>
        <p:spPr>
          <a:xfrm>
            <a:off x="652780" y="1197359"/>
            <a:ext cx="10860833" cy="980611"/>
          </a:xfrm>
        </p:spPr>
        <p:txBody>
          <a:bodyPr wrap="square" anchor="ctr">
            <a:normAutofit/>
          </a:bodyPr>
          <a:lstStyle/>
          <a:p>
            <a:pPr>
              <a:lnSpc>
                <a:spcPct val="90000"/>
              </a:lnSpc>
            </a:pPr>
            <a:r>
              <a:rPr lang="en-GB" dirty="0"/>
              <a:t>You may have heard of the internet and the World Wide Web.</a:t>
            </a:r>
          </a:p>
          <a:p>
            <a:pPr>
              <a:lnSpc>
                <a:spcPct val="90000"/>
              </a:lnSpc>
            </a:pPr>
            <a:r>
              <a:rPr lang="en-GB" dirty="0">
                <a:solidFill>
                  <a:schemeClr val="accent2"/>
                </a:solidFill>
              </a:rPr>
              <a:t>Do you know what the difference is between the internet and the World Wide Web? </a:t>
            </a:r>
          </a:p>
        </p:txBody>
      </p:sp>
    </p:spTree>
    <p:extLst>
      <p:ext uri="{BB962C8B-B14F-4D97-AF65-F5344CB8AC3E}">
        <p14:creationId xmlns:p14="http://schemas.microsoft.com/office/powerpoint/2010/main" val="4136857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B4935-6755-1DDA-2AE6-A97EE44056B5}"/>
              </a:ext>
            </a:extLst>
          </p:cNvPr>
          <p:cNvSpPr>
            <a:spLocks noGrp="1"/>
          </p:cNvSpPr>
          <p:nvPr>
            <p:ph type="title"/>
          </p:nvPr>
        </p:nvSpPr>
        <p:spPr/>
        <p:txBody>
          <a:bodyPr/>
          <a:lstStyle/>
          <a:p>
            <a:r>
              <a:rPr lang="en-GB" dirty="0"/>
              <a:t>The Internet</a:t>
            </a:r>
          </a:p>
        </p:txBody>
      </p:sp>
      <p:sp>
        <p:nvSpPr>
          <p:cNvPr id="4" name="Text Placeholder 3">
            <a:extLst>
              <a:ext uri="{FF2B5EF4-FFF2-40B4-BE49-F238E27FC236}">
                <a16:creationId xmlns:a16="http://schemas.microsoft.com/office/drawing/2014/main" id="{52BA19CE-7F01-BA3F-7E9D-C55FBC9846D0}"/>
              </a:ext>
            </a:extLst>
          </p:cNvPr>
          <p:cNvSpPr>
            <a:spLocks noGrp="1"/>
          </p:cNvSpPr>
          <p:nvPr>
            <p:ph type="body" idx="14"/>
          </p:nvPr>
        </p:nvSpPr>
        <p:spPr>
          <a:xfrm>
            <a:off x="576129" y="1203960"/>
            <a:ext cx="10860833" cy="1513560"/>
          </a:xfrm>
        </p:spPr>
        <p:txBody>
          <a:bodyPr/>
          <a:lstStyle/>
          <a:p>
            <a:r>
              <a:rPr lang="en-GB" dirty="0"/>
              <a:t>The </a:t>
            </a:r>
            <a:r>
              <a:rPr lang="en-GB" b="1" dirty="0"/>
              <a:t>internet</a:t>
            </a:r>
            <a:r>
              <a:rPr lang="en-GB" dirty="0"/>
              <a:t> is a worldwide network made up of all the connections that link computers and other devices together.</a:t>
            </a:r>
            <a:endParaRPr lang="en-GB" sz="1000" dirty="0"/>
          </a:p>
          <a:p>
            <a:r>
              <a:rPr lang="en-GB" dirty="0"/>
              <a:t>This includes wires under the ground, Wi-Fi signals, mobile masts, and even satellites in space. </a:t>
            </a:r>
          </a:p>
        </p:txBody>
      </p:sp>
      <p:sp>
        <p:nvSpPr>
          <p:cNvPr id="6" name="Text Placeholder 3">
            <a:extLst>
              <a:ext uri="{FF2B5EF4-FFF2-40B4-BE49-F238E27FC236}">
                <a16:creationId xmlns:a16="http://schemas.microsoft.com/office/drawing/2014/main" id="{3B71D612-B587-CD15-BD42-B0F067E3066B}"/>
              </a:ext>
            </a:extLst>
          </p:cNvPr>
          <p:cNvSpPr txBox="1">
            <a:spLocks/>
          </p:cNvSpPr>
          <p:nvPr/>
        </p:nvSpPr>
        <p:spPr>
          <a:xfrm>
            <a:off x="491045" y="3031434"/>
            <a:ext cx="5263712" cy="2355575"/>
          </a:xfrm>
          <a:prstGeom prst="rect">
            <a:avLst/>
          </a:prstGeom>
        </p:spPr>
        <p:txBody>
          <a:bodyPr vert="horz" wrap="square" lIns="180000" tIns="108000" rIns="180000" bIns="108000" rtlCol="0" anchor="ctr" anchorCtr="0">
            <a:normAutofit/>
          </a:bodyPr>
          <a:lstStyle>
            <a:lvl1pPr marL="0" indent="0" algn="l" defTabSz="914400" rtl="0" eaLnBrk="1" latinLnBrk="0" hangingPunct="1">
              <a:lnSpc>
                <a:spcPct val="100000"/>
              </a:lnSpc>
              <a:spcBef>
                <a:spcPts val="1000"/>
              </a:spcBef>
              <a:buFontTx/>
              <a:buNone/>
              <a:defRPr sz="1800" b="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10000"/>
              </a:lnSpc>
              <a:spcBef>
                <a:spcPts val="0"/>
              </a:spcBef>
            </a:pPr>
            <a:r>
              <a:rPr lang="en-GB" dirty="0"/>
              <a:t>These parts work together so people can send information such as images, web pages and files from one device to another, just like roads help cars travel from one place to another.</a:t>
            </a:r>
          </a:p>
        </p:txBody>
      </p:sp>
      <p:pic>
        <p:nvPicPr>
          <p:cNvPr id="12" name="Picture 11" descr="A toy roads with many signs&#10;&#10;AI-generated content may be incorrect.">
            <a:extLst>
              <a:ext uri="{FF2B5EF4-FFF2-40B4-BE49-F238E27FC236}">
                <a16:creationId xmlns:a16="http://schemas.microsoft.com/office/drawing/2014/main" id="{EE999188-839C-1A18-05F2-A491C8FAA4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95912" y="3031434"/>
            <a:ext cx="3826932" cy="2355575"/>
          </a:xfrm>
          <a:prstGeom prst="rect">
            <a:avLst/>
          </a:prstGeom>
        </p:spPr>
      </p:pic>
    </p:spTree>
    <p:extLst>
      <p:ext uri="{BB962C8B-B14F-4D97-AF65-F5344CB8AC3E}">
        <p14:creationId xmlns:p14="http://schemas.microsoft.com/office/powerpoint/2010/main" val="399244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490D2-E71C-3106-3EB1-36249B2B5ACA}"/>
              </a:ext>
            </a:extLst>
          </p:cNvPr>
          <p:cNvSpPr>
            <a:spLocks noGrp="1"/>
          </p:cNvSpPr>
          <p:nvPr>
            <p:ph type="title"/>
          </p:nvPr>
        </p:nvSpPr>
        <p:spPr/>
        <p:txBody>
          <a:bodyPr/>
          <a:lstStyle/>
          <a:p>
            <a:r>
              <a:rPr lang="en-GB" dirty="0"/>
              <a:t>The World Wide Web</a:t>
            </a:r>
          </a:p>
        </p:txBody>
      </p:sp>
      <p:pic>
        <p:nvPicPr>
          <p:cNvPr id="8" name="Picture Placeholder 7" descr="A map of a road with many different colored roads&#10;&#10;AI-generated content may be incorrect.">
            <a:extLst>
              <a:ext uri="{FF2B5EF4-FFF2-40B4-BE49-F238E27FC236}">
                <a16:creationId xmlns:a16="http://schemas.microsoft.com/office/drawing/2014/main" id="{0444E377-416A-D1D5-1206-E4961F243978}"/>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30928" b="30928"/>
          <a:stretch>
            <a:fillRect/>
          </a:stretch>
        </p:blipFill>
        <p:spPr>
          <a:xfrm>
            <a:off x="2701925" y="3089275"/>
            <a:ext cx="6788150" cy="2589213"/>
          </a:xfrm>
        </p:spPr>
      </p:pic>
      <p:sp>
        <p:nvSpPr>
          <p:cNvPr id="6" name="Text Placeholder 5">
            <a:extLst>
              <a:ext uri="{FF2B5EF4-FFF2-40B4-BE49-F238E27FC236}">
                <a16:creationId xmlns:a16="http://schemas.microsoft.com/office/drawing/2014/main" id="{81EA41DF-A01E-591A-10A0-F62270700FBD}"/>
              </a:ext>
            </a:extLst>
          </p:cNvPr>
          <p:cNvSpPr>
            <a:spLocks noGrp="1"/>
          </p:cNvSpPr>
          <p:nvPr>
            <p:ph type="body" idx="18"/>
          </p:nvPr>
        </p:nvSpPr>
        <p:spPr>
          <a:xfrm>
            <a:off x="594643" y="1405594"/>
            <a:ext cx="11002710" cy="1280724"/>
          </a:xfrm>
        </p:spPr>
        <p:txBody>
          <a:bodyPr>
            <a:normAutofit/>
          </a:bodyPr>
          <a:lstStyle/>
          <a:p>
            <a:r>
              <a:rPr lang="en-GB" dirty="0"/>
              <a:t>The </a:t>
            </a:r>
            <a:r>
              <a:rPr lang="en-GB" b="1" dirty="0"/>
              <a:t>World Wide Web</a:t>
            </a:r>
            <a:r>
              <a:rPr lang="en-GB" dirty="0"/>
              <a:t> is made up of the websites and pages we see online.</a:t>
            </a:r>
          </a:p>
          <a:p>
            <a:r>
              <a:rPr lang="en-GB" dirty="0"/>
              <a:t>When you visit a website or watch a web-based video, you're using the World Wide Web. </a:t>
            </a:r>
          </a:p>
        </p:txBody>
      </p:sp>
    </p:spTree>
    <p:extLst>
      <p:ext uri="{BB962C8B-B14F-4D97-AF65-F5344CB8AC3E}">
        <p14:creationId xmlns:p14="http://schemas.microsoft.com/office/powerpoint/2010/main" val="3977249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9E292-AF79-0184-CCBD-E499A870D53E}"/>
              </a:ext>
            </a:extLst>
          </p:cNvPr>
          <p:cNvSpPr>
            <a:spLocks noGrp="1"/>
          </p:cNvSpPr>
          <p:nvPr>
            <p:ph type="title"/>
          </p:nvPr>
        </p:nvSpPr>
        <p:spPr/>
        <p:txBody>
          <a:bodyPr/>
          <a:lstStyle/>
          <a:p>
            <a:r>
              <a:rPr lang="en-GB" dirty="0"/>
              <a:t>Online Activities</a:t>
            </a:r>
          </a:p>
        </p:txBody>
      </p:sp>
      <p:sp>
        <p:nvSpPr>
          <p:cNvPr id="4" name="Text Placeholder 3">
            <a:extLst>
              <a:ext uri="{FF2B5EF4-FFF2-40B4-BE49-F238E27FC236}">
                <a16:creationId xmlns:a16="http://schemas.microsoft.com/office/drawing/2014/main" id="{3828502E-51A6-20B2-572C-9542771EA9EA}"/>
              </a:ext>
            </a:extLst>
          </p:cNvPr>
          <p:cNvSpPr>
            <a:spLocks noGrp="1"/>
          </p:cNvSpPr>
          <p:nvPr>
            <p:ph type="body" idx="13"/>
          </p:nvPr>
        </p:nvSpPr>
        <p:spPr>
          <a:xfrm>
            <a:off x="603572" y="1177769"/>
            <a:ext cx="10984856" cy="1684700"/>
          </a:xfrm>
        </p:spPr>
        <p:txBody>
          <a:bodyPr/>
          <a:lstStyle/>
          <a:p>
            <a:r>
              <a:rPr lang="en-GB" dirty="0"/>
              <a:t>When you go online, information known as data, is sent between devices.</a:t>
            </a:r>
          </a:p>
          <a:p>
            <a:r>
              <a:rPr lang="en-GB" dirty="0"/>
              <a:t>The data is broken into tiny pieces called </a:t>
            </a:r>
            <a:r>
              <a:rPr lang="en-GB" b="1" dirty="0"/>
              <a:t>data packets </a:t>
            </a:r>
            <a:r>
              <a:rPr lang="en-GB" dirty="0"/>
              <a:t>and is sent through the internet’s cables, signals, and satellites until it reaches the right place.  </a:t>
            </a:r>
          </a:p>
          <a:p>
            <a:r>
              <a:rPr lang="en-GB" dirty="0">
                <a:solidFill>
                  <a:schemeClr val="accent2"/>
                </a:solidFill>
              </a:rPr>
              <a:t>What types of content does this data allow us to access? </a:t>
            </a:r>
            <a:r>
              <a:rPr lang="en-GB" dirty="0">
                <a:solidFill>
                  <a:sysClr val="windowText" lastClr="000000"/>
                </a:solidFill>
              </a:rPr>
              <a:t> </a:t>
            </a:r>
          </a:p>
        </p:txBody>
      </p:sp>
      <p:pic>
        <p:nvPicPr>
          <p:cNvPr id="9" name="Picture 8" descr="A close-up of a black wire&#10;&#10;AI-generated content may be incorrect.">
            <a:extLst>
              <a:ext uri="{FF2B5EF4-FFF2-40B4-BE49-F238E27FC236}">
                <a16:creationId xmlns:a16="http://schemas.microsoft.com/office/drawing/2014/main" id="{83EA03BC-A8F4-2F49-1DB9-06F6E6F0A551}"/>
              </a:ext>
            </a:extLst>
          </p:cNvPr>
          <p:cNvPicPr>
            <a:picLocks noChangeAspect="1"/>
          </p:cNvPicPr>
          <p:nvPr/>
        </p:nvPicPr>
        <p:blipFill>
          <a:blip r:embed="rId2">
            <a:extLst>
              <a:ext uri="{28A0092B-C50C-407E-A947-70E740481C1C}">
                <a14:useLocalDpi xmlns:a14="http://schemas.microsoft.com/office/drawing/2010/main" val="0"/>
              </a:ext>
            </a:extLst>
          </a:blip>
          <a:srcRect t="80398"/>
          <a:stretch/>
        </p:blipFill>
        <p:spPr>
          <a:xfrm>
            <a:off x="0" y="5205504"/>
            <a:ext cx="12192000" cy="766572"/>
          </a:xfrm>
          <a:prstGeom prst="rect">
            <a:avLst/>
          </a:prstGeom>
        </p:spPr>
      </p:pic>
      <p:pic>
        <p:nvPicPr>
          <p:cNvPr id="12" name="Picture 11">
            <a:extLst>
              <a:ext uri="{FF2B5EF4-FFF2-40B4-BE49-F238E27FC236}">
                <a16:creationId xmlns:a16="http://schemas.microsoft.com/office/drawing/2014/main" id="{DC45E414-AF07-878C-C3FA-C8987720BAB7}"/>
              </a:ext>
            </a:extLst>
          </p:cNvPr>
          <p:cNvPicPr>
            <a:picLocks noChangeAspect="1"/>
          </p:cNvPicPr>
          <p:nvPr/>
        </p:nvPicPr>
        <p:blipFill>
          <a:blip r:embed="rId3"/>
          <a:stretch>
            <a:fillRect/>
          </a:stretch>
        </p:blipFill>
        <p:spPr>
          <a:xfrm>
            <a:off x="1584649" y="4192063"/>
            <a:ext cx="1019403" cy="1013441"/>
          </a:xfrm>
          <a:prstGeom prst="rect">
            <a:avLst/>
          </a:prstGeom>
        </p:spPr>
      </p:pic>
      <p:pic>
        <p:nvPicPr>
          <p:cNvPr id="14" name="Picture 13">
            <a:extLst>
              <a:ext uri="{FF2B5EF4-FFF2-40B4-BE49-F238E27FC236}">
                <a16:creationId xmlns:a16="http://schemas.microsoft.com/office/drawing/2014/main" id="{05F2BB36-B838-EF2A-9BEC-3A56352CF18C}"/>
              </a:ext>
            </a:extLst>
          </p:cNvPr>
          <p:cNvPicPr>
            <a:picLocks noChangeAspect="1"/>
          </p:cNvPicPr>
          <p:nvPr/>
        </p:nvPicPr>
        <p:blipFill>
          <a:blip r:embed="rId4"/>
          <a:stretch>
            <a:fillRect/>
          </a:stretch>
        </p:blipFill>
        <p:spPr>
          <a:xfrm>
            <a:off x="9456218" y="3995531"/>
            <a:ext cx="1059902" cy="1013441"/>
          </a:xfrm>
          <a:prstGeom prst="rect">
            <a:avLst/>
          </a:prstGeom>
        </p:spPr>
      </p:pic>
      <p:pic>
        <p:nvPicPr>
          <p:cNvPr id="16" name="Picture 15" descr="A hand holding a tablet&#10;&#10;AI-generated content may be incorrect.">
            <a:extLst>
              <a:ext uri="{FF2B5EF4-FFF2-40B4-BE49-F238E27FC236}">
                <a16:creationId xmlns:a16="http://schemas.microsoft.com/office/drawing/2014/main" id="{AEE40710-3EB3-0AD7-CC75-1E4B17C5395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766" b="98203" l="9850" r="90428">
                        <a14:foregroundMark x1="24541" y1="85560" x2="24541" y2="85560"/>
                        <a14:foregroundMark x1="25821" y1="66207" x2="25821" y2="66207"/>
                        <a14:foregroundMark x1="26878" y1="62493" x2="20200" y2="88316"/>
                        <a14:foregroundMark x1="25598" y1="55303" x2="25598" y2="55303"/>
                        <a14:foregroundMark x1="29772" y1="91013" x2="29772" y2="91013"/>
                        <a14:foregroundMark x1="21258" y1="96525" x2="21258" y2="96525"/>
                        <a14:foregroundMark x1="28881" y1="98262" x2="28881" y2="98262"/>
                        <a14:foregroundMark x1="90428" y1="97843" x2="90428" y2="97843"/>
                        <a14:backgroundMark x1="18753" y1="41222" x2="18753" y2="41222"/>
                        <a14:backgroundMark x1="20924" y1="67585" x2="20924" y2="67585"/>
                        <a14:backgroundMark x1="49750" y1="90833" x2="49750" y2="90833"/>
                        <a14:backgroundMark x1="26377" y1="38466" x2="26377" y2="38466"/>
                      </a14:backgroundRemoval>
                    </a14:imgEffect>
                  </a14:imgLayer>
                </a14:imgProps>
              </a:ext>
              <a:ext uri="{28A0092B-C50C-407E-A947-70E740481C1C}">
                <a14:useLocalDpi xmlns:a14="http://schemas.microsoft.com/office/drawing/2010/main" val="0"/>
              </a:ext>
            </a:extLst>
          </a:blip>
          <a:srcRect l="11469" t="17763" r="5601"/>
          <a:stretch/>
        </p:blipFill>
        <p:spPr>
          <a:xfrm>
            <a:off x="333867" y="3250782"/>
            <a:ext cx="1166942" cy="1074795"/>
          </a:xfrm>
          <a:prstGeom prst="rect">
            <a:avLst/>
          </a:prstGeom>
        </p:spPr>
      </p:pic>
      <p:pic>
        <p:nvPicPr>
          <p:cNvPr id="18" name="Picture 17" descr="A computer with a blue screen&#10;&#10;AI-generated content may be incorrect.">
            <a:extLst>
              <a:ext uri="{FF2B5EF4-FFF2-40B4-BE49-F238E27FC236}">
                <a16:creationId xmlns:a16="http://schemas.microsoft.com/office/drawing/2014/main" id="{46949E84-29F1-3083-B369-779044BEC7DA}"/>
              </a:ext>
            </a:extLst>
          </p:cNvPr>
          <p:cNvPicPr>
            <a:picLocks noChangeAspect="1"/>
          </p:cNvPicPr>
          <p:nvPr/>
        </p:nvPicPr>
        <p:blipFill>
          <a:blip r:embed="rId7">
            <a:extLst>
              <a:ext uri="{28A0092B-C50C-407E-A947-70E740481C1C}">
                <a14:useLocalDpi xmlns:a14="http://schemas.microsoft.com/office/drawing/2010/main" val="0"/>
              </a:ext>
            </a:extLst>
          </a:blip>
          <a:srcRect l="11535" t="18950" r="12900" b="18068"/>
          <a:stretch/>
        </p:blipFill>
        <p:spPr>
          <a:xfrm>
            <a:off x="10559461" y="3429000"/>
            <a:ext cx="1321905" cy="981638"/>
          </a:xfrm>
          <a:prstGeom prst="rect">
            <a:avLst/>
          </a:prstGeom>
        </p:spPr>
      </p:pic>
      <p:grpSp>
        <p:nvGrpSpPr>
          <p:cNvPr id="22" name="Group 21">
            <a:extLst>
              <a:ext uri="{FF2B5EF4-FFF2-40B4-BE49-F238E27FC236}">
                <a16:creationId xmlns:a16="http://schemas.microsoft.com/office/drawing/2014/main" id="{BD880221-C79C-7435-FB91-19D27A998CD7}"/>
              </a:ext>
            </a:extLst>
          </p:cNvPr>
          <p:cNvGrpSpPr/>
          <p:nvPr/>
        </p:nvGrpSpPr>
        <p:grpSpPr>
          <a:xfrm>
            <a:off x="2719392" y="3089137"/>
            <a:ext cx="1469309" cy="1492299"/>
            <a:chOff x="2719392" y="3089137"/>
            <a:chExt cx="1469309" cy="1492299"/>
          </a:xfrm>
        </p:grpSpPr>
        <p:pic>
          <p:nvPicPr>
            <p:cNvPr id="20" name="Picture 19" descr="A long shadow of a browser window&#10;&#10;AI-generated content may be incorrect.">
              <a:extLst>
                <a:ext uri="{FF2B5EF4-FFF2-40B4-BE49-F238E27FC236}">
                  <a16:creationId xmlns:a16="http://schemas.microsoft.com/office/drawing/2014/main" id="{BE830D62-9D6F-F046-AE29-2EEAE474960B}"/>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l="13871" t="23236" r="14103" b="23642"/>
            <a:stretch/>
          </p:blipFill>
          <p:spPr>
            <a:xfrm>
              <a:off x="2719392" y="3089137"/>
              <a:ext cx="1469309" cy="1083676"/>
            </a:xfrm>
            <a:prstGeom prst="rect">
              <a:avLst/>
            </a:prstGeom>
          </p:spPr>
        </p:pic>
        <p:sp>
          <p:nvSpPr>
            <p:cNvPr id="21" name="TextBox 20">
              <a:extLst>
                <a:ext uri="{FF2B5EF4-FFF2-40B4-BE49-F238E27FC236}">
                  <a16:creationId xmlns:a16="http://schemas.microsoft.com/office/drawing/2014/main" id="{31F7964C-A8B3-E0C3-22B9-6DBB87980554}"/>
                </a:ext>
              </a:extLst>
            </p:cNvPr>
            <p:cNvSpPr txBox="1"/>
            <p:nvPr/>
          </p:nvSpPr>
          <p:spPr>
            <a:xfrm>
              <a:off x="2790138" y="4172813"/>
              <a:ext cx="1327816" cy="408623"/>
            </a:xfrm>
            <a:prstGeom prst="roundRect">
              <a:avLst/>
            </a:prstGeom>
            <a:solidFill>
              <a:schemeClr val="tx2"/>
            </a:solidFill>
          </p:spPr>
          <p:txBody>
            <a:bodyPr wrap="square" rtlCol="0">
              <a:spAutoFit/>
            </a:bodyPr>
            <a:lstStyle/>
            <a:p>
              <a:pPr algn="ctr"/>
              <a:r>
                <a:rPr lang="en-GB" b="1" dirty="0">
                  <a:solidFill>
                    <a:schemeClr val="bg1"/>
                  </a:solidFill>
                </a:rPr>
                <a:t>Websites</a:t>
              </a:r>
            </a:p>
          </p:txBody>
        </p:sp>
      </p:grpSp>
      <p:grpSp>
        <p:nvGrpSpPr>
          <p:cNvPr id="28" name="Group 27">
            <a:extLst>
              <a:ext uri="{FF2B5EF4-FFF2-40B4-BE49-F238E27FC236}">
                <a16:creationId xmlns:a16="http://schemas.microsoft.com/office/drawing/2014/main" id="{7848C827-2B13-884D-FA84-4C7CF9BFFBC2}"/>
              </a:ext>
            </a:extLst>
          </p:cNvPr>
          <p:cNvGrpSpPr/>
          <p:nvPr/>
        </p:nvGrpSpPr>
        <p:grpSpPr>
          <a:xfrm>
            <a:off x="2790138" y="3148310"/>
            <a:ext cx="1327816" cy="1433126"/>
            <a:chOff x="4461616" y="3345672"/>
            <a:chExt cx="1327816" cy="1433126"/>
          </a:xfrm>
        </p:grpSpPr>
        <p:pic>
          <p:nvPicPr>
            <p:cNvPr id="24" name="Picture 23" descr="A red video player with a play button&#10;&#10;AI-generated content may be incorrect.">
              <a:extLst>
                <a:ext uri="{FF2B5EF4-FFF2-40B4-BE49-F238E27FC236}">
                  <a16:creationId xmlns:a16="http://schemas.microsoft.com/office/drawing/2014/main" id="{DC78FD47-6823-6C65-AEED-86DD149CF366}"/>
                </a:ext>
              </a:extLst>
            </p:cNvPr>
            <p:cNvPicPr>
              <a:picLocks noChangeAspect="1"/>
            </p:cNvPicPr>
            <p:nvPr/>
          </p:nvPicPr>
          <p:blipFill>
            <a:blip r:embed="rId10">
              <a:extLst>
                <a:ext uri="{28A0092B-C50C-407E-A947-70E740481C1C}">
                  <a14:useLocalDpi xmlns:a14="http://schemas.microsoft.com/office/drawing/2010/main" val="0"/>
                </a:ext>
              </a:extLst>
            </a:blip>
            <a:srcRect t="6966" b="10351"/>
            <a:stretch/>
          </p:blipFill>
          <p:spPr>
            <a:xfrm>
              <a:off x="4461616" y="3345672"/>
              <a:ext cx="1327816" cy="1072422"/>
            </a:xfrm>
            <a:prstGeom prst="rect">
              <a:avLst/>
            </a:prstGeom>
          </p:spPr>
        </p:pic>
        <p:sp>
          <p:nvSpPr>
            <p:cNvPr id="25" name="TextBox 24">
              <a:extLst>
                <a:ext uri="{FF2B5EF4-FFF2-40B4-BE49-F238E27FC236}">
                  <a16:creationId xmlns:a16="http://schemas.microsoft.com/office/drawing/2014/main" id="{B798B7DC-414C-5AB6-71E9-AB375FA9D08A}"/>
                </a:ext>
              </a:extLst>
            </p:cNvPr>
            <p:cNvSpPr txBox="1"/>
            <p:nvPr/>
          </p:nvSpPr>
          <p:spPr>
            <a:xfrm>
              <a:off x="4461617" y="4370175"/>
              <a:ext cx="1327815" cy="408623"/>
            </a:xfrm>
            <a:prstGeom prst="roundRect">
              <a:avLst/>
            </a:prstGeom>
            <a:solidFill>
              <a:schemeClr val="tx2"/>
            </a:solidFill>
          </p:spPr>
          <p:txBody>
            <a:bodyPr wrap="square" rtlCol="0">
              <a:spAutoFit/>
            </a:bodyPr>
            <a:lstStyle/>
            <a:p>
              <a:pPr algn="ctr"/>
              <a:r>
                <a:rPr lang="en-GB" b="1" dirty="0">
                  <a:solidFill>
                    <a:schemeClr val="bg1"/>
                  </a:solidFill>
                </a:rPr>
                <a:t>Videos</a:t>
              </a:r>
              <a:endParaRPr lang="en-GB" sz="3200" b="1" dirty="0">
                <a:solidFill>
                  <a:schemeClr val="bg1"/>
                </a:solidFill>
              </a:endParaRPr>
            </a:p>
          </p:txBody>
        </p:sp>
      </p:grpSp>
      <p:grpSp>
        <p:nvGrpSpPr>
          <p:cNvPr id="33" name="Group 32">
            <a:extLst>
              <a:ext uri="{FF2B5EF4-FFF2-40B4-BE49-F238E27FC236}">
                <a16:creationId xmlns:a16="http://schemas.microsoft.com/office/drawing/2014/main" id="{585127DA-4AA5-7FE4-FE19-9ADB07240729}"/>
              </a:ext>
            </a:extLst>
          </p:cNvPr>
          <p:cNvGrpSpPr/>
          <p:nvPr/>
        </p:nvGrpSpPr>
        <p:grpSpPr>
          <a:xfrm>
            <a:off x="2786462" y="3161587"/>
            <a:ext cx="1319051" cy="1419849"/>
            <a:chOff x="2786462" y="3161587"/>
            <a:chExt cx="1319051" cy="1419849"/>
          </a:xfrm>
        </p:grpSpPr>
        <p:sp>
          <p:nvSpPr>
            <p:cNvPr id="26" name="TextBox 25">
              <a:extLst>
                <a:ext uri="{FF2B5EF4-FFF2-40B4-BE49-F238E27FC236}">
                  <a16:creationId xmlns:a16="http://schemas.microsoft.com/office/drawing/2014/main" id="{AA2A24C2-8CA4-44CB-78F4-A1E37E255670}"/>
                </a:ext>
              </a:extLst>
            </p:cNvPr>
            <p:cNvSpPr txBox="1"/>
            <p:nvPr/>
          </p:nvSpPr>
          <p:spPr>
            <a:xfrm>
              <a:off x="2786462" y="4172813"/>
              <a:ext cx="1319051" cy="408623"/>
            </a:xfrm>
            <a:prstGeom prst="roundRect">
              <a:avLst/>
            </a:prstGeom>
            <a:solidFill>
              <a:schemeClr val="tx2"/>
            </a:solidFill>
          </p:spPr>
          <p:txBody>
            <a:bodyPr wrap="square" rtlCol="0">
              <a:spAutoFit/>
            </a:bodyPr>
            <a:lstStyle/>
            <a:p>
              <a:pPr algn="ctr"/>
              <a:r>
                <a:rPr lang="en-GB" b="1" dirty="0">
                  <a:solidFill>
                    <a:schemeClr val="bg1"/>
                  </a:solidFill>
                </a:rPr>
                <a:t>Photos</a:t>
              </a:r>
              <a:endParaRPr lang="en-GB" sz="3200" b="1" dirty="0">
                <a:solidFill>
                  <a:schemeClr val="bg1"/>
                </a:solidFill>
              </a:endParaRPr>
            </a:p>
          </p:txBody>
        </p:sp>
        <p:pic>
          <p:nvPicPr>
            <p:cNvPr id="32" name="Picture 31" descr="A family portrait of a person person and two children&#10;&#10;AI-generated content may be incorrect.">
              <a:extLst>
                <a:ext uri="{FF2B5EF4-FFF2-40B4-BE49-F238E27FC236}">
                  <a16:creationId xmlns:a16="http://schemas.microsoft.com/office/drawing/2014/main" id="{714B493A-B51B-8F8B-2291-0D9770D145E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02578" y="3161587"/>
              <a:ext cx="1302935" cy="981639"/>
            </a:xfrm>
            <a:prstGeom prst="rect">
              <a:avLst/>
            </a:prstGeom>
          </p:spPr>
        </p:pic>
      </p:grpSp>
      <p:grpSp>
        <p:nvGrpSpPr>
          <p:cNvPr id="36" name="Group 35">
            <a:extLst>
              <a:ext uri="{FF2B5EF4-FFF2-40B4-BE49-F238E27FC236}">
                <a16:creationId xmlns:a16="http://schemas.microsoft.com/office/drawing/2014/main" id="{796BA313-BBAE-D03E-9DFD-C21F1755F810}"/>
              </a:ext>
            </a:extLst>
          </p:cNvPr>
          <p:cNvGrpSpPr/>
          <p:nvPr/>
        </p:nvGrpSpPr>
        <p:grpSpPr>
          <a:xfrm>
            <a:off x="2794519" y="3161587"/>
            <a:ext cx="1319051" cy="1397711"/>
            <a:chOff x="7198782" y="5094495"/>
            <a:chExt cx="1319051" cy="1397711"/>
          </a:xfrm>
        </p:grpSpPr>
        <p:sp>
          <p:nvSpPr>
            <p:cNvPr id="29" name="TextBox 28">
              <a:extLst>
                <a:ext uri="{FF2B5EF4-FFF2-40B4-BE49-F238E27FC236}">
                  <a16:creationId xmlns:a16="http://schemas.microsoft.com/office/drawing/2014/main" id="{25D4FF1F-6664-AD5D-E0F1-147D9CC44681}"/>
                </a:ext>
              </a:extLst>
            </p:cNvPr>
            <p:cNvSpPr txBox="1"/>
            <p:nvPr/>
          </p:nvSpPr>
          <p:spPr>
            <a:xfrm>
              <a:off x="7198782" y="6083583"/>
              <a:ext cx="1319051" cy="408623"/>
            </a:xfrm>
            <a:prstGeom prst="roundRect">
              <a:avLst/>
            </a:prstGeom>
            <a:solidFill>
              <a:schemeClr val="tx2"/>
            </a:solidFill>
          </p:spPr>
          <p:txBody>
            <a:bodyPr wrap="square" rtlCol="0">
              <a:spAutoFit/>
            </a:bodyPr>
            <a:lstStyle/>
            <a:p>
              <a:pPr algn="ctr"/>
              <a:r>
                <a:rPr lang="en-GB" b="1" dirty="0">
                  <a:solidFill>
                    <a:schemeClr val="bg1"/>
                  </a:solidFill>
                </a:rPr>
                <a:t>Music</a:t>
              </a:r>
              <a:endParaRPr lang="en-GB" sz="3200" b="1" dirty="0">
                <a:solidFill>
                  <a:schemeClr val="bg1"/>
                </a:solidFill>
              </a:endParaRPr>
            </a:p>
          </p:txBody>
        </p:sp>
        <p:pic>
          <p:nvPicPr>
            <p:cNvPr id="35" name="Picture 34" descr="A music note with different symbols&#10;&#10;AI-generated content may be incorrect.">
              <a:extLst>
                <a:ext uri="{FF2B5EF4-FFF2-40B4-BE49-F238E27FC236}">
                  <a16:creationId xmlns:a16="http://schemas.microsoft.com/office/drawing/2014/main" id="{0C02120E-8360-B5D9-E2AD-4AE124DB42F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198782" y="5094495"/>
              <a:ext cx="1302935" cy="988590"/>
            </a:xfrm>
            <a:prstGeom prst="rect">
              <a:avLst/>
            </a:prstGeom>
          </p:spPr>
        </p:pic>
      </p:grpSp>
    </p:spTree>
    <p:extLst>
      <p:ext uri="{BB962C8B-B14F-4D97-AF65-F5344CB8AC3E}">
        <p14:creationId xmlns:p14="http://schemas.microsoft.com/office/powerpoint/2010/main" val="3955281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63" presetClass="path" presetSubtype="0" accel="50000" decel="50000" fill="hold" nodeType="withEffect">
                                  <p:stCondLst>
                                    <p:cond delay="0"/>
                                  </p:stCondLst>
                                  <p:childTnLst>
                                    <p:animMotion origin="layout" path="M -3.33333E-6 7.40741E-7 L 0.43568 0.00602 " pathEditMode="relative" rAng="0" ptsTypes="AA">
                                      <p:cBhvr>
                                        <p:cTn id="12" dur="2000" fill="hold"/>
                                        <p:tgtEl>
                                          <p:spTgt spid="22"/>
                                        </p:tgtEl>
                                        <p:attrNameLst>
                                          <p:attrName>ppt_x</p:attrName>
                                          <p:attrName>ppt_y</p:attrName>
                                        </p:attrNameLst>
                                      </p:cBhvr>
                                      <p:rCtr x="21784" y="301"/>
                                    </p:animMotion>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2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63" presetClass="path" presetSubtype="0" accel="50000" decel="50000" fill="hold" nodeType="withEffect">
                                  <p:stCondLst>
                                    <p:cond delay="0"/>
                                  </p:stCondLst>
                                  <p:childTnLst>
                                    <p:animMotion origin="layout" path="M -3.33333E-6 4.07407E-6 L 0.43412 0.00463 " pathEditMode="relative" rAng="0" ptsTypes="AA">
                                      <p:cBhvr>
                                        <p:cTn id="22" dur="2000" fill="hold"/>
                                        <p:tgtEl>
                                          <p:spTgt spid="28"/>
                                        </p:tgtEl>
                                        <p:attrNameLst>
                                          <p:attrName>ppt_x</p:attrName>
                                          <p:attrName>ppt_y</p:attrName>
                                        </p:attrNameLst>
                                      </p:cBhvr>
                                      <p:rCtr x="21706" y="231"/>
                                    </p:animMotion>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2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63" presetClass="path" presetSubtype="0" accel="50000" decel="50000" fill="hold" nodeType="withEffect">
                                  <p:stCondLst>
                                    <p:cond delay="0"/>
                                  </p:stCondLst>
                                  <p:childTnLst>
                                    <p:animMotion origin="layout" path="M -2.08333E-6 -3.33333E-6 L 0.42995 0.00348 " pathEditMode="relative" rAng="0" ptsTypes="AA">
                                      <p:cBhvr>
                                        <p:cTn id="32" dur="2000" fill="hold"/>
                                        <p:tgtEl>
                                          <p:spTgt spid="33"/>
                                        </p:tgtEl>
                                        <p:attrNameLst>
                                          <p:attrName>ppt_x</p:attrName>
                                          <p:attrName>ppt_y</p:attrName>
                                        </p:attrNameLst>
                                      </p:cBhvr>
                                      <p:rCtr x="21497" y="162"/>
                                    </p:animMotion>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3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63" presetClass="path" presetSubtype="0" accel="50000" decel="50000" fill="hold" nodeType="withEffect">
                                  <p:stCondLst>
                                    <p:cond delay="0"/>
                                  </p:stCondLst>
                                  <p:childTnLst>
                                    <p:animMotion origin="layout" path="M -3.125E-6 -2.96296E-6 L 0.43177 0.00232 " pathEditMode="relative" rAng="0" ptsTypes="AA">
                                      <p:cBhvr>
                                        <p:cTn id="42" dur="2000" fill="hold"/>
                                        <p:tgtEl>
                                          <p:spTgt spid="36"/>
                                        </p:tgtEl>
                                        <p:attrNameLst>
                                          <p:attrName>ppt_x</p:attrName>
                                          <p:attrName>ppt_y</p:attrName>
                                        </p:attrNameLst>
                                      </p:cBhvr>
                                      <p:rCtr x="21589" y="116"/>
                                    </p:animMotion>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FOLDER" val="C:\Users\James\Downloads\Unit 6.3 Spreadsheets_Slideshow_lesson 1\"/>
  <p:tag name="ISPRING_PRESENTATION_PATH" val="C:\Users\James\Downloads\Unit 6.3 Spreadsheets_Slideshow_lesson 1.pptx"/>
  <p:tag name="ISPRING_PROJECT_VERSION" val="9.3"/>
  <p:tag name="ISPRING_PROJECT_FOLDER_UPDATED" val="1"/>
  <p:tag name="ISPRING_UUID" val="{1176B23B-2E26-4E50-B7B2-92ED6D81C9CE}"/>
</p:tagLst>
</file>

<file path=ppt/theme/theme1.xml><?xml version="1.0" encoding="utf-8"?>
<a:theme xmlns:a="http://schemas.openxmlformats.org/drawingml/2006/main" name="Theme1">
  <a:themeElements>
    <a:clrScheme name="2simple-purplemash">
      <a:dk1>
        <a:sysClr val="windowText" lastClr="000000"/>
      </a:dk1>
      <a:lt1>
        <a:sysClr val="window" lastClr="FFFFFF"/>
      </a:lt1>
      <a:dk2>
        <a:srgbClr val="8E24AA"/>
      </a:dk2>
      <a:lt2>
        <a:srgbClr val="FFFFFF"/>
      </a:lt2>
      <a:accent1>
        <a:srgbClr val="AB47BC"/>
      </a:accent1>
      <a:accent2>
        <a:srgbClr val="7B1FA2"/>
      </a:accent2>
      <a:accent3>
        <a:srgbClr val="F57C00"/>
      </a:accent3>
      <a:accent4>
        <a:srgbClr val="43A047"/>
      </a:accent4>
      <a:accent5>
        <a:srgbClr val="BDBDBD"/>
      </a:accent5>
      <a:accent6>
        <a:srgbClr val="E8E8E7"/>
      </a:accent6>
      <a:hlink>
        <a:srgbClr val="1976D2"/>
      </a:hlink>
      <a:folHlink>
        <a:srgbClr val="2196F3"/>
      </a:folHlink>
    </a:clrScheme>
    <a:fontScheme name="2simple-standard">
      <a:majorFont>
        <a:latin typeface="Palanquin"/>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8E24AA"/>
        </a:solidFill>
        <a:ln w="9525" cap="flat">
          <a:noFill/>
          <a:prstDash val="solid"/>
          <a:miter/>
        </a:ln>
      </a:spPr>
      <a:bodyPr rtlCol="0" anchor="ctr"/>
      <a:lstStyle>
        <a:defPPr algn="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urplemash-slideshow-template" id="{B0921EAE-32CE-4566-9922-6A57C8BCDBD5}" vid="{891E02D0-8709-4CAA-AAED-A05549DCD1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2simple-purplemash">
    <a:dk1>
      <a:sysClr val="windowText" lastClr="000000"/>
    </a:dk1>
    <a:lt1>
      <a:sysClr val="window" lastClr="FFFFFF"/>
    </a:lt1>
    <a:dk2>
      <a:srgbClr val="8E24AA"/>
    </a:dk2>
    <a:lt2>
      <a:srgbClr val="FFFFFF"/>
    </a:lt2>
    <a:accent1>
      <a:srgbClr val="AB47BC"/>
    </a:accent1>
    <a:accent2>
      <a:srgbClr val="7B1FA2"/>
    </a:accent2>
    <a:accent3>
      <a:srgbClr val="F57C00"/>
    </a:accent3>
    <a:accent4>
      <a:srgbClr val="43A047"/>
    </a:accent4>
    <a:accent5>
      <a:srgbClr val="BDBDBD"/>
    </a:accent5>
    <a:accent6>
      <a:srgbClr val="E8E8E7"/>
    </a:accent6>
    <a:hlink>
      <a:srgbClr val="1976D2"/>
    </a:hlink>
    <a:folHlink>
      <a:srgbClr val="2196F3"/>
    </a:folHlink>
  </a:clrScheme>
</a:themeOverride>
</file>

<file path=ppt/theme/themeOverride2.xml><?xml version="1.0" encoding="utf-8"?>
<a:themeOverride xmlns:a="http://schemas.openxmlformats.org/drawingml/2006/main">
  <a:clrScheme name="2simple-purplemash">
    <a:dk1>
      <a:sysClr val="windowText" lastClr="000000"/>
    </a:dk1>
    <a:lt1>
      <a:sysClr val="window" lastClr="FFFFFF"/>
    </a:lt1>
    <a:dk2>
      <a:srgbClr val="8E24AA"/>
    </a:dk2>
    <a:lt2>
      <a:srgbClr val="FFFFFF"/>
    </a:lt2>
    <a:accent1>
      <a:srgbClr val="AB47BC"/>
    </a:accent1>
    <a:accent2>
      <a:srgbClr val="7B1FA2"/>
    </a:accent2>
    <a:accent3>
      <a:srgbClr val="F57C00"/>
    </a:accent3>
    <a:accent4>
      <a:srgbClr val="43A047"/>
    </a:accent4>
    <a:accent5>
      <a:srgbClr val="BDBDBD"/>
    </a:accent5>
    <a:accent6>
      <a:srgbClr val="E8E8E7"/>
    </a:accent6>
    <a:hlink>
      <a:srgbClr val="1976D2"/>
    </a:hlink>
    <a:folHlink>
      <a:srgbClr val="2196F3"/>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9A8F9B8A978A47A35AB74DB814E8C0" ma:contentTypeVersion="20" ma:contentTypeDescription="Create a new document." ma:contentTypeScope="" ma:versionID="6ed8770a002ddebba5fbea651c821372">
  <xsd:schema xmlns:xsd="http://www.w3.org/2001/XMLSchema" xmlns:xs="http://www.w3.org/2001/XMLSchema" xmlns:p="http://schemas.microsoft.com/office/2006/metadata/properties" xmlns:ns2="13450042-f009-418d-a922-a3175eeea887" xmlns:ns3="13d5997a-e98d-49c4-b2de-b6e4809b0311" targetNamespace="http://schemas.microsoft.com/office/2006/metadata/properties" ma:root="true" ma:fieldsID="e8fe8fc572689b1aeff4491027492a6a" ns2:_="" ns3:_="">
    <xsd:import namespace="13450042-f009-418d-a922-a3175eeea887"/>
    <xsd:import namespace="13d5997a-e98d-49c4-b2de-b6e4809b031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Location" minOccurs="0"/>
                <xsd:element ref="ns3: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450042-f009-418d-a922-a3175eeea8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b40093be-0ba5-4de6-a682-6a7f395e3b0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3d5997a-e98d-49c4-b2de-b6e4809b031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c6cd323c-74db-4a3e-9a3c-ea14a676a1f7}" ma:internalName="TaxCatchAll" ma:showField="CatchAllData" ma:web="13d5997a-e98d-49c4-b2de-b6e4809b03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3d5997a-e98d-49c4-b2de-b6e4809b0311" xsi:nil="true"/>
    <lcf76f155ced4ddcb4097134ff3c332f xmlns="13450042-f009-418d-a922-a3175eeea88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9DDD66C-4032-40F6-86C4-AB2EE5C15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450042-f009-418d-a922-a3175eeea887"/>
    <ds:schemaRef ds:uri="13d5997a-e98d-49c4-b2de-b6e4809b03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FF2F33F-5076-4400-BB2A-AEDD9CA959DD}">
  <ds:schemaRefs>
    <ds:schemaRef ds:uri="http://schemas.microsoft.com/sharepoint/v3/contenttype/forms"/>
  </ds:schemaRefs>
</ds:datastoreItem>
</file>

<file path=customXml/itemProps3.xml><?xml version="1.0" encoding="utf-8"?>
<ds:datastoreItem xmlns:ds="http://schemas.openxmlformats.org/officeDocument/2006/customXml" ds:itemID="{0963F61E-650D-4EC9-9AA3-CD6C03C4BDE1}">
  <ds:schemaRefs>
    <ds:schemaRef ds:uri="http://schemas.microsoft.com/office/infopath/2007/PartnerControls"/>
    <ds:schemaRef ds:uri="http://schemas.microsoft.com/office/2006/metadata/properties"/>
    <ds:schemaRef ds:uri="http://schemas.openxmlformats.org/package/2006/metadata/core-properties"/>
    <ds:schemaRef ds:uri="http://purl.org/dc/terms/"/>
    <ds:schemaRef ds:uri="http://purl.org/dc/dcmitype/"/>
    <ds:schemaRef ds:uri="http://schemas.microsoft.com/office/2006/documentManagement/types"/>
    <ds:schemaRef ds:uri="http://purl.org/dc/elements/1.1/"/>
    <ds:schemaRef ds:uri="http://www.w3.org/XML/1998/namespace"/>
    <ds:schemaRef ds:uri="13d5997a-e98d-49c4-b2de-b6e4809b0311"/>
    <ds:schemaRef ds:uri="13450042-f009-418d-a922-a3175eeea887"/>
  </ds:schemaRefs>
</ds:datastoreItem>
</file>

<file path=docProps/app.xml><?xml version="1.0" encoding="utf-8"?>
<Properties xmlns="http://schemas.openxmlformats.org/officeDocument/2006/extended-properties" xmlns:vt="http://schemas.openxmlformats.org/officeDocument/2006/docPropsVTypes">
  <Template>purplemash-slideshow-template-file</Template>
  <TotalTime>1135</TotalTime>
  <Words>1924</Words>
  <Application>Microsoft Office PowerPoint</Application>
  <PresentationFormat>Widescreen</PresentationFormat>
  <Paragraphs>218</Paragraphs>
  <Slides>27</Slides>
  <Notes>4</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Theme1</vt:lpstr>
      <vt:lpstr>Lesson 2</vt:lpstr>
      <vt:lpstr>Aim</vt:lpstr>
      <vt:lpstr>Success Criteria</vt:lpstr>
      <vt:lpstr>Knowledge and Skills Check</vt:lpstr>
      <vt:lpstr>Vocabulary Overview</vt:lpstr>
      <vt:lpstr>Introduction - Internet and World Wide Web</vt:lpstr>
      <vt:lpstr>The Internet</vt:lpstr>
      <vt:lpstr>The World Wide Web</vt:lpstr>
      <vt:lpstr>Online Activities</vt:lpstr>
      <vt:lpstr>Accessing the World Wide Web</vt:lpstr>
      <vt:lpstr>Web Browsers</vt:lpstr>
      <vt:lpstr>Other Internet Services</vt:lpstr>
      <vt:lpstr>Online Services</vt:lpstr>
      <vt:lpstr>Online Services</vt:lpstr>
      <vt:lpstr>Communication Before the Internet</vt:lpstr>
      <vt:lpstr>The Internet and Communication</vt:lpstr>
      <vt:lpstr>The Internet and Communication</vt:lpstr>
      <vt:lpstr>Activity 1: Internet and World Wide Web </vt:lpstr>
      <vt:lpstr>Scenario 1 and 2</vt:lpstr>
      <vt:lpstr>Scenario 3 and 4</vt:lpstr>
      <vt:lpstr>Scenario 5 and 6</vt:lpstr>
      <vt:lpstr>Scenario 7 and 8</vt:lpstr>
      <vt:lpstr>Scenario 9 and 10</vt:lpstr>
      <vt:lpstr>Activity 1 - Answers</vt:lpstr>
      <vt:lpstr>Extension </vt:lpstr>
      <vt:lpstr>Vocabulary Review</vt:lpstr>
      <vt:lpstr>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Gowlett</dc:creator>
  <cp:lastModifiedBy>Kat Salisbury</cp:lastModifiedBy>
  <cp:revision>8</cp:revision>
  <dcterms:created xsi:type="dcterms:W3CDTF">2024-04-03T14:27:17Z</dcterms:created>
  <dcterms:modified xsi:type="dcterms:W3CDTF">2025-06-24T08:45:39Z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0x010100F29A8F9B8A978A47A35AB74DB814E8C0</vt:lpwstr>
  </property>
  <property fmtid="{D5CDD505-2E9C-101B-9397-08002B2CF9AE}" pid="3" name="MediaServiceImageTags">
    <vt:lpwstr/>
  </property>
</Properties>
</file>