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7"/>
  </p:notesMasterIdLst>
  <p:handoutMasterIdLst>
    <p:handoutMasterId r:id="rId28"/>
  </p:handoutMasterIdLst>
  <p:sldIdLst>
    <p:sldId id="326" r:id="rId5"/>
    <p:sldId id="327" r:id="rId6"/>
    <p:sldId id="328" r:id="rId7"/>
    <p:sldId id="299" r:id="rId8"/>
    <p:sldId id="333" r:id="rId9"/>
    <p:sldId id="331" r:id="rId10"/>
    <p:sldId id="334" r:id="rId11"/>
    <p:sldId id="336" r:id="rId12"/>
    <p:sldId id="338" r:id="rId13"/>
    <p:sldId id="337" r:id="rId14"/>
    <p:sldId id="341" r:id="rId15"/>
    <p:sldId id="340" r:id="rId16"/>
    <p:sldId id="342" r:id="rId17"/>
    <p:sldId id="346" r:id="rId18"/>
    <p:sldId id="351" r:id="rId19"/>
    <p:sldId id="347" r:id="rId20"/>
    <p:sldId id="348" r:id="rId21"/>
    <p:sldId id="332" r:id="rId22"/>
    <p:sldId id="349" r:id="rId23"/>
    <p:sldId id="350" r:id="rId24"/>
    <p:sldId id="324" r:id="rId25"/>
    <p:sldId id="330" r:id="rId26"/>
  </p:sldIdLst>
  <p:sldSz cx="12192000" cy="6858000"/>
  <p:notesSz cx="6858000" cy="9144000"/>
  <p:embeddedFontLst>
    <p:embeddedFont>
      <p:font typeface="Nunito" panose="00000500000000000000" pitchFamily="2" charset="0"/>
      <p:regular r:id="rId29"/>
      <p:bold r:id="rId30"/>
      <p:italic r:id="rId31"/>
      <p:boldItalic r:id="rId32"/>
    </p:embeddedFont>
    <p:embeddedFont>
      <p:font typeface="Palanquin" panose="020B0004020203020204" pitchFamily="34" charset="0"/>
      <p:regular r:id="rId33"/>
      <p:bold r:id="rId34"/>
    </p:embeddedFont>
  </p:embeddedFontLst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E6E0BC9-92CD-1DF1-88E6-058FC4489DFD}" name="Mark Burrows" initials="MB" userId="S::Mark@2simple.com::6f861ed5-3dbc-48c5-8b13-dd14015e8b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5F5"/>
    <a:srgbClr val="8E24AA"/>
    <a:srgbClr val="E8E8E7"/>
    <a:srgbClr val="BDBDBD"/>
    <a:srgbClr val="EEEEEE"/>
    <a:srgbClr val="7B1FA2"/>
    <a:srgbClr val="BA68C8"/>
    <a:srgbClr val="F5F5F5"/>
    <a:srgbClr val="B987F1"/>
    <a:srgbClr val="DEC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C353BE-5ED0-4993-A14A-26494FF2B1DE}" v="13" dt="2025-06-23T13:27:08.0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4" autoAdjust="0"/>
    <p:restoredTop sz="78693" autoAdjust="0"/>
  </p:normalViewPr>
  <p:slideViewPr>
    <p:cSldViewPr snapToGrid="0">
      <p:cViewPr varScale="1">
        <p:scale>
          <a:sx n="87" d="100"/>
          <a:sy n="87" d="100"/>
        </p:scale>
        <p:origin x="123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405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Summer" userId="fb5c2836-fb10-433a-9b94-1447f06d1cbf" providerId="ADAL" clId="{63429A19-763A-420D-9AFB-CBF55CA5F013}"/>
    <pc:docChg chg="undo custSel addSld modSld modMainMaster">
      <pc:chgData name="Rebecca Summer" userId="fb5c2836-fb10-433a-9b94-1447f06d1cbf" providerId="ADAL" clId="{63429A19-763A-420D-9AFB-CBF55CA5F013}" dt="2024-11-26T10:00:24.639" v="264" actId="403"/>
      <pc:docMkLst>
        <pc:docMk/>
      </pc:docMkLst>
      <pc:sldChg chg="modSp add">
        <pc:chgData name="Rebecca Summer" userId="fb5c2836-fb10-433a-9b94-1447f06d1cbf" providerId="ADAL" clId="{63429A19-763A-420D-9AFB-CBF55CA5F013}" dt="2024-11-26T09:34:11.469" v="76" actId="20577"/>
        <pc:sldMkLst>
          <pc:docMk/>
          <pc:sldMk cId="2062476382" sldId="299"/>
        </pc:sldMkLst>
      </pc:sldChg>
      <pc:sldChg chg="modSp mod">
        <pc:chgData name="Rebecca Summer" userId="fb5c2836-fb10-433a-9b94-1447f06d1cbf" providerId="ADAL" clId="{63429A19-763A-420D-9AFB-CBF55CA5F013}" dt="2024-11-26T09:36:05.459" v="92" actId="20577"/>
        <pc:sldMkLst>
          <pc:docMk/>
          <pc:sldMk cId="989361444" sldId="327"/>
        </pc:sldMkLst>
      </pc:sldChg>
      <pc:sldChg chg="addSp delSp modSp mod modClrScheme chgLayout">
        <pc:chgData name="Rebecca Summer" userId="fb5c2836-fb10-433a-9b94-1447f06d1cbf" providerId="ADAL" clId="{63429A19-763A-420D-9AFB-CBF55CA5F013}" dt="2024-11-21T10:40:39.436" v="4" actId="700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63429A19-763A-420D-9AFB-CBF55CA5F013}" dt="2024-11-26T09:35:48.095" v="89" actId="20577"/>
        <pc:sldMkLst>
          <pc:docMk/>
          <pc:sldMk cId="3184919501" sldId="330"/>
        </pc:sldMkLst>
      </pc:sldChg>
      <pc:sldChg chg="addSp delSp modSp mod modClrScheme chgLayout">
        <pc:chgData name="Rebecca Summer" userId="fb5c2836-fb10-433a-9b94-1447f06d1cbf" providerId="ADAL" clId="{63429A19-763A-420D-9AFB-CBF55CA5F013}" dt="2024-11-26T09:35:12.481" v="78" actId="478"/>
        <pc:sldMkLst>
          <pc:docMk/>
          <pc:sldMk cId="1365744743" sldId="331"/>
        </pc:sldMkLst>
      </pc:sldChg>
      <pc:sldChg chg="new">
        <pc:chgData name="Rebecca Summer" userId="fb5c2836-fb10-433a-9b94-1447f06d1cbf" providerId="ADAL" clId="{63429A19-763A-420D-9AFB-CBF55CA5F013}" dt="2024-11-26T09:35:33.579" v="79" actId="680"/>
        <pc:sldMkLst>
          <pc:docMk/>
          <pc:sldMk cId="3738951083" sldId="332"/>
        </pc:sldMkLst>
      </pc:sldChg>
      <pc:sldMasterChg chg="modSldLayout sldLayoutOrd">
        <pc:chgData name="Rebecca Summer" userId="fb5c2836-fb10-433a-9b94-1447f06d1cbf" providerId="ADAL" clId="{63429A19-763A-420D-9AFB-CBF55CA5F013}" dt="2024-11-26T10:00:24.639" v="264" actId="403"/>
        <pc:sldMasterMkLst>
          <pc:docMk/>
          <pc:sldMasterMk cId="1690898850" sldId="2147483696"/>
        </pc:sldMasterMkLst>
        <pc:sldLayoutChg chg="ord">
          <pc:chgData name="Rebecca Summer" userId="fb5c2836-fb10-433a-9b94-1447f06d1cbf" providerId="ADAL" clId="{63429A19-763A-420D-9AFB-CBF55CA5F013}" dt="2024-11-21T10:39:18.297" v="2" actId="20578"/>
          <pc:sldLayoutMkLst>
            <pc:docMk/>
            <pc:sldMasterMk cId="1690898850" sldId="2147483696"/>
            <pc:sldLayoutMk cId="2385172189" sldId="2147483699"/>
          </pc:sldLayoutMkLst>
        </pc:sldLayoutChg>
        <pc:sldLayoutChg chg="ord">
          <pc:chgData name="Rebecca Summer" userId="fb5c2836-fb10-433a-9b94-1447f06d1cbf" providerId="ADAL" clId="{63429A19-763A-420D-9AFB-CBF55CA5F013}" dt="2024-11-21T10:39:31.606" v="3" actId="20578"/>
          <pc:sldLayoutMkLst>
            <pc:docMk/>
            <pc:sldMasterMk cId="1690898850" sldId="2147483696"/>
            <pc:sldLayoutMk cId="705660097" sldId="2147483700"/>
          </pc:sldLayoutMkLst>
        </pc:sldLayoutChg>
        <pc:sldLayoutChg chg="ord">
          <pc:chgData name="Rebecca Summer" userId="fb5c2836-fb10-433a-9b94-1447f06d1cbf" providerId="ADAL" clId="{63429A19-763A-420D-9AFB-CBF55CA5F013}" dt="2024-11-26T09:37:37.417" v="100" actId="20578"/>
          <pc:sldLayoutMkLst>
            <pc:docMk/>
            <pc:sldMasterMk cId="1690898850" sldId="2147483696"/>
            <pc:sldLayoutMk cId="1385028057" sldId="2147483703"/>
          </pc:sldLayoutMkLst>
        </pc:sldLayoutChg>
        <pc:sldLayoutChg chg="modSp mod">
          <pc:chgData name="Rebecca Summer" userId="fb5c2836-fb10-433a-9b94-1447f06d1cbf" providerId="ADAL" clId="{63429A19-763A-420D-9AFB-CBF55CA5F013}" dt="2024-11-26T09:58:39.829" v="252" actId="14100"/>
          <pc:sldLayoutMkLst>
            <pc:docMk/>
            <pc:sldMasterMk cId="1690898850" sldId="2147483696"/>
            <pc:sldLayoutMk cId="1339372183" sldId="2147483709"/>
          </pc:sldLayoutMkLst>
        </pc:sldLayoutChg>
        <pc:sldLayoutChg chg="modSp mod">
          <pc:chgData name="Rebecca Summer" userId="fb5c2836-fb10-433a-9b94-1447f06d1cbf" providerId="ADAL" clId="{63429A19-763A-420D-9AFB-CBF55CA5F013}" dt="2024-11-26T09:59:17.046" v="256" actId="403"/>
          <pc:sldLayoutMkLst>
            <pc:docMk/>
            <pc:sldMasterMk cId="1690898850" sldId="2147483696"/>
            <pc:sldLayoutMk cId="3280014696" sldId="2147483711"/>
          </pc:sldLayoutMkLst>
        </pc:sldLayoutChg>
        <pc:sldLayoutChg chg="modSp mod">
          <pc:chgData name="Rebecca Summer" userId="fb5c2836-fb10-433a-9b94-1447f06d1cbf" providerId="ADAL" clId="{63429A19-763A-420D-9AFB-CBF55CA5F013}" dt="2024-11-26T09:59:05.554" v="254" actId="403"/>
          <pc:sldLayoutMkLst>
            <pc:docMk/>
            <pc:sldMasterMk cId="1690898850" sldId="2147483696"/>
            <pc:sldLayoutMk cId="1955951635" sldId="2147483713"/>
          </pc:sldLayoutMkLst>
        </pc:sldLayoutChg>
        <pc:sldLayoutChg chg="ord">
          <pc:chgData name="Rebecca Summer" userId="fb5c2836-fb10-433a-9b94-1447f06d1cbf" providerId="ADAL" clId="{63429A19-763A-420D-9AFB-CBF55CA5F013}" dt="2024-11-21T10:46:57.575" v="17" actId="20578"/>
          <pc:sldLayoutMkLst>
            <pc:docMk/>
            <pc:sldMasterMk cId="1690898850" sldId="2147483696"/>
            <pc:sldLayoutMk cId="2223886054" sldId="2147483715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3:13.327" v="161" actId="108"/>
          <pc:sldLayoutMkLst>
            <pc:docMk/>
            <pc:sldMasterMk cId="1690898850" sldId="2147483696"/>
            <pc:sldLayoutMk cId="3990650843" sldId="2147483718"/>
          </pc:sldLayoutMkLst>
        </pc:sldLayoutChg>
        <pc:sldLayoutChg chg="modSp mod">
          <pc:chgData name="Rebecca Summer" userId="fb5c2836-fb10-433a-9b94-1447f06d1cbf" providerId="ADAL" clId="{63429A19-763A-420D-9AFB-CBF55CA5F013}" dt="2024-11-26T09:59:41.436" v="258" actId="403"/>
          <pc:sldLayoutMkLst>
            <pc:docMk/>
            <pc:sldMasterMk cId="1690898850" sldId="2147483696"/>
            <pc:sldLayoutMk cId="508205614" sldId="2147483719"/>
          </pc:sldLayoutMkLst>
        </pc:sldLayoutChg>
        <pc:sldLayoutChg chg="modSp mod">
          <pc:chgData name="Rebecca Summer" userId="fb5c2836-fb10-433a-9b94-1447f06d1cbf" providerId="ADAL" clId="{63429A19-763A-420D-9AFB-CBF55CA5F013}" dt="2024-11-26T09:59:57.922" v="260" actId="403"/>
          <pc:sldLayoutMkLst>
            <pc:docMk/>
            <pc:sldMasterMk cId="1690898850" sldId="2147483696"/>
            <pc:sldLayoutMk cId="159496892" sldId="2147483720"/>
          </pc:sldLayoutMkLst>
        </pc:sldLayoutChg>
        <pc:sldLayoutChg chg="modSp mod">
          <pc:chgData name="Rebecca Summer" userId="fb5c2836-fb10-433a-9b94-1447f06d1cbf" providerId="ADAL" clId="{63429A19-763A-420D-9AFB-CBF55CA5F013}" dt="2024-11-26T10:00:08.428" v="262" actId="403"/>
          <pc:sldLayoutMkLst>
            <pc:docMk/>
            <pc:sldMasterMk cId="1690898850" sldId="2147483696"/>
            <pc:sldLayoutMk cId="1831260908" sldId="2147483722"/>
          </pc:sldLayoutMkLst>
        </pc:sldLayoutChg>
        <pc:sldLayoutChg chg="modSp mod ord">
          <pc:chgData name="Rebecca Summer" userId="fb5c2836-fb10-433a-9b94-1447f06d1cbf" providerId="ADAL" clId="{63429A19-763A-420D-9AFB-CBF55CA5F013}" dt="2024-11-26T10:00:24.639" v="264" actId="403"/>
          <pc:sldLayoutMkLst>
            <pc:docMk/>
            <pc:sldMasterMk cId="1690898850" sldId="2147483696"/>
            <pc:sldLayoutMk cId="2229172821" sldId="2147483725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7:20.719" v="176" actId="478"/>
          <pc:sldLayoutMkLst>
            <pc:docMk/>
            <pc:sldMasterMk cId="1690898850" sldId="2147483696"/>
            <pc:sldLayoutMk cId="4178841148" sldId="2147483728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8:21.472" v="185" actId="242"/>
          <pc:sldLayoutMkLst>
            <pc:docMk/>
            <pc:sldMasterMk cId="1690898850" sldId="2147483696"/>
            <pc:sldLayoutMk cId="190797053" sldId="2147483731"/>
          </pc:sldLayoutMkLst>
        </pc:sldLayoutChg>
        <pc:sldLayoutChg chg="delSp modSp mod ord">
          <pc:chgData name="Rebecca Summer" userId="fb5c2836-fb10-433a-9b94-1447f06d1cbf" providerId="ADAL" clId="{63429A19-763A-420D-9AFB-CBF55CA5F013}" dt="2024-11-26T09:45:42.594" v="165" actId="242"/>
          <pc:sldLayoutMkLst>
            <pc:docMk/>
            <pc:sldMasterMk cId="1690898850" sldId="2147483696"/>
            <pc:sldLayoutMk cId="2920592147" sldId="2147483739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6:07.052" v="167" actId="242"/>
          <pc:sldLayoutMkLst>
            <pc:docMk/>
            <pc:sldMasterMk cId="1690898850" sldId="2147483696"/>
            <pc:sldLayoutMk cId="528185703" sldId="2147483740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2:33.934" v="210" actId="403"/>
          <pc:sldLayoutMkLst>
            <pc:docMk/>
            <pc:sldMasterMk cId="1690898850" sldId="2147483696"/>
            <pc:sldLayoutMk cId="4036194745" sldId="2147483742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3:13.213" v="216" actId="255"/>
          <pc:sldLayoutMkLst>
            <pc:docMk/>
            <pc:sldMasterMk cId="1690898850" sldId="2147483696"/>
            <pc:sldLayoutMk cId="1948139008" sldId="2147483743"/>
          </pc:sldLayoutMkLst>
        </pc:sldLayoutChg>
        <pc:sldLayoutChg chg="modSp mod">
          <pc:chgData name="Rebecca Summer" userId="fb5c2836-fb10-433a-9b94-1447f06d1cbf" providerId="ADAL" clId="{63429A19-763A-420D-9AFB-CBF55CA5F013}" dt="2024-11-26T09:54:04.057" v="220" actId="403"/>
          <pc:sldLayoutMkLst>
            <pc:docMk/>
            <pc:sldMasterMk cId="1690898850" sldId="2147483696"/>
            <pc:sldLayoutMk cId="1094031876" sldId="2147483744"/>
          </pc:sldLayoutMkLst>
        </pc:sldLayoutChg>
        <pc:sldLayoutChg chg="modSp mod">
          <pc:chgData name="Rebecca Summer" userId="fb5c2836-fb10-433a-9b94-1447f06d1cbf" providerId="ADAL" clId="{63429A19-763A-420D-9AFB-CBF55CA5F013}" dt="2024-11-26T09:54:45.540" v="222" actId="403"/>
          <pc:sldLayoutMkLst>
            <pc:docMk/>
            <pc:sldMasterMk cId="1690898850" sldId="2147483696"/>
            <pc:sldLayoutMk cId="4051201318" sldId="2147483745"/>
          </pc:sldLayoutMkLst>
        </pc:sldLayoutChg>
        <pc:sldLayoutChg chg="modSp mod">
          <pc:chgData name="Rebecca Summer" userId="fb5c2836-fb10-433a-9b94-1447f06d1cbf" providerId="ADAL" clId="{63429A19-763A-420D-9AFB-CBF55CA5F013}" dt="2024-11-26T09:55:31.783" v="226" actId="403"/>
          <pc:sldLayoutMkLst>
            <pc:docMk/>
            <pc:sldMasterMk cId="1690898850" sldId="2147483696"/>
            <pc:sldLayoutMk cId="4040189174" sldId="2147483746"/>
          </pc:sldLayoutMkLst>
        </pc:sldLayoutChg>
        <pc:sldLayoutChg chg="modSp mod">
          <pc:chgData name="Rebecca Summer" userId="fb5c2836-fb10-433a-9b94-1447f06d1cbf" providerId="ADAL" clId="{63429A19-763A-420D-9AFB-CBF55CA5F013}" dt="2024-11-26T09:55:51.505" v="228" actId="403"/>
          <pc:sldLayoutMkLst>
            <pc:docMk/>
            <pc:sldMasterMk cId="1690898850" sldId="2147483696"/>
            <pc:sldLayoutMk cId="1676261065" sldId="2147483747"/>
          </pc:sldLayoutMkLst>
        </pc:sldLayoutChg>
        <pc:sldLayoutChg chg="modSp mod">
          <pc:chgData name="Rebecca Summer" userId="fb5c2836-fb10-433a-9b94-1447f06d1cbf" providerId="ADAL" clId="{63429A19-763A-420D-9AFB-CBF55CA5F013}" dt="2024-11-26T09:56:17.016" v="230" actId="403"/>
          <pc:sldLayoutMkLst>
            <pc:docMk/>
            <pc:sldMasterMk cId="1690898850" sldId="2147483696"/>
            <pc:sldLayoutMk cId="460131459" sldId="2147483748"/>
          </pc:sldLayoutMkLst>
        </pc:sldLayoutChg>
        <pc:sldLayoutChg chg="modSp mod ord setBg">
          <pc:chgData name="Rebecca Summer" userId="fb5c2836-fb10-433a-9b94-1447f06d1cbf" providerId="ADAL" clId="{63429A19-763A-420D-9AFB-CBF55CA5F013}" dt="2024-11-26T09:42:51.959" v="158"/>
          <pc:sldLayoutMkLst>
            <pc:docMk/>
            <pc:sldMasterMk cId="1690898850" sldId="2147483696"/>
            <pc:sldLayoutMk cId="2716429683" sldId="2147483754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6:40.184" v="233" actId="403"/>
          <pc:sldLayoutMkLst>
            <pc:docMk/>
            <pc:sldMasterMk cId="1690898850" sldId="2147483696"/>
            <pc:sldLayoutMk cId="3655183623" sldId="2147483755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7:01.438" v="239" actId="403"/>
          <pc:sldLayoutMkLst>
            <pc:docMk/>
            <pc:sldMasterMk cId="1690898850" sldId="2147483696"/>
            <pc:sldLayoutMk cId="1286460874" sldId="2147483757"/>
          </pc:sldLayoutMkLst>
        </pc:sldLayoutChg>
        <pc:sldLayoutChg chg="modSp mod">
          <pc:chgData name="Rebecca Summer" userId="fb5c2836-fb10-433a-9b94-1447f06d1cbf" providerId="ADAL" clId="{63429A19-763A-420D-9AFB-CBF55CA5F013}" dt="2024-11-26T09:57:20.613" v="241" actId="403"/>
          <pc:sldLayoutMkLst>
            <pc:docMk/>
            <pc:sldMasterMk cId="1690898850" sldId="2147483696"/>
            <pc:sldLayoutMk cId="1277178700" sldId="2147483758"/>
          </pc:sldLayoutMkLst>
        </pc:sldLayoutChg>
        <pc:sldLayoutChg chg="modSp mod">
          <pc:chgData name="Rebecca Summer" userId="fb5c2836-fb10-433a-9b94-1447f06d1cbf" providerId="ADAL" clId="{63429A19-763A-420D-9AFB-CBF55CA5F013}" dt="2024-11-26T09:58:00.560" v="248" actId="403"/>
          <pc:sldLayoutMkLst>
            <pc:docMk/>
            <pc:sldMasterMk cId="1690898850" sldId="2147483696"/>
            <pc:sldLayoutMk cId="2078172487" sldId="2147483761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3:07.006" v="160" actId="108"/>
          <pc:sldLayoutMkLst>
            <pc:docMk/>
            <pc:sldMasterMk cId="1690898850" sldId="2147483696"/>
            <pc:sldLayoutMk cId="1444146335" sldId="2147483763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1:14.496" v="149" actId="108"/>
          <pc:sldLayoutMkLst>
            <pc:docMk/>
            <pc:sldMasterMk cId="1690898850" sldId="2147483696"/>
            <pc:sldLayoutMk cId="3906087080" sldId="2147483764"/>
          </pc:sldLayoutMkLst>
        </pc:sldLayoutChg>
        <pc:sldLayoutChg chg="delSp modSp mod ord">
          <pc:chgData name="Rebecca Summer" userId="fb5c2836-fb10-433a-9b94-1447f06d1cbf" providerId="ADAL" clId="{63429A19-763A-420D-9AFB-CBF55CA5F013}" dt="2024-11-26T09:46:40.033" v="172" actId="403"/>
          <pc:sldLayoutMkLst>
            <pc:docMk/>
            <pc:sldMasterMk cId="1690898850" sldId="2147483696"/>
            <pc:sldLayoutMk cId="1988456205" sldId="2147483765"/>
          </pc:sldLayoutMkLst>
        </pc:sldLayoutChg>
        <pc:sldLayoutChg chg="modSp mod ord">
          <pc:chgData name="Rebecca Summer" userId="fb5c2836-fb10-433a-9b94-1447f06d1cbf" providerId="ADAL" clId="{63429A19-763A-420D-9AFB-CBF55CA5F013}" dt="2024-11-26T09:46:20.303" v="169" actId="242"/>
          <pc:sldLayoutMkLst>
            <pc:docMk/>
            <pc:sldMasterMk cId="1690898850" sldId="2147483696"/>
            <pc:sldLayoutMk cId="995656846" sldId="2147483767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41:30.759" v="151" actId="1076"/>
          <pc:sldLayoutMkLst>
            <pc:docMk/>
            <pc:sldMasterMk cId="1690898850" sldId="2147483696"/>
            <pc:sldLayoutMk cId="2771265589" sldId="2147483768"/>
          </pc:sldLayoutMkLst>
        </pc:sldLayoutChg>
        <pc:sldLayoutChg chg="modSp mod">
          <pc:chgData name="Rebecca Summer" userId="fb5c2836-fb10-433a-9b94-1447f06d1cbf" providerId="ADAL" clId="{63429A19-763A-420D-9AFB-CBF55CA5F013}" dt="2024-11-26T09:41:45.681" v="153" actId="1076"/>
          <pc:sldLayoutMkLst>
            <pc:docMk/>
            <pc:sldMasterMk cId="1690898850" sldId="2147483696"/>
            <pc:sldLayoutMk cId="3408281495" sldId="2147483769"/>
          </pc:sldLayoutMkLst>
        </pc:sldLayoutChg>
        <pc:sldLayoutChg chg="modSp mod">
          <pc:chgData name="Rebecca Summer" userId="fb5c2836-fb10-433a-9b94-1447f06d1cbf" providerId="ADAL" clId="{63429A19-763A-420D-9AFB-CBF55CA5F013}" dt="2024-11-26T09:39:44.148" v="124" actId="403"/>
          <pc:sldLayoutMkLst>
            <pc:docMk/>
            <pc:sldMasterMk cId="1690898850" sldId="2147483696"/>
            <pc:sldLayoutMk cId="507195368" sldId="2147483770"/>
          </pc:sldLayoutMkLst>
        </pc:sldLayoutChg>
        <pc:sldLayoutChg chg="modSp mod">
          <pc:chgData name="Rebecca Summer" userId="fb5c2836-fb10-433a-9b94-1447f06d1cbf" providerId="ADAL" clId="{63429A19-763A-420D-9AFB-CBF55CA5F013}" dt="2024-11-26T09:42:14.934" v="154" actId="108"/>
          <pc:sldLayoutMkLst>
            <pc:docMk/>
            <pc:sldMasterMk cId="1690898850" sldId="2147483696"/>
            <pc:sldLayoutMk cId="2163711259" sldId="2147483771"/>
          </pc:sldLayoutMkLst>
        </pc:sldLayoutChg>
        <pc:sldLayoutChg chg="modSp mod">
          <pc:chgData name="Rebecca Summer" userId="fb5c2836-fb10-433a-9b94-1447f06d1cbf" providerId="ADAL" clId="{63429A19-763A-420D-9AFB-CBF55CA5F013}" dt="2024-11-26T09:42:33.419" v="155" actId="108"/>
          <pc:sldLayoutMkLst>
            <pc:docMk/>
            <pc:sldMasterMk cId="1690898850" sldId="2147483696"/>
            <pc:sldLayoutMk cId="2658464279" sldId="2147483772"/>
          </pc:sldLayoutMkLst>
        </pc:sldLayoutChg>
        <pc:sldLayoutChg chg="modSp mod">
          <pc:chgData name="Rebecca Summer" userId="fb5c2836-fb10-433a-9b94-1447f06d1cbf" providerId="ADAL" clId="{63429A19-763A-420D-9AFB-CBF55CA5F013}" dt="2024-11-26T09:42:47.010" v="157" actId="108"/>
          <pc:sldLayoutMkLst>
            <pc:docMk/>
            <pc:sldMasterMk cId="1690898850" sldId="2147483696"/>
            <pc:sldLayoutMk cId="358450551" sldId="2147483773"/>
          </pc:sldLayoutMkLst>
        </pc:sldLayoutChg>
        <pc:sldLayoutChg chg="addSp delSp modSp mod">
          <pc:chgData name="Rebecca Summer" userId="fb5c2836-fb10-433a-9b94-1447f06d1cbf" providerId="ADAL" clId="{63429A19-763A-420D-9AFB-CBF55CA5F013}" dt="2024-11-26T09:55:09.638" v="224" actId="403"/>
          <pc:sldLayoutMkLst>
            <pc:docMk/>
            <pc:sldMasterMk cId="1690898850" sldId="2147483696"/>
            <pc:sldLayoutMk cId="338115150" sldId="2147483774"/>
          </pc:sldLayoutMkLst>
        </pc:sldLayoutChg>
        <pc:sldLayoutChg chg="modSp mod">
          <pc:chgData name="Rebecca Summer" userId="fb5c2836-fb10-433a-9b94-1447f06d1cbf" providerId="ADAL" clId="{63429A19-763A-420D-9AFB-CBF55CA5F013}" dt="2024-11-26T09:46:50.815" v="174" actId="403"/>
          <pc:sldLayoutMkLst>
            <pc:docMk/>
            <pc:sldMasterMk cId="1690898850" sldId="2147483696"/>
            <pc:sldLayoutMk cId="488613334" sldId="2147483775"/>
          </pc:sldLayoutMkLst>
        </pc:sldLayoutChg>
        <pc:sldLayoutChg chg="ord">
          <pc:chgData name="Rebecca Summer" userId="fb5c2836-fb10-433a-9b94-1447f06d1cbf" providerId="ADAL" clId="{63429A19-763A-420D-9AFB-CBF55CA5F013}" dt="2024-11-26T09:38:43.799" v="116" actId="20578"/>
          <pc:sldLayoutMkLst>
            <pc:docMk/>
            <pc:sldMasterMk cId="1690898850" sldId="2147483696"/>
            <pc:sldLayoutMk cId="1797423718" sldId="2147483776"/>
          </pc:sldLayoutMkLst>
        </pc:sldLayoutChg>
        <pc:sldLayoutChg chg="delSp modSp mod">
          <pc:chgData name="Rebecca Summer" userId="fb5c2836-fb10-433a-9b94-1447f06d1cbf" providerId="ADAL" clId="{63429A19-763A-420D-9AFB-CBF55CA5F013}" dt="2024-11-26T09:50:13.210" v="198" actId="14100"/>
          <pc:sldLayoutMkLst>
            <pc:docMk/>
            <pc:sldMasterMk cId="1690898850" sldId="2147483696"/>
            <pc:sldLayoutMk cId="2084177649" sldId="2147483777"/>
          </pc:sldLayoutMkLst>
        </pc:sldLayoutChg>
        <pc:sldLayoutChg chg="addSp delSp modSp mod">
          <pc:chgData name="Rebecca Summer" userId="fb5c2836-fb10-433a-9b94-1447f06d1cbf" providerId="ADAL" clId="{63429A19-763A-420D-9AFB-CBF55CA5F013}" dt="2024-11-26T09:51:34.646" v="207" actId="14100"/>
          <pc:sldLayoutMkLst>
            <pc:docMk/>
            <pc:sldMasterMk cId="1690898850" sldId="2147483696"/>
            <pc:sldLayoutMk cId="641174286" sldId="2147483778"/>
          </pc:sldLayoutMkLst>
        </pc:sldLayoutChg>
      </pc:sldMasterChg>
    </pc:docChg>
  </pc:docChgLst>
  <pc:docChgLst>
    <pc:chgData name="Kat Salisbury" userId="S::kat@2simple.com::b64cd180-038e-4743-8e05-afde79732230" providerId="AD" clId="Web-{4201CB7D-5146-5FF8-F75B-F0998105968D}"/>
    <pc:docChg chg="modSld">
      <pc:chgData name="Kat Salisbury" userId="S::kat@2simple.com::b64cd180-038e-4743-8e05-afde79732230" providerId="AD" clId="Web-{4201CB7D-5146-5FF8-F75B-F0998105968D}" dt="2025-02-14T12:50:12.617" v="2" actId="20577"/>
      <pc:docMkLst>
        <pc:docMk/>
      </pc:docMkLst>
      <pc:sldChg chg="modSp">
        <pc:chgData name="Kat Salisbury" userId="S::kat@2simple.com::b64cd180-038e-4743-8e05-afde79732230" providerId="AD" clId="Web-{4201CB7D-5146-5FF8-F75B-F0998105968D}" dt="2025-02-14T12:50:12.617" v="2" actId="20577"/>
        <pc:sldMkLst>
          <pc:docMk/>
          <pc:sldMk cId="2062476382" sldId="299"/>
        </pc:sldMkLst>
      </pc:sldChg>
    </pc:docChg>
  </pc:docChgLst>
  <pc:docChgLst>
    <pc:chgData name="Kat Salisbury" userId="b64cd180-038e-4743-8e05-afde79732230" providerId="ADAL" clId="{38CD445C-7EB1-46AD-B8BE-A96761AB1A63}"/>
    <pc:docChg chg="undo custSel addSld delSld modSld sldOrd">
      <pc:chgData name="Kat Salisbury" userId="b64cd180-038e-4743-8e05-afde79732230" providerId="ADAL" clId="{38CD445C-7EB1-46AD-B8BE-A96761AB1A63}" dt="2024-04-03T16:05:14.793" v="258" actId="2696"/>
      <pc:docMkLst>
        <pc:docMk/>
      </pc:docMkLst>
      <pc:sldChg chg="modSp mod">
        <pc:chgData name="Kat Salisbury" userId="b64cd180-038e-4743-8e05-afde79732230" providerId="ADAL" clId="{38CD445C-7EB1-46AD-B8BE-A96761AB1A63}" dt="2024-04-03T16:02:58.866" v="251" actId="1076"/>
        <pc:sldMkLst>
          <pc:docMk/>
          <pc:sldMk cId="4063087291" sldId="294"/>
        </pc:sldMkLst>
      </pc:sldChg>
      <pc:sldChg chg="modSp mod">
        <pc:chgData name="Kat Salisbury" userId="b64cd180-038e-4743-8e05-afde79732230" providerId="ADAL" clId="{38CD445C-7EB1-46AD-B8BE-A96761AB1A63}" dt="2024-04-03T15:53:22.710" v="188" actId="20577"/>
        <pc:sldMkLst>
          <pc:docMk/>
          <pc:sldMk cId="707636351" sldId="323"/>
        </pc:sldMkLst>
      </pc:sldChg>
      <pc:sldChg chg="modSp mod">
        <pc:chgData name="Kat Salisbury" userId="b64cd180-038e-4743-8e05-afde79732230" providerId="ADAL" clId="{38CD445C-7EB1-46AD-B8BE-A96761AB1A63}" dt="2024-04-03T15:53:29.581" v="205" actId="20577"/>
        <pc:sldMkLst>
          <pc:docMk/>
          <pc:sldMk cId="822690961" sldId="324"/>
        </pc:sldMkLst>
      </pc:sldChg>
      <pc:sldChg chg="modSp mod ord">
        <pc:chgData name="Kat Salisbury" userId="b64cd180-038e-4743-8e05-afde79732230" providerId="ADAL" clId="{38CD445C-7EB1-46AD-B8BE-A96761AB1A63}" dt="2024-04-03T16:03:32.193" v="254" actId="1076"/>
        <pc:sldMkLst>
          <pc:docMk/>
          <pc:sldMk cId="2294019312" sldId="325"/>
        </pc:sldMkLst>
      </pc:sldChg>
      <pc:sldChg chg="modSp new mod ord">
        <pc:chgData name="Kat Salisbury" userId="b64cd180-038e-4743-8e05-afde79732230" providerId="ADAL" clId="{38CD445C-7EB1-46AD-B8BE-A96761AB1A63}" dt="2024-04-03T16:02:33.452" v="249" actId="1076"/>
        <pc:sldMkLst>
          <pc:docMk/>
          <pc:sldMk cId="4196247511" sldId="326"/>
        </pc:sldMkLst>
      </pc:sldChg>
      <pc:sldChg chg="modSp new mod">
        <pc:chgData name="Kat Salisbury" userId="b64cd180-038e-4743-8e05-afde79732230" providerId="ADAL" clId="{38CD445C-7EB1-46AD-B8BE-A96761AB1A63}" dt="2024-04-03T15:46:46.652" v="23" actId="20577"/>
        <pc:sldMkLst>
          <pc:docMk/>
          <pc:sldMk cId="989361444" sldId="327"/>
        </pc:sldMkLst>
      </pc:sldChg>
      <pc:sldChg chg="modSp add mod">
        <pc:chgData name="Kat Salisbury" userId="b64cd180-038e-4743-8e05-afde79732230" providerId="ADAL" clId="{38CD445C-7EB1-46AD-B8BE-A96761AB1A63}" dt="2024-04-03T15:47:05.728" v="56" actId="20577"/>
        <pc:sldMkLst>
          <pc:docMk/>
          <pc:sldMk cId="2820299366" sldId="328"/>
        </pc:sldMkLst>
      </pc:sldChg>
      <pc:sldChg chg="modSp new mod ord">
        <pc:chgData name="Kat Salisbury" userId="b64cd180-038e-4743-8e05-afde79732230" providerId="ADAL" clId="{38CD445C-7EB1-46AD-B8BE-A96761AB1A63}" dt="2024-04-03T15:51:48.652" v="127"/>
        <pc:sldMkLst>
          <pc:docMk/>
          <pc:sldMk cId="2940960241" sldId="329"/>
        </pc:sldMkLst>
      </pc:sldChg>
      <pc:sldChg chg="modSp add mod ord">
        <pc:chgData name="Kat Salisbury" userId="b64cd180-038e-4743-8e05-afde79732230" providerId="ADAL" clId="{38CD445C-7EB1-46AD-B8BE-A96761AB1A63}" dt="2024-04-03T15:53:43.413" v="218" actId="20577"/>
        <pc:sldMkLst>
          <pc:docMk/>
          <pc:sldMk cId="3184919501" sldId="330"/>
        </pc:sldMkLst>
      </pc:sldChg>
      <pc:sldChg chg="addSp modSp new mod">
        <pc:chgData name="Kat Salisbury" userId="b64cd180-038e-4743-8e05-afde79732230" providerId="ADAL" clId="{38CD445C-7EB1-46AD-B8BE-A96761AB1A63}" dt="2024-04-03T15:54:15.346" v="247" actId="20577"/>
        <pc:sldMkLst>
          <pc:docMk/>
          <pc:sldMk cId="1365744743" sldId="331"/>
        </pc:sldMkLst>
      </pc:sldChg>
      <pc:sldChg chg="new del">
        <pc:chgData name="Kat Salisbury" userId="b64cd180-038e-4743-8e05-afde79732230" providerId="ADAL" clId="{38CD445C-7EB1-46AD-B8BE-A96761AB1A63}" dt="2024-04-03T16:05:12.709" v="257" actId="2696"/>
        <pc:sldMkLst>
          <pc:docMk/>
          <pc:sldMk cId="4093622132" sldId="332"/>
        </pc:sldMkLst>
      </pc:sldChg>
      <pc:sldChg chg="new del">
        <pc:chgData name="Kat Salisbury" userId="b64cd180-038e-4743-8e05-afde79732230" providerId="ADAL" clId="{38CD445C-7EB1-46AD-B8BE-A96761AB1A63}" dt="2024-04-03T16:05:14.793" v="258" actId="2696"/>
        <pc:sldMkLst>
          <pc:docMk/>
          <pc:sldMk cId="1624415432" sldId="333"/>
        </pc:sldMkLst>
      </pc:sldChg>
    </pc:docChg>
  </pc:docChgLst>
  <pc:docChgLst>
    <pc:chgData name="Mark Burrows" userId="6f861ed5-3dbc-48c5-8b13-dd14015e8b7f" providerId="ADAL" clId="{3BB0338B-1CA4-4EB3-AAEF-F721822E815B}"/>
    <pc:docChg chg="undo custSel addSld delSld modSld sldOrd modMainMaster">
      <pc:chgData name="Mark Burrows" userId="6f861ed5-3dbc-48c5-8b13-dd14015e8b7f" providerId="ADAL" clId="{3BB0338B-1CA4-4EB3-AAEF-F721822E815B}" dt="2025-06-20T09:48:44.774" v="7751"/>
      <pc:docMkLst>
        <pc:docMk/>
      </pc:docMkLst>
      <pc:sldChg chg="del">
        <pc:chgData name="Mark Burrows" userId="6f861ed5-3dbc-48c5-8b13-dd14015e8b7f" providerId="ADAL" clId="{3BB0338B-1CA4-4EB3-AAEF-F721822E815B}" dt="2025-05-20T13:46:35.776" v="537" actId="47"/>
        <pc:sldMkLst>
          <pc:docMk/>
          <pc:sldMk cId="4063087291" sldId="294"/>
        </pc:sldMkLst>
      </pc:sldChg>
      <pc:sldChg chg="addSp delSp modSp mod delAnim modAnim">
        <pc:chgData name="Mark Burrows" userId="6f861ed5-3dbc-48c5-8b13-dd14015e8b7f" providerId="ADAL" clId="{3BB0338B-1CA4-4EB3-AAEF-F721822E815B}" dt="2025-05-29T10:02:54.979" v="7510" actId="33524"/>
        <pc:sldMkLst>
          <pc:docMk/>
          <pc:sldMk cId="2062476382" sldId="299"/>
        </pc:sldMkLst>
        <pc:spChg chg="mod">
          <ac:chgData name="Mark Burrows" userId="6f861ed5-3dbc-48c5-8b13-dd14015e8b7f" providerId="ADAL" clId="{3BB0338B-1CA4-4EB3-AAEF-F721822E815B}" dt="2025-05-29T10:02:54.979" v="7510" actId="33524"/>
          <ac:spMkLst>
            <pc:docMk/>
            <pc:sldMk cId="2062476382" sldId="299"/>
            <ac:spMk id="2" creationId="{881B51D7-C7F8-846A-290A-B8CA3CFD5674}"/>
          </ac:spMkLst>
        </pc:spChg>
        <pc:spChg chg="add mod">
          <ac:chgData name="Mark Burrows" userId="6f861ed5-3dbc-48c5-8b13-dd14015e8b7f" providerId="ADAL" clId="{3BB0338B-1CA4-4EB3-AAEF-F721822E815B}" dt="2025-05-20T13:39:29.363" v="417" actId="6549"/>
          <ac:spMkLst>
            <pc:docMk/>
            <pc:sldMk cId="2062476382" sldId="299"/>
            <ac:spMk id="3" creationId="{E3F8071C-BED5-A835-CC84-F083B99CAF8E}"/>
          </ac:spMkLst>
        </pc:spChg>
        <pc:spChg chg="mod">
          <ac:chgData name="Mark Burrows" userId="6f861ed5-3dbc-48c5-8b13-dd14015e8b7f" providerId="ADAL" clId="{3BB0338B-1CA4-4EB3-AAEF-F721822E815B}" dt="2025-05-20T13:16:13.576" v="99" actId="114"/>
          <ac:spMkLst>
            <pc:docMk/>
            <pc:sldMk cId="2062476382" sldId="299"/>
            <ac:spMk id="4" creationId="{D4DF030C-3701-7C33-FF77-2C9B5E1D413D}"/>
          </ac:spMkLst>
        </pc:spChg>
        <pc:spChg chg="mod">
          <ac:chgData name="Mark Burrows" userId="6f861ed5-3dbc-48c5-8b13-dd14015e8b7f" providerId="ADAL" clId="{3BB0338B-1CA4-4EB3-AAEF-F721822E815B}" dt="2025-05-20T13:28:01.612" v="353" actId="27636"/>
          <ac:spMkLst>
            <pc:docMk/>
            <pc:sldMk cId="2062476382" sldId="299"/>
            <ac:spMk id="6" creationId="{02B14974-97AD-7CA0-A768-2D1376E1B416}"/>
          </ac:spMkLst>
        </pc:spChg>
        <pc:spChg chg="add mod">
          <ac:chgData name="Mark Burrows" userId="6f861ed5-3dbc-48c5-8b13-dd14015e8b7f" providerId="ADAL" clId="{3BB0338B-1CA4-4EB3-AAEF-F721822E815B}" dt="2025-05-20T13:37:51.759" v="397" actId="408"/>
          <ac:spMkLst>
            <pc:docMk/>
            <pc:sldMk cId="2062476382" sldId="299"/>
            <ac:spMk id="9" creationId="{19209A68-6648-B520-2BC8-E24D6C8A7703}"/>
          </ac:spMkLst>
        </pc:spChg>
        <pc:spChg chg="add mod">
          <ac:chgData name="Mark Burrows" userId="6f861ed5-3dbc-48c5-8b13-dd14015e8b7f" providerId="ADAL" clId="{3BB0338B-1CA4-4EB3-AAEF-F721822E815B}" dt="2025-05-20T13:39:31.831" v="418" actId="6549"/>
          <ac:spMkLst>
            <pc:docMk/>
            <pc:sldMk cId="2062476382" sldId="299"/>
            <ac:spMk id="10" creationId="{369CE747-968F-A108-2563-41DFEE89B56F}"/>
          </ac:spMkLst>
        </pc:spChg>
        <pc:spChg chg="mod">
          <ac:chgData name="Mark Burrows" userId="6f861ed5-3dbc-48c5-8b13-dd14015e8b7f" providerId="ADAL" clId="{3BB0338B-1CA4-4EB3-AAEF-F721822E815B}" dt="2025-05-20T13:27:59.602" v="351" actId="1076"/>
          <ac:spMkLst>
            <pc:docMk/>
            <pc:sldMk cId="2062476382" sldId="299"/>
            <ac:spMk id="11" creationId="{A0B77FB9-2DC9-1F13-0249-7FA92C756FE3}"/>
          </ac:spMkLst>
        </pc:spChg>
        <pc:spChg chg="add mod ord">
          <ac:chgData name="Mark Burrows" userId="6f861ed5-3dbc-48c5-8b13-dd14015e8b7f" providerId="ADAL" clId="{3BB0338B-1CA4-4EB3-AAEF-F721822E815B}" dt="2025-05-20T13:38:44.711" v="411" actId="14100"/>
          <ac:spMkLst>
            <pc:docMk/>
            <pc:sldMk cId="2062476382" sldId="299"/>
            <ac:spMk id="12" creationId="{F7F75764-B06B-2BF1-BE7D-A0EB6D2A9F4E}"/>
          </ac:spMkLst>
        </pc:spChg>
        <pc:spChg chg="add mod ord">
          <ac:chgData name="Mark Burrows" userId="6f861ed5-3dbc-48c5-8b13-dd14015e8b7f" providerId="ADAL" clId="{3BB0338B-1CA4-4EB3-AAEF-F721822E815B}" dt="2025-05-20T13:38:50.084" v="415" actId="167"/>
          <ac:spMkLst>
            <pc:docMk/>
            <pc:sldMk cId="2062476382" sldId="299"/>
            <ac:spMk id="13" creationId="{8979B976-9A2C-1E8D-7462-FDD2C1BE5131}"/>
          </ac:spMkLst>
        </pc:spChg>
        <pc:spChg chg="mod">
          <ac:chgData name="Mark Burrows" userId="6f861ed5-3dbc-48c5-8b13-dd14015e8b7f" providerId="ADAL" clId="{3BB0338B-1CA4-4EB3-AAEF-F721822E815B}" dt="2025-05-20T13:28:11.179" v="355" actId="14100"/>
          <ac:spMkLst>
            <pc:docMk/>
            <pc:sldMk cId="2062476382" sldId="299"/>
            <ac:spMk id="21" creationId="{F9478BB3-429D-581F-C4D6-53CD105A5290}"/>
          </ac:spMkLst>
        </pc:spChg>
        <pc:spChg chg="mod">
          <ac:chgData name="Mark Burrows" userId="6f861ed5-3dbc-48c5-8b13-dd14015e8b7f" providerId="ADAL" clId="{3BB0338B-1CA4-4EB3-AAEF-F721822E815B}" dt="2025-05-20T13:38:06.005" v="399" actId="14100"/>
          <ac:spMkLst>
            <pc:docMk/>
            <pc:sldMk cId="2062476382" sldId="299"/>
            <ac:spMk id="22" creationId="{9ACF2BFB-A5BB-E435-B846-26143985C814}"/>
          </ac:spMkLst>
        </pc:spChg>
        <pc:spChg chg="mod">
          <ac:chgData name="Mark Burrows" userId="6f861ed5-3dbc-48c5-8b13-dd14015e8b7f" providerId="ADAL" clId="{3BB0338B-1CA4-4EB3-AAEF-F721822E815B}" dt="2025-05-20T13:38:34.935" v="407" actId="1076"/>
          <ac:spMkLst>
            <pc:docMk/>
            <pc:sldMk cId="2062476382" sldId="299"/>
            <ac:spMk id="24" creationId="{763AF03E-65AB-8A42-8B47-596C501A72E1}"/>
          </ac:spMkLst>
        </pc:spChg>
      </pc:sldChg>
      <pc:sldChg chg="del">
        <pc:chgData name="Mark Burrows" userId="6f861ed5-3dbc-48c5-8b13-dd14015e8b7f" providerId="ADAL" clId="{3BB0338B-1CA4-4EB3-AAEF-F721822E815B}" dt="2025-05-20T13:46:33.351" v="536" actId="47"/>
        <pc:sldMkLst>
          <pc:docMk/>
          <pc:sldMk cId="707636351" sldId="323"/>
        </pc:sldMkLst>
      </pc:sldChg>
      <pc:sldChg chg="modSp mod">
        <pc:chgData name="Mark Burrows" userId="6f861ed5-3dbc-48c5-8b13-dd14015e8b7f" providerId="ADAL" clId="{3BB0338B-1CA4-4EB3-AAEF-F721822E815B}" dt="2025-05-20T13:46:30.630" v="535" actId="1076"/>
        <pc:sldMkLst>
          <pc:docMk/>
          <pc:sldMk cId="822690961" sldId="324"/>
        </pc:sldMkLst>
        <pc:spChg chg="mod">
          <ac:chgData name="Mark Burrows" userId="6f861ed5-3dbc-48c5-8b13-dd14015e8b7f" providerId="ADAL" clId="{3BB0338B-1CA4-4EB3-AAEF-F721822E815B}" dt="2025-05-20T13:43:57.354" v="495" actId="20577"/>
          <ac:spMkLst>
            <pc:docMk/>
            <pc:sldMk cId="822690961" sldId="324"/>
            <ac:spMk id="3" creationId="{36AE20D4-E27C-727C-BC98-3D8C390AE93F}"/>
          </ac:spMkLst>
        </pc:spChg>
        <pc:spChg chg="mod">
          <ac:chgData name="Mark Burrows" userId="6f861ed5-3dbc-48c5-8b13-dd14015e8b7f" providerId="ADAL" clId="{3BB0338B-1CA4-4EB3-AAEF-F721822E815B}" dt="2025-05-20T13:44:38.816" v="506" actId="113"/>
          <ac:spMkLst>
            <pc:docMk/>
            <pc:sldMk cId="822690961" sldId="324"/>
            <ac:spMk id="4" creationId="{1448E77D-D061-31E1-9C79-B42131A8A2D8}"/>
          </ac:spMkLst>
        </pc:spChg>
        <pc:spChg chg="mod">
          <ac:chgData name="Mark Burrows" userId="6f861ed5-3dbc-48c5-8b13-dd14015e8b7f" providerId="ADAL" clId="{3BB0338B-1CA4-4EB3-AAEF-F721822E815B}" dt="2025-05-20T13:41:37.330" v="466" actId="113"/>
          <ac:spMkLst>
            <pc:docMk/>
            <pc:sldMk cId="822690961" sldId="324"/>
            <ac:spMk id="5" creationId="{7826159E-945A-F86C-E219-439FEBE20035}"/>
          </ac:spMkLst>
        </pc:spChg>
        <pc:spChg chg="mod">
          <ac:chgData name="Mark Burrows" userId="6f861ed5-3dbc-48c5-8b13-dd14015e8b7f" providerId="ADAL" clId="{3BB0338B-1CA4-4EB3-AAEF-F721822E815B}" dt="2025-05-20T13:45:22.703" v="518" actId="404"/>
          <ac:spMkLst>
            <pc:docMk/>
            <pc:sldMk cId="822690961" sldId="324"/>
            <ac:spMk id="6" creationId="{2A644A48-A438-FBDD-A1E9-15F7543709FB}"/>
          </ac:spMkLst>
        </pc:spChg>
        <pc:spChg chg="mod">
          <ac:chgData name="Mark Burrows" userId="6f861ed5-3dbc-48c5-8b13-dd14015e8b7f" providerId="ADAL" clId="{3BB0338B-1CA4-4EB3-AAEF-F721822E815B}" dt="2025-05-20T13:46:17.712" v="533" actId="404"/>
          <ac:spMkLst>
            <pc:docMk/>
            <pc:sldMk cId="822690961" sldId="324"/>
            <ac:spMk id="7" creationId="{3E7E7B28-213E-98EC-7EF0-B0B2D691761A}"/>
          </ac:spMkLst>
        </pc:spChg>
        <pc:spChg chg="mod">
          <ac:chgData name="Mark Burrows" userId="6f861ed5-3dbc-48c5-8b13-dd14015e8b7f" providerId="ADAL" clId="{3BB0338B-1CA4-4EB3-AAEF-F721822E815B}" dt="2025-05-20T13:46:30.630" v="535" actId="1076"/>
          <ac:spMkLst>
            <pc:docMk/>
            <pc:sldMk cId="822690961" sldId="324"/>
            <ac:spMk id="8" creationId="{9AF5543B-EDB1-2185-D9FF-816CCC60FBDC}"/>
          </ac:spMkLst>
        </pc:spChg>
        <pc:spChg chg="mod">
          <ac:chgData name="Mark Burrows" userId="6f861ed5-3dbc-48c5-8b13-dd14015e8b7f" providerId="ADAL" clId="{3BB0338B-1CA4-4EB3-AAEF-F721822E815B}" dt="2025-05-20T13:44:09.588" v="498" actId="20577"/>
          <ac:spMkLst>
            <pc:docMk/>
            <pc:sldMk cId="822690961" sldId="324"/>
            <ac:spMk id="9" creationId="{FB3E8887-857A-2830-1DBF-F9D2DF110079}"/>
          </ac:spMkLst>
        </pc:spChg>
        <pc:spChg chg="mod">
          <ac:chgData name="Mark Burrows" userId="6f861ed5-3dbc-48c5-8b13-dd14015e8b7f" providerId="ADAL" clId="{3BB0338B-1CA4-4EB3-AAEF-F721822E815B}" dt="2025-05-20T13:45:44.613" v="524" actId="113"/>
          <ac:spMkLst>
            <pc:docMk/>
            <pc:sldMk cId="822690961" sldId="324"/>
            <ac:spMk id="11" creationId="{0840DC82-8E01-6620-07DA-7C633B7DBCB2}"/>
          </ac:spMkLst>
        </pc:spChg>
        <pc:spChg chg="mod">
          <ac:chgData name="Mark Burrows" userId="6f861ed5-3dbc-48c5-8b13-dd14015e8b7f" providerId="ADAL" clId="{3BB0338B-1CA4-4EB3-AAEF-F721822E815B}" dt="2025-05-20T13:44:52.735" v="511" actId="20577"/>
          <ac:spMkLst>
            <pc:docMk/>
            <pc:sldMk cId="822690961" sldId="324"/>
            <ac:spMk id="18" creationId="{1448E77D-D061-31E1-9C79-B42131A8A2D8}"/>
          </ac:spMkLst>
        </pc:spChg>
        <pc:spChg chg="mod">
          <ac:chgData name="Mark Burrows" userId="6f861ed5-3dbc-48c5-8b13-dd14015e8b7f" providerId="ADAL" clId="{3BB0338B-1CA4-4EB3-AAEF-F721822E815B}" dt="2025-05-20T13:45:54.486" v="526" actId="1076"/>
          <ac:spMkLst>
            <pc:docMk/>
            <pc:sldMk cId="822690961" sldId="324"/>
            <ac:spMk id="19" creationId="{03819D7C-507A-A28A-794A-04D5E2C04972}"/>
          </ac:spMkLst>
        </pc:spChg>
        <pc:spChg chg="mod">
          <ac:chgData name="Mark Burrows" userId="6f861ed5-3dbc-48c5-8b13-dd14015e8b7f" providerId="ADAL" clId="{3BB0338B-1CA4-4EB3-AAEF-F721822E815B}" dt="2025-05-20T13:41:46.438" v="476" actId="20577"/>
          <ac:spMkLst>
            <pc:docMk/>
            <pc:sldMk cId="822690961" sldId="324"/>
            <ac:spMk id="29" creationId="{2093B9D2-75A7-9FD6-AA87-518A5116890E}"/>
          </ac:spMkLst>
        </pc:spChg>
        <pc:spChg chg="mod">
          <ac:chgData name="Mark Burrows" userId="6f861ed5-3dbc-48c5-8b13-dd14015e8b7f" providerId="ADAL" clId="{3BB0338B-1CA4-4EB3-AAEF-F721822E815B}" dt="2025-05-20T13:45:27.772" v="519" actId="1076"/>
          <ac:spMkLst>
            <pc:docMk/>
            <pc:sldMk cId="822690961" sldId="324"/>
            <ac:spMk id="31" creationId="{1C03351C-FEAB-4AD6-8095-1AB56078A36E}"/>
          </ac:spMkLst>
        </pc:spChg>
      </pc:sldChg>
      <pc:sldChg chg="del modAnim">
        <pc:chgData name="Mark Burrows" userId="6f861ed5-3dbc-48c5-8b13-dd14015e8b7f" providerId="ADAL" clId="{3BB0338B-1CA4-4EB3-AAEF-F721822E815B}" dt="2025-05-22T11:42:32.147" v="6888" actId="47"/>
        <pc:sldMkLst>
          <pc:docMk/>
          <pc:sldMk cId="2294019312" sldId="325"/>
        </pc:sldMkLst>
      </pc:sldChg>
      <pc:sldChg chg="modSp mod modNotesTx">
        <pc:chgData name="Mark Burrows" userId="6f861ed5-3dbc-48c5-8b13-dd14015e8b7f" providerId="ADAL" clId="{3BB0338B-1CA4-4EB3-AAEF-F721822E815B}" dt="2025-05-22T08:24:59.669" v="6586" actId="20577"/>
        <pc:sldMkLst>
          <pc:docMk/>
          <pc:sldMk cId="4196247511" sldId="326"/>
        </pc:sldMkLst>
        <pc:spChg chg="mod">
          <ac:chgData name="Mark Burrows" userId="6f861ed5-3dbc-48c5-8b13-dd14015e8b7f" providerId="ADAL" clId="{3BB0338B-1CA4-4EB3-AAEF-F721822E815B}" dt="2025-05-15T14:07:55.479" v="14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Mark Burrows" userId="6f861ed5-3dbc-48c5-8b13-dd14015e8b7f" providerId="ADAL" clId="{3BB0338B-1CA4-4EB3-AAEF-F721822E815B}" dt="2025-05-15T14:08:22.787" v="24" actId="20577"/>
          <ac:spMkLst>
            <pc:docMk/>
            <pc:sldMk cId="4196247511" sldId="326"/>
            <ac:spMk id="3" creationId="{6427C6C8-89A7-F195-6466-886872617555}"/>
          </ac:spMkLst>
        </pc:spChg>
      </pc:sldChg>
      <pc:sldChg chg="addSp delSp modSp mod modClrScheme chgLayout">
        <pc:chgData name="Mark Burrows" userId="6f861ed5-3dbc-48c5-8b13-dd14015e8b7f" providerId="ADAL" clId="{3BB0338B-1CA4-4EB3-AAEF-F721822E815B}" dt="2025-05-20T13:40:09.708" v="425" actId="20577"/>
        <pc:sldMkLst>
          <pc:docMk/>
          <pc:sldMk cId="989361444" sldId="327"/>
        </pc:sldMkLst>
        <pc:spChg chg="add del mod">
          <ac:chgData name="Mark Burrows" userId="6f861ed5-3dbc-48c5-8b13-dd14015e8b7f" providerId="ADAL" clId="{3BB0338B-1CA4-4EB3-AAEF-F721822E815B}" dt="2025-05-20T13:40:09.708" v="425" actId="20577"/>
          <ac:spMkLst>
            <pc:docMk/>
            <pc:sldMk cId="989361444" sldId="327"/>
            <ac:spMk id="2" creationId="{DB4511B3-0AD8-2F0D-8523-063183F30E22}"/>
          </ac:spMkLst>
        </pc:spChg>
        <pc:spChg chg="mod">
          <ac:chgData name="Mark Burrows" userId="6f861ed5-3dbc-48c5-8b13-dd14015e8b7f" providerId="ADAL" clId="{3BB0338B-1CA4-4EB3-AAEF-F721822E815B}" dt="2025-05-15T14:19:44.949" v="40" actId="26606"/>
          <ac:spMkLst>
            <pc:docMk/>
            <pc:sldMk cId="989361444" sldId="327"/>
            <ac:spMk id="3" creationId="{4F46C501-DFAE-5820-CA28-203CEF9B7674}"/>
          </ac:spMkLst>
        </pc:spChg>
      </pc:sldChg>
      <pc:sldChg chg="modSp mod">
        <pc:chgData name="Mark Burrows" userId="6f861ed5-3dbc-48c5-8b13-dd14015e8b7f" providerId="ADAL" clId="{3BB0338B-1CA4-4EB3-AAEF-F721822E815B}" dt="2025-05-29T07:51:28.289" v="7311" actId="20577"/>
        <pc:sldMkLst>
          <pc:docMk/>
          <pc:sldMk cId="2820299366" sldId="328"/>
        </pc:sldMkLst>
        <pc:spChg chg="mod">
          <ac:chgData name="Mark Burrows" userId="6f861ed5-3dbc-48c5-8b13-dd14015e8b7f" providerId="ADAL" clId="{3BB0338B-1CA4-4EB3-AAEF-F721822E815B}" dt="2025-05-29T07:51:28.289" v="7311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del mod">
        <pc:chgData name="Mark Burrows" userId="6f861ed5-3dbc-48c5-8b13-dd14015e8b7f" providerId="ADAL" clId="{3BB0338B-1CA4-4EB3-AAEF-F721822E815B}" dt="2025-05-20T11:42:50.594" v="49" actId="47"/>
        <pc:sldMkLst>
          <pc:docMk/>
          <pc:sldMk cId="2940960241" sldId="329"/>
        </pc:sldMkLst>
      </pc:sldChg>
      <pc:sldChg chg="modSp mod">
        <pc:chgData name="Mark Burrows" userId="6f861ed5-3dbc-48c5-8b13-dd14015e8b7f" providerId="ADAL" clId="{3BB0338B-1CA4-4EB3-AAEF-F721822E815B}" dt="2025-05-29T10:14:10.027" v="7739"/>
        <pc:sldMkLst>
          <pc:docMk/>
          <pc:sldMk cId="3184919501" sldId="330"/>
        </pc:sldMkLst>
        <pc:spChg chg="mod">
          <ac:chgData name="Mark Burrows" userId="6f861ed5-3dbc-48c5-8b13-dd14015e8b7f" providerId="ADAL" clId="{3BB0338B-1CA4-4EB3-AAEF-F721822E815B}" dt="2025-05-29T10:14:10.027" v="7739"/>
          <ac:spMkLst>
            <pc:docMk/>
            <pc:sldMk cId="3184919501" sldId="330"/>
            <ac:spMk id="2" creationId="{DB4511B3-0AD8-2F0D-8523-063183F30E22}"/>
          </ac:spMkLst>
        </pc:spChg>
      </pc:sldChg>
      <pc:sldChg chg="addSp delSp modSp mod modClrScheme delAnim modAnim chgLayout">
        <pc:chgData name="Mark Burrows" userId="6f861ed5-3dbc-48c5-8b13-dd14015e8b7f" providerId="ADAL" clId="{3BB0338B-1CA4-4EB3-AAEF-F721822E815B}" dt="2025-05-29T08:08:33.632" v="7493" actId="113"/>
        <pc:sldMkLst>
          <pc:docMk/>
          <pc:sldMk cId="1365744743" sldId="331"/>
        </pc:sldMkLst>
        <pc:spChg chg="add mod">
          <ac:chgData name="Mark Burrows" userId="6f861ed5-3dbc-48c5-8b13-dd14015e8b7f" providerId="ADAL" clId="{3BB0338B-1CA4-4EB3-AAEF-F721822E815B}" dt="2025-05-29T08:08:33.632" v="7493" actId="113"/>
          <ac:spMkLst>
            <pc:docMk/>
            <pc:sldMk cId="1365744743" sldId="331"/>
            <ac:spMk id="3" creationId="{E64A841D-7DFC-16F1-2BF5-9410A0605D9D}"/>
          </ac:spMkLst>
        </pc:spChg>
        <pc:spChg chg="mod">
          <ac:chgData name="Mark Burrows" userId="6f861ed5-3dbc-48c5-8b13-dd14015e8b7f" providerId="ADAL" clId="{3BB0338B-1CA4-4EB3-AAEF-F721822E815B}" dt="2025-05-20T14:14:28.444" v="690" actId="26606"/>
          <ac:spMkLst>
            <pc:docMk/>
            <pc:sldMk cId="1365744743" sldId="331"/>
            <ac:spMk id="4" creationId="{B3D196D4-E854-C56E-634C-BE4CAE24009E}"/>
          </ac:spMkLst>
        </pc:spChg>
        <pc:spChg chg="mod ord">
          <ac:chgData name="Mark Burrows" userId="6f861ed5-3dbc-48c5-8b13-dd14015e8b7f" providerId="ADAL" clId="{3BB0338B-1CA4-4EB3-AAEF-F721822E815B}" dt="2025-05-29T07:53:55.598" v="7325" actId="1076"/>
          <ac:spMkLst>
            <pc:docMk/>
            <pc:sldMk cId="1365744743" sldId="331"/>
            <ac:spMk id="6" creationId="{E8340CF4-615A-F69B-5DFF-79E3164CFD70}"/>
          </ac:spMkLst>
        </pc:spChg>
        <pc:picChg chg="add mod modCrop">
          <ac:chgData name="Mark Burrows" userId="6f861ed5-3dbc-48c5-8b13-dd14015e8b7f" providerId="ADAL" clId="{3BB0338B-1CA4-4EB3-AAEF-F721822E815B}" dt="2025-05-20T14:14:47.879" v="699" actId="1076"/>
          <ac:picMkLst>
            <pc:docMk/>
            <pc:sldMk cId="1365744743" sldId="331"/>
            <ac:picMk id="11" creationId="{46A6C2D6-2B19-4905-F499-D6316D94520D}"/>
          </ac:picMkLst>
        </pc:picChg>
      </pc:sldChg>
      <pc:sldChg chg="addSp delSp modSp mod">
        <pc:chgData name="Mark Burrows" userId="6f861ed5-3dbc-48c5-8b13-dd14015e8b7f" providerId="ADAL" clId="{3BB0338B-1CA4-4EB3-AAEF-F721822E815B}" dt="2025-05-29T10:12:48.884" v="7703" actId="20577"/>
        <pc:sldMkLst>
          <pc:docMk/>
          <pc:sldMk cId="3738951083" sldId="332"/>
        </pc:sldMkLst>
        <pc:spChg chg="mod">
          <ac:chgData name="Mark Burrows" userId="6f861ed5-3dbc-48c5-8b13-dd14015e8b7f" providerId="ADAL" clId="{3BB0338B-1CA4-4EB3-AAEF-F721822E815B}" dt="2025-05-29T10:11:15.582" v="7650" actId="20577"/>
          <ac:spMkLst>
            <pc:docMk/>
            <pc:sldMk cId="3738951083" sldId="332"/>
            <ac:spMk id="2" creationId="{E8535B9F-DB53-840E-460F-E7E4D96694FF}"/>
          </ac:spMkLst>
        </pc:spChg>
        <pc:spChg chg="mod">
          <ac:chgData name="Mark Burrows" userId="6f861ed5-3dbc-48c5-8b13-dd14015e8b7f" providerId="ADAL" clId="{3BB0338B-1CA4-4EB3-AAEF-F721822E815B}" dt="2025-05-29T10:12:48.884" v="7703" actId="20577"/>
          <ac:spMkLst>
            <pc:docMk/>
            <pc:sldMk cId="3738951083" sldId="332"/>
            <ac:spMk id="5" creationId="{57A2F7C0-5B19-39AC-723A-7F1729EB4095}"/>
          </ac:spMkLst>
        </pc:spChg>
        <pc:picChg chg="add mod ord">
          <ac:chgData name="Mark Burrows" userId="6f861ed5-3dbc-48c5-8b13-dd14015e8b7f" providerId="ADAL" clId="{3BB0338B-1CA4-4EB3-AAEF-F721822E815B}" dt="2025-05-21T15:00:12.990" v="6381" actId="22"/>
          <ac:picMkLst>
            <pc:docMk/>
            <pc:sldMk cId="3738951083" sldId="332"/>
            <ac:picMk id="7" creationId="{D6E1A8D9-FC32-038F-4CE3-81095D6729A6}"/>
          </ac:picMkLst>
        </pc:picChg>
      </pc:sldChg>
      <pc:sldChg chg="modSp mod">
        <pc:chgData name="Mark Burrows" userId="6f861ed5-3dbc-48c5-8b13-dd14015e8b7f" providerId="ADAL" clId="{3BB0338B-1CA4-4EB3-AAEF-F721822E815B}" dt="2025-05-20T13:42:31.128" v="486" actId="113"/>
        <pc:sldMkLst>
          <pc:docMk/>
          <pc:sldMk cId="923256929" sldId="333"/>
        </pc:sldMkLst>
        <pc:spChg chg="mod">
          <ac:chgData name="Mark Burrows" userId="6f861ed5-3dbc-48c5-8b13-dd14015e8b7f" providerId="ADAL" clId="{3BB0338B-1CA4-4EB3-AAEF-F721822E815B}" dt="2025-05-20T13:42:31.128" v="486" actId="113"/>
          <ac:spMkLst>
            <pc:docMk/>
            <pc:sldMk cId="923256929" sldId="333"/>
            <ac:spMk id="3" creationId="{7390DF47-B6CA-C5E8-A066-D70985024258}"/>
          </ac:spMkLst>
        </pc:spChg>
      </pc:sldChg>
      <pc:sldChg chg="del">
        <pc:chgData name="Mark Burrows" userId="6f861ed5-3dbc-48c5-8b13-dd14015e8b7f" providerId="ADAL" clId="{3BB0338B-1CA4-4EB3-AAEF-F721822E815B}" dt="2025-05-20T11:42:47.555" v="48" actId="47"/>
        <pc:sldMkLst>
          <pc:docMk/>
          <pc:sldMk cId="1738310883" sldId="334"/>
        </pc:sldMkLst>
      </pc:sldChg>
      <pc:sldChg chg="addSp delSp modSp new mod modAnim">
        <pc:chgData name="Mark Burrows" userId="6f861ed5-3dbc-48c5-8b13-dd14015e8b7f" providerId="ADAL" clId="{3BB0338B-1CA4-4EB3-AAEF-F721822E815B}" dt="2025-05-29T10:04:20.002" v="7515" actId="20577"/>
        <pc:sldMkLst>
          <pc:docMk/>
          <pc:sldMk cId="1797009314" sldId="334"/>
        </pc:sldMkLst>
        <pc:spChg chg="mod">
          <ac:chgData name="Mark Burrows" userId="6f861ed5-3dbc-48c5-8b13-dd14015e8b7f" providerId="ADAL" clId="{3BB0338B-1CA4-4EB3-AAEF-F721822E815B}" dt="2025-05-20T14:15:29.923" v="703"/>
          <ac:spMkLst>
            <pc:docMk/>
            <pc:sldMk cId="1797009314" sldId="334"/>
            <ac:spMk id="2" creationId="{6A1C1A3D-8464-E255-DE6C-570D833D865C}"/>
          </ac:spMkLst>
        </pc:spChg>
        <pc:spChg chg="mod">
          <ac:chgData name="Mark Burrows" userId="6f861ed5-3dbc-48c5-8b13-dd14015e8b7f" providerId="ADAL" clId="{3BB0338B-1CA4-4EB3-AAEF-F721822E815B}" dt="2025-05-29T10:03:35.742" v="7511" actId="6549"/>
          <ac:spMkLst>
            <pc:docMk/>
            <pc:sldMk cId="1797009314" sldId="334"/>
            <ac:spMk id="4" creationId="{10A1C756-1DB4-4C4A-31C0-8D57DDB3DF81}"/>
          </ac:spMkLst>
        </pc:spChg>
        <pc:spChg chg="add mod">
          <ac:chgData name="Mark Burrows" userId="6f861ed5-3dbc-48c5-8b13-dd14015e8b7f" providerId="ADAL" clId="{3BB0338B-1CA4-4EB3-AAEF-F721822E815B}" dt="2025-05-20T14:19:58.649" v="988" actId="14100"/>
          <ac:spMkLst>
            <pc:docMk/>
            <pc:sldMk cId="1797009314" sldId="334"/>
            <ac:spMk id="7" creationId="{9E966441-2A30-6390-72A4-7B5397547796}"/>
          </ac:spMkLst>
        </pc:spChg>
        <pc:spChg chg="add mod">
          <ac:chgData name="Mark Burrows" userId="6f861ed5-3dbc-48c5-8b13-dd14015e8b7f" providerId="ADAL" clId="{3BB0338B-1CA4-4EB3-AAEF-F721822E815B}" dt="2025-05-20T14:20:14.276" v="990" actId="14100"/>
          <ac:spMkLst>
            <pc:docMk/>
            <pc:sldMk cId="1797009314" sldId="334"/>
            <ac:spMk id="8" creationId="{0AA8C330-C6C5-FB32-DBBA-7B19731F22DE}"/>
          </ac:spMkLst>
        </pc:spChg>
        <pc:spChg chg="add mod">
          <ac:chgData name="Mark Burrows" userId="6f861ed5-3dbc-48c5-8b13-dd14015e8b7f" providerId="ADAL" clId="{3BB0338B-1CA4-4EB3-AAEF-F721822E815B}" dt="2025-05-29T10:04:16.866" v="7513" actId="20577"/>
          <ac:spMkLst>
            <pc:docMk/>
            <pc:sldMk cId="1797009314" sldId="334"/>
            <ac:spMk id="10" creationId="{58D7F4AA-8167-9988-47E2-ADEDA75AEBB5}"/>
          </ac:spMkLst>
        </pc:spChg>
        <pc:spChg chg="add mod">
          <ac:chgData name="Mark Burrows" userId="6f861ed5-3dbc-48c5-8b13-dd14015e8b7f" providerId="ADAL" clId="{3BB0338B-1CA4-4EB3-AAEF-F721822E815B}" dt="2025-05-29T10:04:20.002" v="7515" actId="20577"/>
          <ac:spMkLst>
            <pc:docMk/>
            <pc:sldMk cId="1797009314" sldId="334"/>
            <ac:spMk id="11" creationId="{13ADC20A-4AEC-C0CF-ED10-81AC12836BE1}"/>
          </ac:spMkLst>
        </pc:spChg>
        <pc:picChg chg="add mod modCrop">
          <ac:chgData name="Mark Burrows" userId="6f861ed5-3dbc-48c5-8b13-dd14015e8b7f" providerId="ADAL" clId="{3BB0338B-1CA4-4EB3-AAEF-F721822E815B}" dt="2025-05-20T14:18:21.113" v="979" actId="18131"/>
          <ac:picMkLst>
            <pc:docMk/>
            <pc:sldMk cId="1797009314" sldId="334"/>
            <ac:picMk id="13" creationId="{71595410-6796-FD32-2073-79A625526CAB}"/>
          </ac:picMkLst>
        </pc:picChg>
        <pc:picChg chg="add mod modCrop">
          <ac:chgData name="Mark Burrows" userId="6f861ed5-3dbc-48c5-8b13-dd14015e8b7f" providerId="ADAL" clId="{3BB0338B-1CA4-4EB3-AAEF-F721822E815B}" dt="2025-05-20T14:19:32.798" v="984" actId="18131"/>
          <ac:picMkLst>
            <pc:docMk/>
            <pc:sldMk cId="1797009314" sldId="334"/>
            <ac:picMk id="15" creationId="{5FD1DB2A-0589-CA1A-1544-674DDCB7F327}"/>
          </ac:picMkLst>
        </pc:picChg>
      </pc:sldChg>
      <pc:sldChg chg="modSp new del mod">
        <pc:chgData name="Mark Burrows" userId="6f861ed5-3dbc-48c5-8b13-dd14015e8b7f" providerId="ADAL" clId="{3BB0338B-1CA4-4EB3-AAEF-F721822E815B}" dt="2025-05-20T14:40:40.132" v="1337" actId="47"/>
        <pc:sldMkLst>
          <pc:docMk/>
          <pc:sldMk cId="1108767704" sldId="335"/>
        </pc:sldMkLst>
      </pc:sldChg>
      <pc:sldChg chg="addSp delSp modSp new mod modAnim">
        <pc:chgData name="Mark Burrows" userId="6f861ed5-3dbc-48c5-8b13-dd14015e8b7f" providerId="ADAL" clId="{3BB0338B-1CA4-4EB3-AAEF-F721822E815B}" dt="2025-05-29T07:55:15.881" v="7332" actId="1076"/>
        <pc:sldMkLst>
          <pc:docMk/>
          <pc:sldMk cId="620481325" sldId="336"/>
        </pc:sldMkLst>
        <pc:spChg chg="mod">
          <ac:chgData name="Mark Burrows" userId="6f861ed5-3dbc-48c5-8b13-dd14015e8b7f" providerId="ADAL" clId="{3BB0338B-1CA4-4EB3-AAEF-F721822E815B}" dt="2025-05-20T14:42:30.035" v="1374" actId="20577"/>
          <ac:spMkLst>
            <pc:docMk/>
            <pc:sldMk cId="620481325" sldId="336"/>
            <ac:spMk id="2" creationId="{00266733-AED0-E337-D6EA-77B59DF3F939}"/>
          </ac:spMkLst>
        </pc:spChg>
        <pc:spChg chg="mod">
          <ac:chgData name="Mark Burrows" userId="6f861ed5-3dbc-48c5-8b13-dd14015e8b7f" providerId="ADAL" clId="{3BB0338B-1CA4-4EB3-AAEF-F721822E815B}" dt="2025-05-20T14:35:53.289" v="1308" actId="14100"/>
          <ac:spMkLst>
            <pc:docMk/>
            <pc:sldMk cId="620481325" sldId="336"/>
            <ac:spMk id="4" creationId="{72ED637A-3F35-6716-F635-D4CD02D187D8}"/>
          </ac:spMkLst>
        </pc:spChg>
        <pc:spChg chg="add mod">
          <ac:chgData name="Mark Burrows" userId="6f861ed5-3dbc-48c5-8b13-dd14015e8b7f" providerId="ADAL" clId="{3BB0338B-1CA4-4EB3-AAEF-F721822E815B}" dt="2025-05-20T14:34:37.838" v="1260" actId="1076"/>
          <ac:spMkLst>
            <pc:docMk/>
            <pc:sldMk cId="620481325" sldId="336"/>
            <ac:spMk id="9" creationId="{037598EA-4501-1550-866D-20E4707FC77B}"/>
          </ac:spMkLst>
        </pc:spChg>
        <pc:spChg chg="add mod">
          <ac:chgData name="Mark Burrows" userId="6f861ed5-3dbc-48c5-8b13-dd14015e8b7f" providerId="ADAL" clId="{3BB0338B-1CA4-4EB3-AAEF-F721822E815B}" dt="2025-05-20T14:34:37.838" v="1260" actId="1076"/>
          <ac:spMkLst>
            <pc:docMk/>
            <pc:sldMk cId="620481325" sldId="336"/>
            <ac:spMk id="10" creationId="{CBEDD864-43D8-2480-BE7F-AF87E3F68A40}"/>
          </ac:spMkLst>
        </pc:spChg>
        <pc:spChg chg="add mod">
          <ac:chgData name="Mark Burrows" userId="6f861ed5-3dbc-48c5-8b13-dd14015e8b7f" providerId="ADAL" clId="{3BB0338B-1CA4-4EB3-AAEF-F721822E815B}" dt="2025-05-20T14:34:37.838" v="1260" actId="1076"/>
          <ac:spMkLst>
            <pc:docMk/>
            <pc:sldMk cId="620481325" sldId="336"/>
            <ac:spMk id="11" creationId="{89E0F06C-51AB-7243-4AA6-6DC49B4E7500}"/>
          </ac:spMkLst>
        </pc:spChg>
        <pc:spChg chg="add mod">
          <ac:chgData name="Mark Burrows" userId="6f861ed5-3dbc-48c5-8b13-dd14015e8b7f" providerId="ADAL" clId="{3BB0338B-1CA4-4EB3-AAEF-F721822E815B}" dt="2025-05-20T14:39:11.134" v="1324" actId="20577"/>
          <ac:spMkLst>
            <pc:docMk/>
            <pc:sldMk cId="620481325" sldId="336"/>
            <ac:spMk id="12" creationId="{AE0D2C13-14CE-6D26-8A6C-C1AD72CC010D}"/>
          </ac:spMkLst>
        </pc:spChg>
        <pc:spChg chg="add mod">
          <ac:chgData name="Mark Burrows" userId="6f861ed5-3dbc-48c5-8b13-dd14015e8b7f" providerId="ADAL" clId="{3BB0338B-1CA4-4EB3-AAEF-F721822E815B}" dt="2025-05-29T07:55:15.881" v="7332" actId="1076"/>
          <ac:spMkLst>
            <pc:docMk/>
            <pc:sldMk cId="620481325" sldId="336"/>
            <ac:spMk id="13" creationId="{7F7B7DA9-1F99-5897-9CC2-D2D7057ADAD9}"/>
          </ac:spMkLst>
        </pc:spChg>
        <pc:picChg chg="add mod ord">
          <ac:chgData name="Mark Burrows" userId="6f861ed5-3dbc-48c5-8b13-dd14015e8b7f" providerId="ADAL" clId="{3BB0338B-1CA4-4EB3-AAEF-F721822E815B}" dt="2025-05-20T14:38:19.598" v="1309" actId="22"/>
          <ac:picMkLst>
            <pc:docMk/>
            <pc:sldMk cId="620481325" sldId="336"/>
            <ac:picMk id="15" creationId="{6E46251B-F7A1-1DD2-5253-6252579A195B}"/>
          </ac:picMkLst>
        </pc:picChg>
        <pc:picChg chg="add mod ord modCrop">
          <ac:chgData name="Mark Burrows" userId="6f861ed5-3dbc-48c5-8b13-dd14015e8b7f" providerId="ADAL" clId="{3BB0338B-1CA4-4EB3-AAEF-F721822E815B}" dt="2025-05-20T14:39:27.384" v="1327" actId="18131"/>
          <ac:picMkLst>
            <pc:docMk/>
            <pc:sldMk cId="620481325" sldId="336"/>
            <ac:picMk id="17" creationId="{6E746368-302E-ADD6-F3D2-0B8D187475DF}"/>
          </ac:picMkLst>
        </pc:picChg>
        <pc:picChg chg="add mod ord">
          <ac:chgData name="Mark Burrows" userId="6f861ed5-3dbc-48c5-8b13-dd14015e8b7f" providerId="ADAL" clId="{3BB0338B-1CA4-4EB3-AAEF-F721822E815B}" dt="2025-05-20T14:39:39.562" v="1328" actId="22"/>
          <ac:picMkLst>
            <pc:docMk/>
            <pc:sldMk cId="620481325" sldId="336"/>
            <ac:picMk id="19" creationId="{8F09BCBE-0C05-233E-5ACA-4ECED7D9C861}"/>
          </ac:picMkLst>
        </pc:picChg>
        <pc:picChg chg="add mod ord modCrop">
          <ac:chgData name="Mark Burrows" userId="6f861ed5-3dbc-48c5-8b13-dd14015e8b7f" providerId="ADAL" clId="{3BB0338B-1CA4-4EB3-AAEF-F721822E815B}" dt="2025-05-20T14:40:02.102" v="1331" actId="18131"/>
          <ac:picMkLst>
            <pc:docMk/>
            <pc:sldMk cId="620481325" sldId="336"/>
            <ac:picMk id="21" creationId="{8C2F52EA-9008-CBB0-3B62-6AEEC5FC3983}"/>
          </ac:picMkLst>
        </pc:picChg>
      </pc:sldChg>
      <pc:sldChg chg="addSp delSp modSp new mod modAnim">
        <pc:chgData name="Mark Burrows" userId="6f861ed5-3dbc-48c5-8b13-dd14015e8b7f" providerId="ADAL" clId="{3BB0338B-1CA4-4EB3-AAEF-F721822E815B}" dt="2025-06-20T09:47:27.063" v="7743"/>
        <pc:sldMkLst>
          <pc:docMk/>
          <pc:sldMk cId="1183809058" sldId="337"/>
        </pc:sldMkLst>
        <pc:spChg chg="mod">
          <ac:chgData name="Mark Burrows" userId="6f861ed5-3dbc-48c5-8b13-dd14015e8b7f" providerId="ADAL" clId="{3BB0338B-1CA4-4EB3-AAEF-F721822E815B}" dt="2025-05-20T15:25:16.680" v="1590" actId="20577"/>
          <ac:spMkLst>
            <pc:docMk/>
            <pc:sldMk cId="1183809058" sldId="337"/>
            <ac:spMk id="2" creationId="{C974CDD8-9FB9-8AF7-C7D6-10FE3AC14423}"/>
          </ac:spMkLst>
        </pc:spChg>
        <pc:spChg chg="mod">
          <ac:chgData name="Mark Burrows" userId="6f861ed5-3dbc-48c5-8b13-dd14015e8b7f" providerId="ADAL" clId="{3BB0338B-1CA4-4EB3-AAEF-F721822E815B}" dt="2025-05-29T07:56:36.892" v="7391" actId="14100"/>
          <ac:spMkLst>
            <pc:docMk/>
            <pc:sldMk cId="1183809058" sldId="337"/>
            <ac:spMk id="4" creationId="{07F83EAB-E6FE-0190-CAC9-4D1244E5F7AE}"/>
          </ac:spMkLst>
        </pc:spChg>
        <pc:spChg chg="mod">
          <ac:chgData name="Mark Burrows" userId="6f861ed5-3dbc-48c5-8b13-dd14015e8b7f" providerId="ADAL" clId="{3BB0338B-1CA4-4EB3-AAEF-F721822E815B}" dt="2025-05-29T07:56:57.673" v="7411" actId="20577"/>
          <ac:spMkLst>
            <pc:docMk/>
            <pc:sldMk cId="1183809058" sldId="337"/>
            <ac:spMk id="6" creationId="{7741496B-C68C-A449-C81D-163A71DC9AA2}"/>
          </ac:spMkLst>
        </pc:spChg>
        <pc:spChg chg="add mod">
          <ac:chgData name="Mark Burrows" userId="6f861ed5-3dbc-48c5-8b13-dd14015e8b7f" providerId="ADAL" clId="{3BB0338B-1CA4-4EB3-AAEF-F721822E815B}" dt="2025-05-29T10:07:14.935" v="7607" actId="20577"/>
          <ac:spMkLst>
            <pc:docMk/>
            <pc:sldMk cId="1183809058" sldId="337"/>
            <ac:spMk id="8" creationId="{F732C091-066C-904C-7F67-C43DF97535BB}"/>
          </ac:spMkLst>
        </pc:spChg>
        <pc:spChg chg="add mod">
          <ac:chgData name="Mark Burrows" userId="6f861ed5-3dbc-48c5-8b13-dd14015e8b7f" providerId="ADAL" clId="{3BB0338B-1CA4-4EB3-AAEF-F721822E815B}" dt="2025-05-29T10:07:31.208" v="7636" actId="1076"/>
          <ac:spMkLst>
            <pc:docMk/>
            <pc:sldMk cId="1183809058" sldId="337"/>
            <ac:spMk id="9" creationId="{8BFEDBA7-BF07-DBD5-15E6-3A14D28F3DCB}"/>
          </ac:spMkLst>
        </pc:spChg>
        <pc:picChg chg="add mod modCrop">
          <ac:chgData name="Mark Burrows" userId="6f861ed5-3dbc-48c5-8b13-dd14015e8b7f" providerId="ADAL" clId="{3BB0338B-1CA4-4EB3-AAEF-F721822E815B}" dt="2025-05-29T10:05:44.833" v="7516" actId="1076"/>
          <ac:picMkLst>
            <pc:docMk/>
            <pc:sldMk cId="1183809058" sldId="337"/>
            <ac:picMk id="11" creationId="{9CF28887-0578-8D54-C4DC-9CF19B26F067}"/>
          </ac:picMkLst>
        </pc:picChg>
        <pc:picChg chg="add mod modCrop">
          <ac:chgData name="Mark Burrows" userId="6f861ed5-3dbc-48c5-8b13-dd14015e8b7f" providerId="ADAL" clId="{3BB0338B-1CA4-4EB3-AAEF-F721822E815B}" dt="2025-05-29T10:05:44.833" v="7516" actId="1076"/>
          <ac:picMkLst>
            <pc:docMk/>
            <pc:sldMk cId="1183809058" sldId="337"/>
            <ac:picMk id="13" creationId="{FA38ED4A-3BCF-DB7B-076C-02C502308602}"/>
          </ac:picMkLst>
        </pc:picChg>
      </pc:sldChg>
      <pc:sldChg chg="addSp delSp modSp new mod ord modClrScheme delAnim modAnim chgLayout">
        <pc:chgData name="Mark Burrows" userId="6f861ed5-3dbc-48c5-8b13-dd14015e8b7f" providerId="ADAL" clId="{3BB0338B-1CA4-4EB3-AAEF-F721822E815B}" dt="2025-05-21T09:44:45.513" v="1986"/>
        <pc:sldMkLst>
          <pc:docMk/>
          <pc:sldMk cId="3918949786" sldId="338"/>
        </pc:sldMkLst>
        <pc:spChg chg="mod">
          <ac:chgData name="Mark Burrows" userId="6f861ed5-3dbc-48c5-8b13-dd14015e8b7f" providerId="ADAL" clId="{3BB0338B-1CA4-4EB3-AAEF-F721822E815B}" dt="2025-05-21T08:09:55.796" v="1885" actId="26606"/>
          <ac:spMkLst>
            <pc:docMk/>
            <pc:sldMk cId="3918949786" sldId="338"/>
            <ac:spMk id="2" creationId="{4AA629AA-D6D8-D1AB-F441-129FD83561CB}"/>
          </ac:spMkLst>
        </pc:spChg>
        <pc:spChg chg="mod">
          <ac:chgData name="Mark Burrows" userId="6f861ed5-3dbc-48c5-8b13-dd14015e8b7f" providerId="ADAL" clId="{3BB0338B-1CA4-4EB3-AAEF-F721822E815B}" dt="2025-05-21T08:09:55.796" v="1885" actId="26606"/>
          <ac:spMkLst>
            <pc:docMk/>
            <pc:sldMk cId="3918949786" sldId="338"/>
            <ac:spMk id="4" creationId="{AFF941A9-0288-8AB6-4A98-538ADC1E3EE5}"/>
          </ac:spMkLst>
        </pc:spChg>
        <pc:picChg chg="add mod modCrop">
          <ac:chgData name="Mark Burrows" userId="6f861ed5-3dbc-48c5-8b13-dd14015e8b7f" providerId="ADAL" clId="{3BB0338B-1CA4-4EB3-AAEF-F721822E815B}" dt="2025-05-21T09:44:22.129" v="1980" actId="1076"/>
          <ac:picMkLst>
            <pc:docMk/>
            <pc:sldMk cId="3918949786" sldId="338"/>
            <ac:picMk id="21" creationId="{7336F967-CCF3-7D1D-E425-20FA9016D825}"/>
          </ac:picMkLst>
        </pc:picChg>
        <pc:picChg chg="add mod modCrop">
          <ac:chgData name="Mark Burrows" userId="6f861ed5-3dbc-48c5-8b13-dd14015e8b7f" providerId="ADAL" clId="{3BB0338B-1CA4-4EB3-AAEF-F721822E815B}" dt="2025-05-21T09:44:20.838" v="1979" actId="1076"/>
          <ac:picMkLst>
            <pc:docMk/>
            <pc:sldMk cId="3918949786" sldId="338"/>
            <ac:picMk id="23" creationId="{13013154-0811-1D4B-3D8C-388BE9EAD317}"/>
          </ac:picMkLst>
        </pc:picChg>
      </pc:sldChg>
      <pc:sldChg chg="addSp delSp modSp new del mod">
        <pc:chgData name="Mark Burrows" userId="6f861ed5-3dbc-48c5-8b13-dd14015e8b7f" providerId="ADAL" clId="{3BB0338B-1CA4-4EB3-AAEF-F721822E815B}" dt="2025-05-21T10:00:45.113" v="2484" actId="47"/>
        <pc:sldMkLst>
          <pc:docMk/>
          <pc:sldMk cId="1769411599" sldId="339"/>
        </pc:sldMkLst>
      </pc:sldChg>
      <pc:sldChg chg="addSp modSp new mod modAnim">
        <pc:chgData name="Mark Burrows" userId="6f861ed5-3dbc-48c5-8b13-dd14015e8b7f" providerId="ADAL" clId="{3BB0338B-1CA4-4EB3-AAEF-F721822E815B}" dt="2025-05-21T10:44:05.247" v="2742"/>
        <pc:sldMkLst>
          <pc:docMk/>
          <pc:sldMk cId="2339982172" sldId="340"/>
        </pc:sldMkLst>
        <pc:spChg chg="mod">
          <ac:chgData name="Mark Burrows" userId="6f861ed5-3dbc-48c5-8b13-dd14015e8b7f" providerId="ADAL" clId="{3BB0338B-1CA4-4EB3-AAEF-F721822E815B}" dt="2025-05-21T10:40:56.135" v="2708" actId="1076"/>
          <ac:spMkLst>
            <pc:docMk/>
            <pc:sldMk cId="2339982172" sldId="340"/>
            <ac:spMk id="2" creationId="{17D18E9E-88B5-35B6-96F1-7BCABC627995}"/>
          </ac:spMkLst>
        </pc:spChg>
        <pc:spChg chg="add mod">
          <ac:chgData name="Mark Burrows" userId="6f861ed5-3dbc-48c5-8b13-dd14015e8b7f" providerId="ADAL" clId="{3BB0338B-1CA4-4EB3-AAEF-F721822E815B}" dt="2025-05-21T10:39:44.293" v="2699" actId="1076"/>
          <ac:spMkLst>
            <pc:docMk/>
            <pc:sldMk cId="2339982172" sldId="340"/>
            <ac:spMk id="5" creationId="{86CBD44E-C147-2775-EA0E-E1EB5EBBF781}"/>
          </ac:spMkLst>
        </pc:spChg>
        <pc:spChg chg="add mod">
          <ac:chgData name="Mark Burrows" userId="6f861ed5-3dbc-48c5-8b13-dd14015e8b7f" providerId="ADAL" clId="{3BB0338B-1CA4-4EB3-AAEF-F721822E815B}" dt="2025-05-21T10:38:32.131" v="2642" actId="1076"/>
          <ac:spMkLst>
            <pc:docMk/>
            <pc:sldMk cId="2339982172" sldId="340"/>
            <ac:spMk id="22" creationId="{2ED72282-38E9-F171-37D3-ABF667191029}"/>
          </ac:spMkLst>
        </pc:spChg>
        <pc:spChg chg="add mod">
          <ac:chgData name="Mark Burrows" userId="6f861ed5-3dbc-48c5-8b13-dd14015e8b7f" providerId="ADAL" clId="{3BB0338B-1CA4-4EB3-AAEF-F721822E815B}" dt="2025-05-21T10:38:56.502" v="2648" actId="1076"/>
          <ac:spMkLst>
            <pc:docMk/>
            <pc:sldMk cId="2339982172" sldId="340"/>
            <ac:spMk id="23" creationId="{E5A35194-F628-4D60-15C0-BBCAB26B9E88}"/>
          </ac:spMkLst>
        </pc:spChg>
        <pc:spChg chg="add mod">
          <ac:chgData name="Mark Burrows" userId="6f861ed5-3dbc-48c5-8b13-dd14015e8b7f" providerId="ADAL" clId="{3BB0338B-1CA4-4EB3-AAEF-F721822E815B}" dt="2025-05-21T10:38:26.672" v="2640" actId="1076"/>
          <ac:spMkLst>
            <pc:docMk/>
            <pc:sldMk cId="2339982172" sldId="340"/>
            <ac:spMk id="24" creationId="{B59DAABF-555C-C2C4-607F-AA56B848D148}"/>
          </ac:spMkLst>
        </pc:spChg>
        <pc:spChg chg="add mod">
          <ac:chgData name="Mark Burrows" userId="6f861ed5-3dbc-48c5-8b13-dd14015e8b7f" providerId="ADAL" clId="{3BB0338B-1CA4-4EB3-AAEF-F721822E815B}" dt="2025-05-21T10:39:07.946" v="2657" actId="20577"/>
          <ac:spMkLst>
            <pc:docMk/>
            <pc:sldMk cId="2339982172" sldId="340"/>
            <ac:spMk id="25" creationId="{6E530698-6E00-2CB0-4BC8-3D61E969CC5E}"/>
          </ac:spMkLst>
        </pc:spChg>
        <pc:spChg chg="add mod">
          <ac:chgData name="Mark Burrows" userId="6f861ed5-3dbc-48c5-8b13-dd14015e8b7f" providerId="ADAL" clId="{3BB0338B-1CA4-4EB3-AAEF-F721822E815B}" dt="2025-05-21T10:43:38.528" v="2736" actId="1076"/>
          <ac:spMkLst>
            <pc:docMk/>
            <pc:sldMk cId="2339982172" sldId="340"/>
            <ac:spMk id="26" creationId="{30882417-E625-28AE-D4E7-2EC88232B36B}"/>
          </ac:spMkLst>
        </pc:spChg>
        <pc:spChg chg="add mod">
          <ac:chgData name="Mark Burrows" userId="6f861ed5-3dbc-48c5-8b13-dd14015e8b7f" providerId="ADAL" clId="{3BB0338B-1CA4-4EB3-AAEF-F721822E815B}" dt="2025-05-21T10:39:24.835" v="2680" actId="20577"/>
          <ac:spMkLst>
            <pc:docMk/>
            <pc:sldMk cId="2339982172" sldId="340"/>
            <ac:spMk id="27" creationId="{8BC8556A-FD3E-476C-ED02-CB7CD9F19E69}"/>
          </ac:spMkLst>
        </pc:spChg>
        <pc:spChg chg="add mod">
          <ac:chgData name="Mark Burrows" userId="6f861ed5-3dbc-48c5-8b13-dd14015e8b7f" providerId="ADAL" clId="{3BB0338B-1CA4-4EB3-AAEF-F721822E815B}" dt="2025-05-21T10:42:07.283" v="2732" actId="1076"/>
          <ac:spMkLst>
            <pc:docMk/>
            <pc:sldMk cId="2339982172" sldId="340"/>
            <ac:spMk id="28" creationId="{F30D6219-1F00-A858-D4D7-BB72045D276E}"/>
          </ac:spMkLst>
        </pc:spChg>
        <pc:spChg chg="add mod">
          <ac:chgData name="Mark Burrows" userId="6f861ed5-3dbc-48c5-8b13-dd14015e8b7f" providerId="ADAL" clId="{3BB0338B-1CA4-4EB3-AAEF-F721822E815B}" dt="2025-05-21T10:39:40.202" v="2698" actId="20577"/>
          <ac:spMkLst>
            <pc:docMk/>
            <pc:sldMk cId="2339982172" sldId="340"/>
            <ac:spMk id="29" creationId="{44CFE37A-56BE-A171-25E0-B7BFE3985BF6}"/>
          </ac:spMkLst>
        </pc:spChg>
        <pc:spChg chg="add mod ord">
          <ac:chgData name="Mark Burrows" userId="6f861ed5-3dbc-48c5-8b13-dd14015e8b7f" providerId="ADAL" clId="{3BB0338B-1CA4-4EB3-AAEF-F721822E815B}" dt="2025-05-21T10:39:59.960" v="2702" actId="167"/>
          <ac:spMkLst>
            <pc:docMk/>
            <pc:sldMk cId="2339982172" sldId="340"/>
            <ac:spMk id="30" creationId="{7D2CD6E6-A4F9-1619-4C9C-7F0900FA7E13}"/>
          </ac:spMkLst>
        </pc:spChg>
        <pc:picChg chg="add mod">
          <ac:chgData name="Mark Burrows" userId="6f861ed5-3dbc-48c5-8b13-dd14015e8b7f" providerId="ADAL" clId="{3BB0338B-1CA4-4EB3-AAEF-F721822E815B}" dt="2025-05-21T10:36:41.888" v="2581" actId="1076"/>
          <ac:picMkLst>
            <pc:docMk/>
            <pc:sldMk cId="2339982172" sldId="340"/>
            <ac:picMk id="4" creationId="{063AA8BF-D80D-FB80-5F0F-26D7E7F3FCA1}"/>
          </ac:picMkLst>
        </pc:picChg>
        <pc:picChg chg="add mod modCrop">
          <ac:chgData name="Mark Burrows" userId="6f861ed5-3dbc-48c5-8b13-dd14015e8b7f" providerId="ADAL" clId="{3BB0338B-1CA4-4EB3-AAEF-F721822E815B}" dt="2025-05-21T10:22:40.892" v="2558" actId="1076"/>
          <ac:picMkLst>
            <pc:docMk/>
            <pc:sldMk cId="2339982172" sldId="340"/>
            <ac:picMk id="7" creationId="{366898D6-C884-888B-E663-8CA56CC93922}"/>
          </ac:picMkLst>
        </pc:picChg>
        <pc:picChg chg="add mod modCrop">
          <ac:chgData name="Mark Burrows" userId="6f861ed5-3dbc-48c5-8b13-dd14015e8b7f" providerId="ADAL" clId="{3BB0338B-1CA4-4EB3-AAEF-F721822E815B}" dt="2025-05-21T10:38:42.133" v="2646" actId="465"/>
          <ac:picMkLst>
            <pc:docMk/>
            <pc:sldMk cId="2339982172" sldId="340"/>
            <ac:picMk id="9" creationId="{290F75E6-6B35-35C0-3023-C475794DD454}"/>
          </ac:picMkLst>
        </pc:picChg>
        <pc:picChg chg="add mod">
          <ac:chgData name="Mark Burrows" userId="6f861ed5-3dbc-48c5-8b13-dd14015e8b7f" providerId="ADAL" clId="{3BB0338B-1CA4-4EB3-AAEF-F721822E815B}" dt="2025-05-21T10:41:30.242" v="2719" actId="1076"/>
          <ac:picMkLst>
            <pc:docMk/>
            <pc:sldMk cId="2339982172" sldId="340"/>
            <ac:picMk id="11" creationId="{417B3086-16C0-13E4-B818-A56A5F461394}"/>
          </ac:picMkLst>
        </pc:picChg>
        <pc:picChg chg="add mod modCrop">
          <ac:chgData name="Mark Burrows" userId="6f861ed5-3dbc-48c5-8b13-dd14015e8b7f" providerId="ADAL" clId="{3BB0338B-1CA4-4EB3-AAEF-F721822E815B}" dt="2025-05-21T10:41:34.014" v="2720" actId="1076"/>
          <ac:picMkLst>
            <pc:docMk/>
            <pc:sldMk cId="2339982172" sldId="340"/>
            <ac:picMk id="13" creationId="{ECF4A92C-E140-944F-D67C-FB196E46DAF7}"/>
          </ac:picMkLst>
        </pc:picChg>
        <pc:picChg chg="add mod modCrop">
          <ac:chgData name="Mark Burrows" userId="6f861ed5-3dbc-48c5-8b13-dd14015e8b7f" providerId="ADAL" clId="{3BB0338B-1CA4-4EB3-AAEF-F721822E815B}" dt="2025-05-21T10:38:36.784" v="2645" actId="1076"/>
          <ac:picMkLst>
            <pc:docMk/>
            <pc:sldMk cId="2339982172" sldId="340"/>
            <ac:picMk id="15" creationId="{A9297354-3B28-4DC6-3AB1-1C9E9B518520}"/>
          </ac:picMkLst>
        </pc:picChg>
        <pc:picChg chg="add mod modCrop">
          <ac:chgData name="Mark Burrows" userId="6f861ed5-3dbc-48c5-8b13-dd14015e8b7f" providerId="ADAL" clId="{3BB0338B-1CA4-4EB3-AAEF-F721822E815B}" dt="2025-05-21T10:41:30.242" v="2719" actId="1076"/>
          <ac:picMkLst>
            <pc:docMk/>
            <pc:sldMk cId="2339982172" sldId="340"/>
            <ac:picMk id="17" creationId="{38FBC010-4BE7-0AFF-3365-5E19333D6B3C}"/>
          </ac:picMkLst>
        </pc:picChg>
        <pc:picChg chg="add mod modCrop">
          <ac:chgData name="Mark Burrows" userId="6f861ed5-3dbc-48c5-8b13-dd14015e8b7f" providerId="ADAL" clId="{3BB0338B-1CA4-4EB3-AAEF-F721822E815B}" dt="2025-05-21T10:41:54.642" v="2727" actId="1076"/>
          <ac:picMkLst>
            <pc:docMk/>
            <pc:sldMk cId="2339982172" sldId="340"/>
            <ac:picMk id="19" creationId="{41E4BD10-8342-1001-861B-A51C05FC154F}"/>
          </ac:picMkLst>
        </pc:picChg>
        <pc:picChg chg="add mod modCrop">
          <ac:chgData name="Mark Burrows" userId="6f861ed5-3dbc-48c5-8b13-dd14015e8b7f" providerId="ADAL" clId="{3BB0338B-1CA4-4EB3-AAEF-F721822E815B}" dt="2025-05-21T10:42:05.365" v="2731" actId="1076"/>
          <ac:picMkLst>
            <pc:docMk/>
            <pc:sldMk cId="2339982172" sldId="340"/>
            <ac:picMk id="21" creationId="{D65A6275-6121-E78D-3BCC-DD52C326E7AE}"/>
          </ac:picMkLst>
        </pc:picChg>
        <pc:cxnChg chg="add mod">
          <ac:chgData name="Mark Burrows" userId="6f861ed5-3dbc-48c5-8b13-dd14015e8b7f" providerId="ADAL" clId="{3BB0338B-1CA4-4EB3-AAEF-F721822E815B}" dt="2025-05-21T10:40:43.593" v="2704" actId="692"/>
          <ac:cxnSpMkLst>
            <pc:docMk/>
            <pc:sldMk cId="2339982172" sldId="340"/>
            <ac:cxnSpMk id="32" creationId="{39DA8117-ED96-4CD6-AEC5-3520600F30E6}"/>
          </ac:cxnSpMkLst>
        </pc:cxnChg>
        <pc:cxnChg chg="add mod">
          <ac:chgData name="Mark Burrows" userId="6f861ed5-3dbc-48c5-8b13-dd14015e8b7f" providerId="ADAL" clId="{3BB0338B-1CA4-4EB3-AAEF-F721822E815B}" dt="2025-05-21T10:40:55.268" v="2707" actId="14100"/>
          <ac:cxnSpMkLst>
            <pc:docMk/>
            <pc:sldMk cId="2339982172" sldId="340"/>
            <ac:cxnSpMk id="33" creationId="{8C909EF6-3FB8-7633-8037-ACDE31178664}"/>
          </ac:cxnSpMkLst>
        </pc:cxnChg>
        <pc:cxnChg chg="add mod">
          <ac:chgData name="Mark Burrows" userId="6f861ed5-3dbc-48c5-8b13-dd14015e8b7f" providerId="ADAL" clId="{3BB0338B-1CA4-4EB3-AAEF-F721822E815B}" dt="2025-05-21T10:41:04.510" v="2711" actId="14100"/>
          <ac:cxnSpMkLst>
            <pc:docMk/>
            <pc:sldMk cId="2339982172" sldId="340"/>
            <ac:cxnSpMk id="35" creationId="{9E0782B3-F47D-7C4D-DB4E-4A9822049FD0}"/>
          </ac:cxnSpMkLst>
        </pc:cxnChg>
        <pc:cxnChg chg="add mod">
          <ac:chgData name="Mark Burrows" userId="6f861ed5-3dbc-48c5-8b13-dd14015e8b7f" providerId="ADAL" clId="{3BB0338B-1CA4-4EB3-AAEF-F721822E815B}" dt="2025-05-21T10:41:10.999" v="2713" actId="1076"/>
          <ac:cxnSpMkLst>
            <pc:docMk/>
            <pc:sldMk cId="2339982172" sldId="340"/>
            <ac:cxnSpMk id="37" creationId="{9B79A51C-EBBB-169E-2919-7ACDFC807315}"/>
          </ac:cxnSpMkLst>
        </pc:cxnChg>
        <pc:cxnChg chg="add mod">
          <ac:chgData name="Mark Burrows" userId="6f861ed5-3dbc-48c5-8b13-dd14015e8b7f" providerId="ADAL" clId="{3BB0338B-1CA4-4EB3-AAEF-F721822E815B}" dt="2025-05-21T10:41:18.673" v="2716" actId="14100"/>
          <ac:cxnSpMkLst>
            <pc:docMk/>
            <pc:sldMk cId="2339982172" sldId="340"/>
            <ac:cxnSpMk id="38" creationId="{0FA671CE-0EC5-3DD9-B8EC-465EFBA43B9C}"/>
          </ac:cxnSpMkLst>
        </pc:cxnChg>
        <pc:cxnChg chg="add mod">
          <ac:chgData name="Mark Burrows" userId="6f861ed5-3dbc-48c5-8b13-dd14015e8b7f" providerId="ADAL" clId="{3BB0338B-1CA4-4EB3-AAEF-F721822E815B}" dt="2025-05-21T10:41:44.582" v="2723" actId="14100"/>
          <ac:cxnSpMkLst>
            <pc:docMk/>
            <pc:sldMk cId="2339982172" sldId="340"/>
            <ac:cxnSpMk id="40" creationId="{BFF606E2-A52E-434E-C46A-CBDA6093FB50}"/>
          </ac:cxnSpMkLst>
        </pc:cxnChg>
        <pc:cxnChg chg="add mod">
          <ac:chgData name="Mark Burrows" userId="6f861ed5-3dbc-48c5-8b13-dd14015e8b7f" providerId="ADAL" clId="{3BB0338B-1CA4-4EB3-AAEF-F721822E815B}" dt="2025-05-21T10:41:57.786" v="2728" actId="14100"/>
          <ac:cxnSpMkLst>
            <pc:docMk/>
            <pc:sldMk cId="2339982172" sldId="340"/>
            <ac:cxnSpMk id="42" creationId="{8F63CED4-5AB9-9CC8-2A95-D8D4D0CEF7C7}"/>
          </ac:cxnSpMkLst>
        </pc:cxnChg>
        <pc:cxnChg chg="add mod">
          <ac:chgData name="Mark Burrows" userId="6f861ed5-3dbc-48c5-8b13-dd14015e8b7f" providerId="ADAL" clId="{3BB0338B-1CA4-4EB3-AAEF-F721822E815B}" dt="2025-05-21T10:43:48.681" v="2738" actId="1076"/>
          <ac:cxnSpMkLst>
            <pc:docMk/>
            <pc:sldMk cId="2339982172" sldId="340"/>
            <ac:cxnSpMk id="45" creationId="{42CA447A-8FCF-CB4A-DBA0-7C0BB24B177A}"/>
          </ac:cxnSpMkLst>
        </pc:cxnChg>
      </pc:sldChg>
      <pc:sldChg chg="addSp delSp modSp new mod modAnim">
        <pc:chgData name="Mark Burrows" userId="6f861ed5-3dbc-48c5-8b13-dd14015e8b7f" providerId="ADAL" clId="{3BB0338B-1CA4-4EB3-AAEF-F721822E815B}" dt="2025-05-29T10:08:00.255" v="7644" actId="20577"/>
        <pc:sldMkLst>
          <pc:docMk/>
          <pc:sldMk cId="2221037481" sldId="341"/>
        </pc:sldMkLst>
        <pc:spChg chg="mod">
          <ac:chgData name="Mark Burrows" userId="6f861ed5-3dbc-48c5-8b13-dd14015e8b7f" providerId="ADAL" clId="{3BB0338B-1CA4-4EB3-AAEF-F721822E815B}" dt="2025-05-21T10:00:23.412" v="2472"/>
          <ac:spMkLst>
            <pc:docMk/>
            <pc:sldMk cId="2221037481" sldId="341"/>
            <ac:spMk id="2" creationId="{1B5C6FB7-805F-20B6-E8FA-1AF3B751B50B}"/>
          </ac:spMkLst>
        </pc:spChg>
        <pc:spChg chg="mod">
          <ac:chgData name="Mark Burrows" userId="6f861ed5-3dbc-48c5-8b13-dd14015e8b7f" providerId="ADAL" clId="{3BB0338B-1CA4-4EB3-AAEF-F721822E815B}" dt="2025-05-29T10:08:00.255" v="7644" actId="20577"/>
          <ac:spMkLst>
            <pc:docMk/>
            <pc:sldMk cId="2221037481" sldId="341"/>
            <ac:spMk id="4" creationId="{6E307EE7-4357-C167-A3D6-A74DC007A07A}"/>
          </ac:spMkLst>
        </pc:spChg>
        <pc:picChg chg="add mod modCrop">
          <ac:chgData name="Mark Burrows" userId="6f861ed5-3dbc-48c5-8b13-dd14015e8b7f" providerId="ADAL" clId="{3BB0338B-1CA4-4EB3-AAEF-F721822E815B}" dt="2025-05-21T10:01:39.346" v="2500"/>
          <ac:picMkLst>
            <pc:docMk/>
            <pc:sldMk cId="2221037481" sldId="341"/>
            <ac:picMk id="6" creationId="{54DD7A43-3D80-B20E-DD78-EBD1415692FF}"/>
          </ac:picMkLst>
        </pc:picChg>
      </pc:sldChg>
      <pc:sldChg chg="addSp delSp modSp new mod modAnim">
        <pc:chgData name="Mark Burrows" userId="6f861ed5-3dbc-48c5-8b13-dd14015e8b7f" providerId="ADAL" clId="{3BB0338B-1CA4-4EB3-AAEF-F721822E815B}" dt="2025-05-29T08:38:04.037" v="7508"/>
        <pc:sldMkLst>
          <pc:docMk/>
          <pc:sldMk cId="3113151476" sldId="342"/>
        </pc:sldMkLst>
        <pc:spChg chg="mod">
          <ac:chgData name="Mark Burrows" userId="6f861ed5-3dbc-48c5-8b13-dd14015e8b7f" providerId="ADAL" clId="{3BB0338B-1CA4-4EB3-AAEF-F721822E815B}" dt="2025-05-21T10:44:48.033" v="2755" actId="20577"/>
          <ac:spMkLst>
            <pc:docMk/>
            <pc:sldMk cId="3113151476" sldId="342"/>
            <ac:spMk id="2" creationId="{7C01E5E5-A8B4-6A13-5D45-8789086FD739}"/>
          </ac:spMkLst>
        </pc:spChg>
        <pc:spChg chg="mod">
          <ac:chgData name="Mark Burrows" userId="6f861ed5-3dbc-48c5-8b13-dd14015e8b7f" providerId="ADAL" clId="{3BB0338B-1CA4-4EB3-AAEF-F721822E815B}" dt="2025-05-29T08:09:15.321" v="7501" actId="113"/>
          <ac:spMkLst>
            <pc:docMk/>
            <pc:sldMk cId="3113151476" sldId="342"/>
            <ac:spMk id="4" creationId="{A95E6DEF-5A88-E869-0337-4779B353B400}"/>
          </ac:spMkLst>
        </pc:spChg>
        <pc:picChg chg="add mod">
          <ac:chgData name="Mark Burrows" userId="6f861ed5-3dbc-48c5-8b13-dd14015e8b7f" providerId="ADAL" clId="{3BB0338B-1CA4-4EB3-AAEF-F721822E815B}" dt="2025-05-21T10:57:36.852" v="2819" actId="27614"/>
          <ac:picMkLst>
            <pc:docMk/>
            <pc:sldMk cId="3113151476" sldId="342"/>
            <ac:picMk id="7" creationId="{B91A8CDC-A730-B6EA-FE37-97FBD217C5AB}"/>
          </ac:picMkLst>
        </pc:picChg>
      </pc:sldChg>
      <pc:sldChg chg="new del">
        <pc:chgData name="Mark Burrows" userId="6f861ed5-3dbc-48c5-8b13-dd14015e8b7f" providerId="ADAL" clId="{3BB0338B-1CA4-4EB3-AAEF-F721822E815B}" dt="2025-05-21T11:07:23.958" v="2822" actId="47"/>
        <pc:sldMkLst>
          <pc:docMk/>
          <pc:sldMk cId="2297333066" sldId="343"/>
        </pc:sldMkLst>
      </pc:sldChg>
      <pc:sldChg chg="addSp delSp modSp new del mod modAnim">
        <pc:chgData name="Mark Burrows" userId="6f861ed5-3dbc-48c5-8b13-dd14015e8b7f" providerId="ADAL" clId="{3BB0338B-1CA4-4EB3-AAEF-F721822E815B}" dt="2025-05-21T13:05:34.525" v="4105" actId="47"/>
        <pc:sldMkLst>
          <pc:docMk/>
          <pc:sldMk cId="1025403922" sldId="344"/>
        </pc:sldMkLst>
      </pc:sldChg>
      <pc:sldChg chg="addSp delSp modSp new del mod modAnim">
        <pc:chgData name="Mark Burrows" userId="6f861ed5-3dbc-48c5-8b13-dd14015e8b7f" providerId="ADAL" clId="{3BB0338B-1CA4-4EB3-AAEF-F721822E815B}" dt="2025-05-29T10:25:04.799" v="7740" actId="2696"/>
        <pc:sldMkLst>
          <pc:docMk/>
          <pc:sldMk cId="3414417937" sldId="345"/>
        </pc:sldMkLst>
      </pc:sldChg>
      <pc:sldChg chg="addSp delSp modSp new del mod">
        <pc:chgData name="Mark Burrows" userId="6f861ed5-3dbc-48c5-8b13-dd14015e8b7f" providerId="ADAL" clId="{3BB0338B-1CA4-4EB3-AAEF-F721822E815B}" dt="2025-05-21T12:00:29.388" v="4054" actId="47"/>
        <pc:sldMkLst>
          <pc:docMk/>
          <pc:sldMk cId="1445289044" sldId="346"/>
        </pc:sldMkLst>
      </pc:sldChg>
      <pc:sldChg chg="addSp delSp modSp new mod ord modAnim">
        <pc:chgData name="Mark Burrows" userId="6f861ed5-3dbc-48c5-8b13-dd14015e8b7f" providerId="ADAL" clId="{3BB0338B-1CA4-4EB3-AAEF-F721822E815B}" dt="2025-05-29T10:09:22.290" v="7647" actId="1076"/>
        <pc:sldMkLst>
          <pc:docMk/>
          <pc:sldMk cId="3354349952" sldId="346"/>
        </pc:sldMkLst>
        <pc:spChg chg="add mod">
          <ac:chgData name="Mark Burrows" userId="6f861ed5-3dbc-48c5-8b13-dd14015e8b7f" providerId="ADAL" clId="{3BB0338B-1CA4-4EB3-AAEF-F721822E815B}" dt="2025-05-21T12:59:32.093" v="4076"/>
          <ac:spMkLst>
            <pc:docMk/>
            <pc:sldMk cId="3354349952" sldId="346"/>
            <ac:spMk id="4" creationId="{8E2CE7A2-0930-4ACA-4932-726F13231BEE}"/>
          </ac:spMkLst>
        </pc:spChg>
        <pc:spChg chg="add mod">
          <ac:chgData name="Mark Burrows" userId="6f861ed5-3dbc-48c5-8b13-dd14015e8b7f" providerId="ADAL" clId="{3BB0338B-1CA4-4EB3-AAEF-F721822E815B}" dt="2025-05-29T08:09:34.530" v="7503" actId="113"/>
          <ac:spMkLst>
            <pc:docMk/>
            <pc:sldMk cId="3354349952" sldId="346"/>
            <ac:spMk id="5" creationId="{42D89DCF-247B-A028-1B33-7DF9A6AA8215}"/>
          </ac:spMkLst>
        </pc:spChg>
        <pc:spChg chg="add mod">
          <ac:chgData name="Mark Burrows" userId="6f861ed5-3dbc-48c5-8b13-dd14015e8b7f" providerId="ADAL" clId="{3BB0338B-1CA4-4EB3-AAEF-F721822E815B}" dt="2025-05-21T13:05:02.662" v="4098"/>
          <ac:spMkLst>
            <pc:docMk/>
            <pc:sldMk cId="3354349952" sldId="346"/>
            <ac:spMk id="6" creationId="{4A72C1B9-8BFD-868B-C318-C0482036193F}"/>
          </ac:spMkLst>
        </pc:spChg>
        <pc:spChg chg="add mod">
          <ac:chgData name="Mark Burrows" userId="6f861ed5-3dbc-48c5-8b13-dd14015e8b7f" providerId="ADAL" clId="{3BB0338B-1CA4-4EB3-AAEF-F721822E815B}" dt="2025-05-22T11:44:21.397" v="7082" actId="20577"/>
          <ac:spMkLst>
            <pc:docMk/>
            <pc:sldMk cId="3354349952" sldId="346"/>
            <ac:spMk id="9" creationId="{3032B578-9C69-4613-9AF0-76DC034CCB67}"/>
          </ac:spMkLst>
        </pc:spChg>
        <pc:picChg chg="add mod">
          <ac:chgData name="Mark Burrows" userId="6f861ed5-3dbc-48c5-8b13-dd14015e8b7f" providerId="ADAL" clId="{3BB0338B-1CA4-4EB3-AAEF-F721822E815B}" dt="2025-05-29T10:09:22.290" v="7647" actId="1076"/>
          <ac:picMkLst>
            <pc:docMk/>
            <pc:sldMk cId="3354349952" sldId="346"/>
            <ac:picMk id="10" creationId="{FBA4F804-DD37-21A4-CE34-F7EC95C8D145}"/>
          </ac:picMkLst>
        </pc:picChg>
        <pc:picChg chg="add mod">
          <ac:chgData name="Mark Burrows" userId="6f861ed5-3dbc-48c5-8b13-dd14015e8b7f" providerId="ADAL" clId="{3BB0338B-1CA4-4EB3-AAEF-F721822E815B}" dt="2025-05-29T10:09:22.290" v="7647" actId="1076"/>
          <ac:picMkLst>
            <pc:docMk/>
            <pc:sldMk cId="3354349952" sldId="346"/>
            <ac:picMk id="11" creationId="{B297B01C-F46F-3C5A-F51C-0D3031734B2F}"/>
          </ac:picMkLst>
        </pc:picChg>
      </pc:sldChg>
      <pc:sldChg chg="addSp delSp modSp new mod modAnim">
        <pc:chgData name="Mark Burrows" userId="6f861ed5-3dbc-48c5-8b13-dd14015e8b7f" providerId="ADAL" clId="{3BB0338B-1CA4-4EB3-AAEF-F721822E815B}" dt="2025-05-29T08:00:27.492" v="7446" actId="20577"/>
        <pc:sldMkLst>
          <pc:docMk/>
          <pc:sldMk cId="441076960" sldId="347"/>
        </pc:sldMkLst>
        <pc:spChg chg="mod">
          <ac:chgData name="Mark Burrows" userId="6f861ed5-3dbc-48c5-8b13-dd14015e8b7f" providerId="ADAL" clId="{3BB0338B-1CA4-4EB3-AAEF-F721822E815B}" dt="2025-05-21T13:12:56.971" v="4138" actId="20577"/>
          <ac:spMkLst>
            <pc:docMk/>
            <pc:sldMk cId="441076960" sldId="347"/>
            <ac:spMk id="2" creationId="{1DB86FF4-6E75-AB51-8197-F9DFE14D5403}"/>
          </ac:spMkLst>
        </pc:spChg>
        <pc:spChg chg="mod">
          <ac:chgData name="Mark Burrows" userId="6f861ed5-3dbc-48c5-8b13-dd14015e8b7f" providerId="ADAL" clId="{3BB0338B-1CA4-4EB3-AAEF-F721822E815B}" dt="2025-05-29T08:00:27.492" v="7446" actId="20577"/>
          <ac:spMkLst>
            <pc:docMk/>
            <pc:sldMk cId="441076960" sldId="347"/>
            <ac:spMk id="4" creationId="{98A856A2-A037-767B-3162-0C544DAF33B8}"/>
          </ac:spMkLst>
        </pc:spChg>
        <pc:picChg chg="add mod ord">
          <ac:chgData name="Mark Burrows" userId="6f861ed5-3dbc-48c5-8b13-dd14015e8b7f" providerId="ADAL" clId="{3BB0338B-1CA4-4EB3-AAEF-F721822E815B}" dt="2025-05-21T13:30:46.870" v="4387" actId="22"/>
          <ac:picMkLst>
            <pc:docMk/>
            <pc:sldMk cId="441076960" sldId="347"/>
            <ac:picMk id="9" creationId="{90E10B9E-0257-6A8C-85F8-AD5ECABA8C2E}"/>
          </ac:picMkLst>
        </pc:picChg>
      </pc:sldChg>
      <pc:sldChg chg="addSp delSp modSp new del mod">
        <pc:chgData name="Mark Burrows" userId="6f861ed5-3dbc-48c5-8b13-dd14015e8b7f" providerId="ADAL" clId="{3BB0338B-1CA4-4EB3-AAEF-F721822E815B}" dt="2025-05-21T11:53:16.084" v="3943" actId="680"/>
        <pc:sldMkLst>
          <pc:docMk/>
          <pc:sldMk cId="1689027347" sldId="347"/>
        </pc:sldMkLst>
      </pc:sldChg>
      <pc:sldChg chg="addSp delSp modSp new mod">
        <pc:chgData name="Mark Burrows" userId="6f861ed5-3dbc-48c5-8b13-dd14015e8b7f" providerId="ADAL" clId="{3BB0338B-1CA4-4EB3-AAEF-F721822E815B}" dt="2025-05-29T08:06:05.721" v="7448" actId="20577"/>
        <pc:sldMkLst>
          <pc:docMk/>
          <pc:sldMk cId="449816153" sldId="348"/>
        </pc:sldMkLst>
        <pc:spChg chg="mod">
          <ac:chgData name="Mark Burrows" userId="6f861ed5-3dbc-48c5-8b13-dd14015e8b7f" providerId="ADAL" clId="{3BB0338B-1CA4-4EB3-AAEF-F721822E815B}" dt="2025-05-21T13:33:07.061" v="4398"/>
          <ac:spMkLst>
            <pc:docMk/>
            <pc:sldMk cId="449816153" sldId="348"/>
            <ac:spMk id="2" creationId="{CCCE05F1-D189-B78A-7617-86EFBE8D50CA}"/>
          </ac:spMkLst>
        </pc:spChg>
        <pc:spChg chg="mod">
          <ac:chgData name="Mark Burrows" userId="6f861ed5-3dbc-48c5-8b13-dd14015e8b7f" providerId="ADAL" clId="{3BB0338B-1CA4-4EB3-AAEF-F721822E815B}" dt="2025-05-29T08:06:05.721" v="7448" actId="20577"/>
          <ac:spMkLst>
            <pc:docMk/>
            <pc:sldMk cId="449816153" sldId="348"/>
            <ac:spMk id="4" creationId="{0E3A3FB3-C5FC-398B-44E8-89C1D4A1CE6F}"/>
          </ac:spMkLst>
        </pc:spChg>
        <pc:picChg chg="add mod">
          <ac:chgData name="Mark Burrows" userId="6f861ed5-3dbc-48c5-8b13-dd14015e8b7f" providerId="ADAL" clId="{3BB0338B-1CA4-4EB3-AAEF-F721822E815B}" dt="2025-05-21T13:47:25.931" v="4518" actId="1076"/>
          <ac:picMkLst>
            <pc:docMk/>
            <pc:sldMk cId="449816153" sldId="348"/>
            <ac:picMk id="7" creationId="{F1BAE867-60E0-2D6D-410E-49FEB4486218}"/>
          </ac:picMkLst>
        </pc:picChg>
      </pc:sldChg>
      <pc:sldChg chg="addSp delSp modSp new del mod">
        <pc:chgData name="Mark Burrows" userId="6f861ed5-3dbc-48c5-8b13-dd14015e8b7f" providerId="ADAL" clId="{3BB0338B-1CA4-4EB3-AAEF-F721822E815B}" dt="2025-05-21T13:30:05.246" v="4383" actId="47"/>
        <pc:sldMkLst>
          <pc:docMk/>
          <pc:sldMk cId="4224296836" sldId="348"/>
        </pc:sldMkLst>
      </pc:sldChg>
      <pc:sldChg chg="new del">
        <pc:chgData name="Mark Burrows" userId="6f861ed5-3dbc-48c5-8b13-dd14015e8b7f" providerId="ADAL" clId="{3BB0338B-1CA4-4EB3-AAEF-F721822E815B}" dt="2025-05-21T13:54:21.543" v="4611" actId="680"/>
        <pc:sldMkLst>
          <pc:docMk/>
          <pc:sldMk cId="506599060" sldId="349"/>
        </pc:sldMkLst>
      </pc:sldChg>
      <pc:sldChg chg="addSp delSp modSp new mod modAnim">
        <pc:chgData name="Mark Burrows" userId="6f861ed5-3dbc-48c5-8b13-dd14015e8b7f" providerId="ADAL" clId="{3BB0338B-1CA4-4EB3-AAEF-F721822E815B}" dt="2025-05-29T10:13:33.733" v="7737" actId="20577"/>
        <pc:sldMkLst>
          <pc:docMk/>
          <pc:sldMk cId="740857557" sldId="349"/>
        </pc:sldMkLst>
        <pc:spChg chg="mod">
          <ac:chgData name="Mark Burrows" userId="6f861ed5-3dbc-48c5-8b13-dd14015e8b7f" providerId="ADAL" clId="{3BB0338B-1CA4-4EB3-AAEF-F721822E815B}" dt="2025-05-21T14:31:35.357" v="5633"/>
          <ac:spMkLst>
            <pc:docMk/>
            <pc:sldMk cId="740857557" sldId="349"/>
            <ac:spMk id="2" creationId="{F4A99741-94A0-6D95-3475-088A81F0CC11}"/>
          </ac:spMkLst>
        </pc:spChg>
        <pc:spChg chg="add mod">
          <ac:chgData name="Mark Burrows" userId="6f861ed5-3dbc-48c5-8b13-dd14015e8b7f" providerId="ADAL" clId="{3BB0338B-1CA4-4EB3-AAEF-F721822E815B}" dt="2025-05-21T14:47:48.203" v="6196" actId="1076"/>
          <ac:spMkLst>
            <pc:docMk/>
            <pc:sldMk cId="740857557" sldId="349"/>
            <ac:spMk id="6" creationId="{DEBBA59B-61F0-7DC6-C4D0-C760C02D1F3B}"/>
          </ac:spMkLst>
        </pc:spChg>
        <pc:spChg chg="add mod">
          <ac:chgData name="Mark Burrows" userId="6f861ed5-3dbc-48c5-8b13-dd14015e8b7f" providerId="ADAL" clId="{3BB0338B-1CA4-4EB3-AAEF-F721822E815B}" dt="2025-05-29T10:13:23.571" v="7723" actId="20577"/>
          <ac:spMkLst>
            <pc:docMk/>
            <pc:sldMk cId="740857557" sldId="349"/>
            <ac:spMk id="7" creationId="{1B7299F5-D5C0-E15D-1A97-166EB0CF74F3}"/>
          </ac:spMkLst>
        </pc:spChg>
        <pc:spChg chg="add mod">
          <ac:chgData name="Mark Burrows" userId="6f861ed5-3dbc-48c5-8b13-dd14015e8b7f" providerId="ADAL" clId="{3BB0338B-1CA4-4EB3-AAEF-F721822E815B}" dt="2025-05-29T10:13:28.187" v="7730" actId="20577"/>
          <ac:spMkLst>
            <pc:docMk/>
            <pc:sldMk cId="740857557" sldId="349"/>
            <ac:spMk id="8" creationId="{02F36893-DDD0-FD02-B71F-AC6609C4F665}"/>
          </ac:spMkLst>
        </pc:spChg>
        <pc:spChg chg="add mod">
          <ac:chgData name="Mark Burrows" userId="6f861ed5-3dbc-48c5-8b13-dd14015e8b7f" providerId="ADAL" clId="{3BB0338B-1CA4-4EB3-AAEF-F721822E815B}" dt="2025-05-21T14:48:13.654" v="6209" actId="1076"/>
          <ac:spMkLst>
            <pc:docMk/>
            <pc:sldMk cId="740857557" sldId="349"/>
            <ac:spMk id="9" creationId="{798C4EE9-A362-9CC1-1B03-A01847415C66}"/>
          </ac:spMkLst>
        </pc:spChg>
        <pc:spChg chg="add mod">
          <ac:chgData name="Mark Burrows" userId="6f861ed5-3dbc-48c5-8b13-dd14015e8b7f" providerId="ADAL" clId="{3BB0338B-1CA4-4EB3-AAEF-F721822E815B}" dt="2025-05-21T14:52:42.377" v="6289" actId="207"/>
          <ac:spMkLst>
            <pc:docMk/>
            <pc:sldMk cId="740857557" sldId="349"/>
            <ac:spMk id="10" creationId="{2F6E2ECE-8996-A737-7FF5-E61161E85DD2}"/>
          </ac:spMkLst>
        </pc:spChg>
        <pc:spChg chg="add mod">
          <ac:chgData name="Mark Burrows" userId="6f861ed5-3dbc-48c5-8b13-dd14015e8b7f" providerId="ADAL" clId="{3BB0338B-1CA4-4EB3-AAEF-F721822E815B}" dt="2025-05-29T10:12:43.282" v="7697" actId="20577"/>
          <ac:spMkLst>
            <pc:docMk/>
            <pc:sldMk cId="740857557" sldId="349"/>
            <ac:spMk id="11" creationId="{B3DDA1E5-06A3-CE82-97E0-FE73CDEEEF84}"/>
          </ac:spMkLst>
        </pc:spChg>
        <pc:spChg chg="add mod">
          <ac:chgData name="Mark Burrows" userId="6f861ed5-3dbc-48c5-8b13-dd14015e8b7f" providerId="ADAL" clId="{3BB0338B-1CA4-4EB3-AAEF-F721822E815B}" dt="2025-05-29T10:13:33.733" v="7737" actId="20577"/>
          <ac:spMkLst>
            <pc:docMk/>
            <pc:sldMk cId="740857557" sldId="349"/>
            <ac:spMk id="12" creationId="{5D027BA7-B524-E530-ECC0-61852231B680}"/>
          </ac:spMkLst>
        </pc:spChg>
        <pc:spChg chg="add mod">
          <ac:chgData name="Mark Burrows" userId="6f861ed5-3dbc-48c5-8b13-dd14015e8b7f" providerId="ADAL" clId="{3BB0338B-1CA4-4EB3-AAEF-F721822E815B}" dt="2025-05-21T14:53:23.332" v="6297" actId="2085"/>
          <ac:spMkLst>
            <pc:docMk/>
            <pc:sldMk cId="740857557" sldId="349"/>
            <ac:spMk id="14" creationId="{0FFCECBB-AEEB-109A-7F60-121EC715CAED}"/>
          </ac:spMkLst>
        </pc:spChg>
        <pc:graphicFrameChg chg="add mod modGraphic">
          <ac:chgData name="Mark Burrows" userId="6f861ed5-3dbc-48c5-8b13-dd14015e8b7f" providerId="ADAL" clId="{3BB0338B-1CA4-4EB3-AAEF-F721822E815B}" dt="2025-05-21T14:51:45.036" v="6283" actId="34135"/>
          <ac:graphicFrameMkLst>
            <pc:docMk/>
            <pc:sldMk cId="740857557" sldId="349"/>
            <ac:graphicFrameMk id="5" creationId="{E9D1C884-0B91-3BC1-512B-95F21C73A431}"/>
          </ac:graphicFrameMkLst>
        </pc:graphicFrameChg>
      </pc:sldChg>
      <pc:sldChg chg="addSp delSp modSp new del mod">
        <pc:chgData name="Mark Burrows" userId="6f861ed5-3dbc-48c5-8b13-dd14015e8b7f" providerId="ADAL" clId="{3BB0338B-1CA4-4EB3-AAEF-F721822E815B}" dt="2025-05-21T13:48:02.926" v="4556" actId="47"/>
        <pc:sldMkLst>
          <pc:docMk/>
          <pc:sldMk cId="1309275104" sldId="349"/>
        </pc:sldMkLst>
      </pc:sldChg>
      <pc:sldChg chg="addSp delSp modSp new del mod">
        <pc:chgData name="Mark Burrows" userId="6f861ed5-3dbc-48c5-8b13-dd14015e8b7f" providerId="ADAL" clId="{3BB0338B-1CA4-4EB3-AAEF-F721822E815B}" dt="2025-05-21T13:32:08.511" v="4392" actId="47"/>
        <pc:sldMkLst>
          <pc:docMk/>
          <pc:sldMk cId="2178988065" sldId="349"/>
        </pc:sldMkLst>
      </pc:sldChg>
      <pc:sldChg chg="addSp new del">
        <pc:chgData name="Mark Burrows" userId="6f861ed5-3dbc-48c5-8b13-dd14015e8b7f" providerId="ADAL" clId="{3BB0338B-1CA4-4EB3-AAEF-F721822E815B}" dt="2025-05-21T14:31:24.344" v="5631" actId="47"/>
        <pc:sldMkLst>
          <pc:docMk/>
          <pc:sldMk cId="2367365423" sldId="349"/>
        </pc:sldMkLst>
      </pc:sldChg>
      <pc:sldChg chg="addSp delSp modSp add mod ord modClrScheme chgLayout">
        <pc:chgData name="Mark Burrows" userId="6f861ed5-3dbc-48c5-8b13-dd14015e8b7f" providerId="ADAL" clId="{3BB0338B-1CA4-4EB3-AAEF-F721822E815B}" dt="2025-05-29T08:40:29.685" v="7509" actId="20577"/>
        <pc:sldMkLst>
          <pc:docMk/>
          <pc:sldMk cId="326786280" sldId="350"/>
        </pc:sldMkLst>
        <pc:spChg chg="mod">
          <ac:chgData name="Mark Burrows" userId="6f861ed5-3dbc-48c5-8b13-dd14015e8b7f" providerId="ADAL" clId="{3BB0338B-1CA4-4EB3-AAEF-F721822E815B}" dt="2025-05-22T11:39:11.751" v="6803" actId="26606"/>
          <ac:spMkLst>
            <pc:docMk/>
            <pc:sldMk cId="326786280" sldId="350"/>
            <ac:spMk id="2" creationId="{0EED400C-20D5-3B78-629B-978ECDE55D5F}"/>
          </ac:spMkLst>
        </pc:spChg>
        <pc:spChg chg="mod">
          <ac:chgData name="Mark Burrows" userId="6f861ed5-3dbc-48c5-8b13-dd14015e8b7f" providerId="ADAL" clId="{3BB0338B-1CA4-4EB3-AAEF-F721822E815B}" dt="2025-05-29T08:40:29.685" v="7509" actId="20577"/>
          <ac:spMkLst>
            <pc:docMk/>
            <pc:sldMk cId="326786280" sldId="350"/>
            <ac:spMk id="5" creationId="{5981C9B0-A704-F90B-A157-C692F49652A3}"/>
          </ac:spMkLst>
        </pc:spChg>
        <pc:picChg chg="add mod ord modCrop">
          <ac:chgData name="Mark Burrows" userId="6f861ed5-3dbc-48c5-8b13-dd14015e8b7f" providerId="ADAL" clId="{3BB0338B-1CA4-4EB3-AAEF-F721822E815B}" dt="2025-05-22T11:39:11.751" v="6803" actId="26606"/>
          <ac:picMkLst>
            <pc:docMk/>
            <pc:sldMk cId="326786280" sldId="350"/>
            <ac:picMk id="7" creationId="{4A2ABECE-361A-D014-1824-43AE5D0E43CB}"/>
          </ac:picMkLst>
        </pc:picChg>
      </pc:sldChg>
      <pc:sldChg chg="addSp delSp modSp new del mod">
        <pc:chgData name="Mark Burrows" userId="6f861ed5-3dbc-48c5-8b13-dd14015e8b7f" providerId="ADAL" clId="{3BB0338B-1CA4-4EB3-AAEF-F721822E815B}" dt="2025-05-22T11:42:25.494" v="6886" actId="47"/>
        <pc:sldMkLst>
          <pc:docMk/>
          <pc:sldMk cId="1171663231" sldId="351"/>
        </pc:sldMkLst>
      </pc:sldChg>
      <pc:sldChg chg="addSp delSp modSp new mod modAnim">
        <pc:chgData name="Mark Burrows" userId="6f861ed5-3dbc-48c5-8b13-dd14015e8b7f" providerId="ADAL" clId="{3BB0338B-1CA4-4EB3-AAEF-F721822E815B}" dt="2025-06-20T09:48:44.774" v="7751"/>
        <pc:sldMkLst>
          <pc:docMk/>
          <pc:sldMk cId="1526719795" sldId="351"/>
        </pc:sldMkLst>
        <pc:spChg chg="mod">
          <ac:chgData name="Mark Burrows" userId="6f861ed5-3dbc-48c5-8b13-dd14015e8b7f" providerId="ADAL" clId="{3BB0338B-1CA4-4EB3-AAEF-F721822E815B}" dt="2025-05-22T11:45:56.912" v="7099"/>
          <ac:spMkLst>
            <pc:docMk/>
            <pc:sldMk cId="1526719795" sldId="351"/>
            <ac:spMk id="2" creationId="{289177E1-04BE-E84D-7596-BF00B17D0D82}"/>
          </ac:spMkLst>
        </pc:spChg>
        <pc:spChg chg="mod">
          <ac:chgData name="Mark Burrows" userId="6f861ed5-3dbc-48c5-8b13-dd14015e8b7f" providerId="ADAL" clId="{3BB0338B-1CA4-4EB3-AAEF-F721822E815B}" dt="2025-05-22T11:48:55.243" v="7241" actId="14100"/>
          <ac:spMkLst>
            <pc:docMk/>
            <pc:sldMk cId="1526719795" sldId="351"/>
            <ac:spMk id="4" creationId="{3B6404DE-70F7-6357-2615-FE8F28756163}"/>
          </ac:spMkLst>
        </pc:spChg>
        <pc:spChg chg="mod">
          <ac:chgData name="Mark Burrows" userId="6f861ed5-3dbc-48c5-8b13-dd14015e8b7f" providerId="ADAL" clId="{3BB0338B-1CA4-4EB3-AAEF-F721822E815B}" dt="2025-05-22T11:49:54.285" v="7263" actId="14100"/>
          <ac:spMkLst>
            <pc:docMk/>
            <pc:sldMk cId="1526719795" sldId="351"/>
            <ac:spMk id="6" creationId="{D742767E-9FAE-FB20-E39D-7340FCB047DE}"/>
          </ac:spMkLst>
        </pc:spChg>
        <pc:picChg chg="add mod">
          <ac:chgData name="Mark Burrows" userId="6f861ed5-3dbc-48c5-8b13-dd14015e8b7f" providerId="ADAL" clId="{3BB0338B-1CA4-4EB3-AAEF-F721822E815B}" dt="2025-05-22T11:53:24.867" v="7299" actId="1076"/>
          <ac:picMkLst>
            <pc:docMk/>
            <pc:sldMk cId="1526719795" sldId="351"/>
            <ac:picMk id="10" creationId="{54640AA3-365B-8C88-2B8D-13F30F3BDF63}"/>
          </ac:picMkLst>
        </pc:picChg>
        <pc:picChg chg="add mod">
          <ac:chgData name="Mark Burrows" userId="6f861ed5-3dbc-48c5-8b13-dd14015e8b7f" providerId="ADAL" clId="{3BB0338B-1CA4-4EB3-AAEF-F721822E815B}" dt="2025-05-22T11:53:27.990" v="7300" actId="14100"/>
          <ac:picMkLst>
            <pc:docMk/>
            <pc:sldMk cId="1526719795" sldId="351"/>
            <ac:picMk id="11" creationId="{19EA7368-745A-80FD-08B5-2C64B70C3291}"/>
          </ac:picMkLst>
        </pc:picChg>
        <pc:picChg chg="add mod">
          <ac:chgData name="Mark Burrows" userId="6f861ed5-3dbc-48c5-8b13-dd14015e8b7f" providerId="ADAL" clId="{3BB0338B-1CA4-4EB3-AAEF-F721822E815B}" dt="2025-05-22T11:53:18.717" v="7297" actId="14100"/>
          <ac:picMkLst>
            <pc:docMk/>
            <pc:sldMk cId="1526719795" sldId="351"/>
            <ac:picMk id="13" creationId="{BE2336CD-32CD-8C19-DCA9-DF1F84D18AAD}"/>
          </ac:picMkLst>
        </pc:picChg>
        <pc:picChg chg="add mod">
          <ac:chgData name="Mark Burrows" userId="6f861ed5-3dbc-48c5-8b13-dd14015e8b7f" providerId="ADAL" clId="{3BB0338B-1CA4-4EB3-AAEF-F721822E815B}" dt="2025-05-22T11:53:16.142" v="7296" actId="14100"/>
          <ac:picMkLst>
            <pc:docMk/>
            <pc:sldMk cId="1526719795" sldId="351"/>
            <ac:picMk id="14" creationId="{A13D1AEF-6538-01CA-F2A4-5DEE9BA9BA2B}"/>
          </ac:picMkLst>
        </pc:picChg>
      </pc:sldChg>
      <pc:sldChg chg="addSp delSp modSp new del mod modClrScheme chgLayout">
        <pc:chgData name="Mark Burrows" userId="6f861ed5-3dbc-48c5-8b13-dd14015e8b7f" providerId="ADAL" clId="{3BB0338B-1CA4-4EB3-AAEF-F721822E815B}" dt="2025-05-21T15:00:29.229" v="6382" actId="2696"/>
        <pc:sldMkLst>
          <pc:docMk/>
          <pc:sldMk cId="2332818932" sldId="351"/>
        </pc:sldMkLst>
      </pc:sldChg>
      <pc:sldChg chg="addSp delSp modSp new del mod">
        <pc:chgData name="Mark Burrows" userId="6f861ed5-3dbc-48c5-8b13-dd14015e8b7f" providerId="ADAL" clId="{3BB0338B-1CA4-4EB3-AAEF-F721822E815B}" dt="2025-05-22T11:42:28.926" v="6887" actId="47"/>
        <pc:sldMkLst>
          <pc:docMk/>
          <pc:sldMk cId="74530679" sldId="352"/>
        </pc:sldMkLst>
      </pc:sldChg>
      <pc:sldMasterChg chg="addSldLayout modSldLayout">
        <pc:chgData name="Mark Burrows" userId="6f861ed5-3dbc-48c5-8b13-dd14015e8b7f" providerId="ADAL" clId="{3BB0338B-1CA4-4EB3-AAEF-F721822E815B}" dt="2025-05-22T11:47:58.912" v="7229" actId="14100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3BB0338B-1CA4-4EB3-AAEF-F721822E815B}" dt="2025-05-15T14:08:36.545" v="34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3BB0338B-1CA4-4EB3-AAEF-F721822E815B}" dt="2025-05-15T14:08:36.545" v="34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  <pc:sldLayoutChg chg="addSp modSp mod">
          <pc:chgData name="Mark Burrows" userId="6f861ed5-3dbc-48c5-8b13-dd14015e8b7f" providerId="ADAL" clId="{3BB0338B-1CA4-4EB3-AAEF-F721822E815B}" dt="2025-05-20T14:35:07.303" v="1266" actId="14100"/>
          <pc:sldLayoutMkLst>
            <pc:docMk/>
            <pc:sldMasterMk cId="1690898850" sldId="2147483696"/>
            <pc:sldLayoutMk cId="3990650843" sldId="2147483718"/>
          </pc:sldLayoutMkLst>
          <pc:spChg chg="mod">
            <ac:chgData name="Mark Burrows" userId="6f861ed5-3dbc-48c5-8b13-dd14015e8b7f" providerId="ADAL" clId="{3BB0338B-1CA4-4EB3-AAEF-F721822E815B}" dt="2025-05-20T14:34:29.727" v="1259" actId="14100"/>
            <ac:spMkLst>
              <pc:docMk/>
              <pc:sldMasterMk cId="1690898850" sldId="2147483696"/>
              <pc:sldLayoutMk cId="3990650843" sldId="2147483718"/>
              <ac:spMk id="4" creationId="{380F48B7-1208-0E34-15F9-511B155F326A}"/>
            </ac:spMkLst>
          </pc:spChg>
          <pc:spChg chg="mod">
            <ac:chgData name="Mark Burrows" userId="6f861ed5-3dbc-48c5-8b13-dd14015e8b7f" providerId="ADAL" clId="{3BB0338B-1CA4-4EB3-AAEF-F721822E815B}" dt="2025-05-20T14:28:45.446" v="1137" actId="14100"/>
            <ac:spMkLst>
              <pc:docMk/>
              <pc:sldMasterMk cId="1690898850" sldId="2147483696"/>
              <pc:sldLayoutMk cId="3990650843" sldId="2147483718"/>
              <ac:spMk id="5" creationId="{A7A86A04-5460-A33C-BC41-861563B96428}"/>
            </ac:spMkLst>
          </pc:spChg>
          <pc:spChg chg="mod">
            <ac:chgData name="Mark Burrows" userId="6f861ed5-3dbc-48c5-8b13-dd14015e8b7f" providerId="ADAL" clId="{3BB0338B-1CA4-4EB3-AAEF-F721822E815B}" dt="2025-05-20T14:28:54.693" v="1138" actId="1076"/>
            <ac:spMkLst>
              <pc:docMk/>
              <pc:sldMasterMk cId="1690898850" sldId="2147483696"/>
              <pc:sldLayoutMk cId="3990650843" sldId="2147483718"/>
              <ac:spMk id="6" creationId="{9133C7F4-6F1E-18BB-7BCB-5B6EAB2E1753}"/>
            </ac:spMkLst>
          </pc:spChg>
          <pc:spChg chg="mod">
            <ac:chgData name="Mark Burrows" userId="6f861ed5-3dbc-48c5-8b13-dd14015e8b7f" providerId="ADAL" clId="{3BB0338B-1CA4-4EB3-AAEF-F721822E815B}" dt="2025-05-20T14:28:54.693" v="1138" actId="1076"/>
            <ac:spMkLst>
              <pc:docMk/>
              <pc:sldMasterMk cId="1690898850" sldId="2147483696"/>
              <pc:sldLayoutMk cId="3990650843" sldId="2147483718"/>
              <ac:spMk id="7" creationId="{1C5DDE54-1FA5-7F67-8FBB-601562337411}"/>
            </ac:spMkLst>
          </pc:spChg>
          <pc:spChg chg="mod">
            <ac:chgData name="Mark Burrows" userId="6f861ed5-3dbc-48c5-8b13-dd14015e8b7f" providerId="ADAL" clId="{3BB0338B-1CA4-4EB3-AAEF-F721822E815B}" dt="2025-05-20T14:28:54.693" v="1138" actId="1076"/>
            <ac:spMkLst>
              <pc:docMk/>
              <pc:sldMasterMk cId="1690898850" sldId="2147483696"/>
              <pc:sldLayoutMk cId="3990650843" sldId="2147483718"/>
              <ac:spMk id="8" creationId="{A2676613-5829-D3B8-DEBD-251ADBCA9AB6}"/>
            </ac:spMkLst>
          </pc:spChg>
          <pc:spChg chg="mod">
            <ac:chgData name="Mark Burrows" userId="6f861ed5-3dbc-48c5-8b13-dd14015e8b7f" providerId="ADAL" clId="{3BB0338B-1CA4-4EB3-AAEF-F721822E815B}" dt="2025-05-20T14:28:54.693" v="1138" actId="1076"/>
            <ac:spMkLst>
              <pc:docMk/>
              <pc:sldMasterMk cId="1690898850" sldId="2147483696"/>
              <pc:sldLayoutMk cId="3990650843" sldId="2147483718"/>
              <ac:spMk id="9" creationId="{9ED94091-0D63-6179-34F9-25179E802BB9}"/>
            </ac:spMkLst>
          </pc:spChg>
          <pc:spChg chg="add mod">
            <ac:chgData name="Mark Burrows" userId="6f861ed5-3dbc-48c5-8b13-dd14015e8b7f" providerId="ADAL" clId="{3BB0338B-1CA4-4EB3-AAEF-F721822E815B}" dt="2025-05-20T14:35:07.303" v="1266" actId="14100"/>
            <ac:spMkLst>
              <pc:docMk/>
              <pc:sldMasterMk cId="1690898850" sldId="2147483696"/>
              <pc:sldLayoutMk cId="3990650843" sldId="2147483718"/>
              <ac:spMk id="10" creationId="{C82560B3-2153-9A34-1DCC-9EB087777B28}"/>
            </ac:spMkLst>
          </pc:spChg>
        </pc:sldLayoutChg>
        <pc:sldLayoutChg chg="addSp modSp mod">
          <pc:chgData name="Mark Burrows" userId="6f861ed5-3dbc-48c5-8b13-dd14015e8b7f" providerId="ADAL" clId="{3BB0338B-1CA4-4EB3-AAEF-F721822E815B}" dt="2025-05-20T14:04:21.510" v="661" actId="14100"/>
          <pc:sldLayoutMkLst>
            <pc:docMk/>
            <pc:sldMasterMk cId="1690898850" sldId="2147483696"/>
            <pc:sldLayoutMk cId="2771265589" sldId="2147483768"/>
          </pc:sldLayoutMkLst>
          <pc:spChg chg="mod">
            <ac:chgData name="Mark Burrows" userId="6f861ed5-3dbc-48c5-8b13-dd14015e8b7f" providerId="ADAL" clId="{3BB0338B-1CA4-4EB3-AAEF-F721822E815B}" dt="2025-05-20T14:03:49.604" v="651" actId="14100"/>
            <ac:spMkLst>
              <pc:docMk/>
              <pc:sldMasterMk cId="1690898850" sldId="2147483696"/>
              <pc:sldLayoutMk cId="2771265589" sldId="2147483768"/>
              <ac:spMk id="4" creationId="{1739326E-8696-B01C-D9DE-006A6173EE0C}"/>
            </ac:spMkLst>
          </pc:spChg>
          <pc:spChg chg="mod">
            <ac:chgData name="Mark Burrows" userId="6f861ed5-3dbc-48c5-8b13-dd14015e8b7f" providerId="ADAL" clId="{3BB0338B-1CA4-4EB3-AAEF-F721822E815B}" dt="2025-05-20T14:03:54.223" v="653" actId="14100"/>
            <ac:spMkLst>
              <pc:docMk/>
              <pc:sldMasterMk cId="1690898850" sldId="2147483696"/>
              <pc:sldLayoutMk cId="2771265589" sldId="2147483768"/>
              <ac:spMk id="5" creationId="{FA1F744A-0184-DD38-89CF-0779AE4B9E98}"/>
            </ac:spMkLst>
          </pc:spChg>
          <pc:spChg chg="mod">
            <ac:chgData name="Mark Burrows" userId="6f861ed5-3dbc-48c5-8b13-dd14015e8b7f" providerId="ADAL" clId="{3BB0338B-1CA4-4EB3-AAEF-F721822E815B}" dt="2025-05-20T14:03:57.297" v="654" actId="1076"/>
            <ac:spMkLst>
              <pc:docMk/>
              <pc:sldMasterMk cId="1690898850" sldId="2147483696"/>
              <pc:sldLayoutMk cId="2771265589" sldId="2147483768"/>
              <ac:spMk id="6" creationId="{7F3B3E1C-7644-CD6F-C964-11DAF73EAB4D}"/>
            </ac:spMkLst>
          </pc:spChg>
          <pc:spChg chg="add mod">
            <ac:chgData name="Mark Burrows" userId="6f861ed5-3dbc-48c5-8b13-dd14015e8b7f" providerId="ADAL" clId="{3BB0338B-1CA4-4EB3-AAEF-F721822E815B}" dt="2025-05-20T14:04:08.530" v="658" actId="14100"/>
            <ac:spMkLst>
              <pc:docMk/>
              <pc:sldMasterMk cId="1690898850" sldId="2147483696"/>
              <pc:sldLayoutMk cId="2771265589" sldId="2147483768"/>
              <ac:spMk id="7" creationId="{A9D9398B-FCAD-1C5F-25C2-1BE2ED4C319B}"/>
            </ac:spMkLst>
          </pc:spChg>
          <pc:spChg chg="add mod">
            <ac:chgData name="Mark Burrows" userId="6f861ed5-3dbc-48c5-8b13-dd14015e8b7f" providerId="ADAL" clId="{3BB0338B-1CA4-4EB3-AAEF-F721822E815B}" dt="2025-05-20T14:04:21.510" v="661" actId="14100"/>
            <ac:spMkLst>
              <pc:docMk/>
              <pc:sldMasterMk cId="1690898850" sldId="2147483696"/>
              <pc:sldLayoutMk cId="2771265589" sldId="2147483768"/>
              <ac:spMk id="8" creationId="{9931CD79-EBCD-4EDF-EBC6-E7F1664EE68E}"/>
            </ac:spMkLst>
          </pc:spChg>
        </pc:sldLayoutChg>
        <pc:sldLayoutChg chg="modSp mod">
          <pc:chgData name="Mark Burrows" userId="6f861ed5-3dbc-48c5-8b13-dd14015e8b7f" providerId="ADAL" clId="{3BB0338B-1CA4-4EB3-AAEF-F721822E815B}" dt="2025-05-21T13:32:50.526" v="4396" actId="14100"/>
          <pc:sldLayoutMkLst>
            <pc:docMk/>
            <pc:sldMasterMk cId="1690898850" sldId="2147483696"/>
            <pc:sldLayoutMk cId="3408281495" sldId="2147483769"/>
          </pc:sldLayoutMkLst>
          <pc:spChg chg="mod">
            <ac:chgData name="Mark Burrows" userId="6f861ed5-3dbc-48c5-8b13-dd14015e8b7f" providerId="ADAL" clId="{3BB0338B-1CA4-4EB3-AAEF-F721822E815B}" dt="2025-05-21T13:32:50.526" v="4396" actId="14100"/>
            <ac:spMkLst>
              <pc:docMk/>
              <pc:sldMasterMk cId="1690898850" sldId="2147483696"/>
              <pc:sldLayoutMk cId="3408281495" sldId="2147483769"/>
              <ac:spMk id="4" creationId="{1739326E-8696-B01C-D9DE-006A6173EE0C}"/>
            </ac:spMkLst>
          </pc:spChg>
          <pc:spChg chg="mod">
            <ac:chgData name="Mark Burrows" userId="6f861ed5-3dbc-48c5-8b13-dd14015e8b7f" providerId="ADAL" clId="{3BB0338B-1CA4-4EB3-AAEF-F721822E815B}" dt="2025-05-21T13:32:46.263" v="4395" actId="1076"/>
            <ac:spMkLst>
              <pc:docMk/>
              <pc:sldMasterMk cId="1690898850" sldId="2147483696"/>
              <pc:sldLayoutMk cId="3408281495" sldId="2147483769"/>
              <ac:spMk id="6" creationId="{7F3B3E1C-7644-CD6F-C964-11DAF73EAB4D}"/>
            </ac:spMkLst>
          </pc:spChg>
        </pc:sldLayoutChg>
        <pc:sldLayoutChg chg="delSp modSp mod">
          <pc:chgData name="Mark Burrows" userId="6f861ed5-3dbc-48c5-8b13-dd14015e8b7f" providerId="ADAL" clId="{3BB0338B-1CA4-4EB3-AAEF-F721822E815B}" dt="2025-05-21T09:48:33.452" v="2443" actId="14100"/>
          <pc:sldLayoutMkLst>
            <pc:docMk/>
            <pc:sldMasterMk cId="1690898850" sldId="2147483696"/>
            <pc:sldLayoutMk cId="358450551" sldId="2147483773"/>
          </pc:sldLayoutMkLst>
          <pc:spChg chg="mod">
            <ac:chgData name="Mark Burrows" userId="6f861ed5-3dbc-48c5-8b13-dd14015e8b7f" providerId="ADAL" clId="{3BB0338B-1CA4-4EB3-AAEF-F721822E815B}" dt="2025-05-21T09:48:33.452" v="2443" actId="14100"/>
            <ac:spMkLst>
              <pc:docMk/>
              <pc:sldMasterMk cId="1690898850" sldId="2147483696"/>
              <pc:sldLayoutMk cId="358450551" sldId="2147483773"/>
              <ac:spMk id="4" creationId="{E183C02E-FA56-5DCE-80AA-86DDC88F12CE}"/>
            </ac:spMkLst>
          </pc:spChg>
        </pc:sldLayoutChg>
        <pc:sldLayoutChg chg="addSp delSp modSp mod">
          <pc:chgData name="Mark Burrows" userId="6f861ed5-3dbc-48c5-8b13-dd14015e8b7f" providerId="ADAL" clId="{3BB0338B-1CA4-4EB3-AAEF-F721822E815B}" dt="2025-05-22T11:47:58.912" v="7229" actId="14100"/>
          <pc:sldLayoutMkLst>
            <pc:docMk/>
            <pc:sldMasterMk cId="1690898850" sldId="2147483696"/>
            <pc:sldLayoutMk cId="1377885632" sldId="2147483780"/>
          </pc:sldLayoutMkLst>
          <pc:spChg chg="mod">
            <ac:chgData name="Mark Burrows" userId="6f861ed5-3dbc-48c5-8b13-dd14015e8b7f" providerId="ADAL" clId="{3BB0338B-1CA4-4EB3-AAEF-F721822E815B}" dt="2025-05-22T11:47:56.220" v="7228" actId="14100"/>
            <ac:spMkLst>
              <pc:docMk/>
              <pc:sldMasterMk cId="1690898850" sldId="2147483696"/>
              <pc:sldLayoutMk cId="1377885632" sldId="2147483780"/>
              <ac:spMk id="4" creationId="{E183C02E-FA56-5DCE-80AA-86DDC88F12CE}"/>
            </ac:spMkLst>
          </pc:spChg>
          <pc:spChg chg="mod">
            <ac:chgData name="Mark Burrows" userId="6f861ed5-3dbc-48c5-8b13-dd14015e8b7f" providerId="ADAL" clId="{3BB0338B-1CA4-4EB3-AAEF-F721822E815B}" dt="2025-05-22T11:45:09.111" v="7087" actId="14100"/>
            <ac:spMkLst>
              <pc:docMk/>
              <pc:sldMasterMk cId="1690898850" sldId="2147483696"/>
              <pc:sldLayoutMk cId="1377885632" sldId="2147483780"/>
              <ac:spMk id="5" creationId="{F86683A0-40D4-CB7F-5F14-9901AA5EDA38}"/>
            </ac:spMkLst>
          </pc:spChg>
          <pc:spChg chg="mod">
            <ac:chgData name="Mark Burrows" userId="6f861ed5-3dbc-48c5-8b13-dd14015e8b7f" providerId="ADAL" clId="{3BB0338B-1CA4-4EB3-AAEF-F721822E815B}" dt="2025-05-22T11:47:58.912" v="7229" actId="14100"/>
            <ac:spMkLst>
              <pc:docMk/>
              <pc:sldMasterMk cId="1690898850" sldId="2147483696"/>
              <pc:sldLayoutMk cId="1377885632" sldId="2147483780"/>
              <ac:spMk id="7" creationId="{99523AA5-3995-2DF2-ADC0-470AAF51A8E1}"/>
            </ac:spMkLst>
          </pc:spChg>
          <pc:spChg chg="mod">
            <ac:chgData name="Mark Burrows" userId="6f861ed5-3dbc-48c5-8b13-dd14015e8b7f" providerId="ADAL" clId="{3BB0338B-1CA4-4EB3-AAEF-F721822E815B}" dt="2025-05-22T11:45:33.697" v="7094" actId="14100"/>
            <ac:spMkLst>
              <pc:docMk/>
              <pc:sldMasterMk cId="1690898850" sldId="2147483696"/>
              <pc:sldLayoutMk cId="1377885632" sldId="2147483780"/>
              <ac:spMk id="8" creationId="{818CA1E2-A6FF-C197-9688-CBBC06D9C9E6}"/>
            </ac:spMkLst>
          </pc:spChg>
        </pc:sldLayoutChg>
        <pc:sldLayoutChg chg="addSp modSp mod">
          <pc:chgData name="Mark Burrows" userId="6f861ed5-3dbc-48c5-8b13-dd14015e8b7f" providerId="ADAL" clId="{3BB0338B-1CA4-4EB3-AAEF-F721822E815B}" dt="2025-05-21T12:55:55.105" v="4074" actId="1076"/>
          <pc:sldLayoutMkLst>
            <pc:docMk/>
            <pc:sldMasterMk cId="1690898850" sldId="2147483696"/>
            <pc:sldLayoutMk cId="4628618" sldId="2147483784"/>
          </pc:sldLayoutMkLst>
          <pc:spChg chg="mod">
            <ac:chgData name="Mark Burrows" userId="6f861ed5-3dbc-48c5-8b13-dd14015e8b7f" providerId="ADAL" clId="{3BB0338B-1CA4-4EB3-AAEF-F721822E815B}" dt="2025-05-21T12:53:15.999" v="4057" actId="1076"/>
            <ac:spMkLst>
              <pc:docMk/>
              <pc:sldMasterMk cId="1690898850" sldId="2147483696"/>
              <pc:sldLayoutMk cId="4628618" sldId="2147483784"/>
              <ac:spMk id="4" creationId="{E183C02E-FA56-5DCE-80AA-86DDC88F12CE}"/>
            </ac:spMkLst>
          </pc:spChg>
          <pc:spChg chg="mod">
            <ac:chgData name="Mark Burrows" userId="6f861ed5-3dbc-48c5-8b13-dd14015e8b7f" providerId="ADAL" clId="{3BB0338B-1CA4-4EB3-AAEF-F721822E815B}" dt="2025-05-20T15:15:54.625" v="1417" actId="1076"/>
            <ac:spMkLst>
              <pc:docMk/>
              <pc:sldMasterMk cId="1690898850" sldId="2147483696"/>
              <pc:sldLayoutMk cId="4628618" sldId="2147483784"/>
              <ac:spMk id="5" creationId="{F86683A0-40D4-CB7F-5F14-9901AA5EDA38}"/>
            </ac:spMkLst>
          </pc:spChg>
          <pc:spChg chg="mod">
            <ac:chgData name="Mark Burrows" userId="6f861ed5-3dbc-48c5-8b13-dd14015e8b7f" providerId="ADAL" clId="{3BB0338B-1CA4-4EB3-AAEF-F721822E815B}" dt="2025-05-21T12:53:22.093" v="4059" actId="1076"/>
            <ac:spMkLst>
              <pc:docMk/>
              <pc:sldMasterMk cId="1690898850" sldId="2147483696"/>
              <pc:sldLayoutMk cId="4628618" sldId="2147483784"/>
              <ac:spMk id="6" creationId="{C85BA611-4B45-2E12-B37D-76752EE48B03}"/>
            </ac:spMkLst>
          </pc:spChg>
          <pc:spChg chg="add mod">
            <ac:chgData name="Mark Burrows" userId="6f861ed5-3dbc-48c5-8b13-dd14015e8b7f" providerId="ADAL" clId="{3BB0338B-1CA4-4EB3-AAEF-F721822E815B}" dt="2025-05-21T12:55:55.105" v="4074" actId="1076"/>
            <ac:spMkLst>
              <pc:docMk/>
              <pc:sldMasterMk cId="1690898850" sldId="2147483696"/>
              <pc:sldLayoutMk cId="4628618" sldId="2147483784"/>
              <ac:spMk id="7" creationId="{EA253958-BC89-9AE0-CA2A-330D7B1FCD1C}"/>
            </ac:spMkLst>
          </pc:spChg>
          <pc:spChg chg="mod">
            <ac:chgData name="Mark Burrows" userId="6f861ed5-3dbc-48c5-8b13-dd14015e8b7f" providerId="ADAL" clId="{3BB0338B-1CA4-4EB3-AAEF-F721822E815B}" dt="2025-05-21T12:53:15.999" v="4057" actId="1076"/>
            <ac:spMkLst>
              <pc:docMk/>
              <pc:sldMasterMk cId="1690898850" sldId="2147483696"/>
              <pc:sldLayoutMk cId="4628618" sldId="2147483784"/>
              <ac:spMk id="9" creationId="{3B478129-AD33-0C27-CCF6-699D0406A5C9}"/>
            </ac:spMkLst>
          </pc:spChg>
          <pc:spChg chg="mod">
            <ac:chgData name="Mark Burrows" userId="6f861ed5-3dbc-48c5-8b13-dd14015e8b7f" providerId="ADAL" clId="{3BB0338B-1CA4-4EB3-AAEF-F721822E815B}" dt="2025-05-21T12:53:24.434" v="4060" actId="14100"/>
            <ac:spMkLst>
              <pc:docMk/>
              <pc:sldMasterMk cId="1690898850" sldId="2147483696"/>
              <pc:sldLayoutMk cId="4628618" sldId="2147483784"/>
              <ac:spMk id="10" creationId="{20C07054-7187-781E-B438-A8BCB6384C04}"/>
            </ac:spMkLst>
          </pc:spChg>
          <pc:spChg chg="mod">
            <ac:chgData name="Mark Burrows" userId="6f861ed5-3dbc-48c5-8b13-dd14015e8b7f" providerId="ADAL" clId="{3BB0338B-1CA4-4EB3-AAEF-F721822E815B}" dt="2025-05-21T12:53:22.093" v="4059" actId="1076"/>
            <ac:spMkLst>
              <pc:docMk/>
              <pc:sldMasterMk cId="1690898850" sldId="2147483696"/>
              <pc:sldLayoutMk cId="4628618" sldId="2147483784"/>
              <ac:spMk id="11" creationId="{0E247853-6CB2-5E46-A2EB-4AC6F62B3333}"/>
            </ac:spMkLst>
          </pc:spChg>
        </pc:sldLayoutChg>
        <pc:sldLayoutChg chg="addSp modSp add mod modTransition">
          <pc:chgData name="Mark Burrows" userId="6f861ed5-3dbc-48c5-8b13-dd14015e8b7f" providerId="ADAL" clId="{3BB0338B-1CA4-4EB3-AAEF-F721822E815B}" dt="2025-05-21T08:09:02.491" v="1873" actId="14100"/>
          <pc:sldLayoutMkLst>
            <pc:docMk/>
            <pc:sldMasterMk cId="1690898850" sldId="2147483696"/>
            <pc:sldLayoutMk cId="3714949771" sldId="2147483785"/>
          </pc:sldLayoutMkLst>
          <pc:spChg chg="mod">
            <ac:chgData name="Mark Burrows" userId="6f861ed5-3dbc-48c5-8b13-dd14015e8b7f" providerId="ADAL" clId="{3BB0338B-1CA4-4EB3-AAEF-F721822E815B}" dt="2025-05-21T08:09:02.491" v="1873" actId="14100"/>
            <ac:spMkLst>
              <pc:docMk/>
              <pc:sldMasterMk cId="1690898850" sldId="2147483696"/>
              <pc:sldLayoutMk cId="3714949771" sldId="2147483785"/>
              <ac:spMk id="4" creationId="{1739326E-8696-B01C-D9DE-006A6173EE0C}"/>
            </ac:spMkLst>
          </pc:spChg>
          <pc:spChg chg="mod">
            <ac:chgData name="Mark Burrows" userId="6f861ed5-3dbc-48c5-8b13-dd14015e8b7f" providerId="ADAL" clId="{3BB0338B-1CA4-4EB3-AAEF-F721822E815B}" dt="2025-05-21T08:09:00.056" v="1872" actId="1076"/>
            <ac:spMkLst>
              <pc:docMk/>
              <pc:sldMasterMk cId="1690898850" sldId="2147483696"/>
              <pc:sldLayoutMk cId="3714949771" sldId="2147483785"/>
              <ac:spMk id="6" creationId="{7F3B3E1C-7644-CD6F-C964-11DAF73EAB4D}"/>
            </ac:spMkLst>
          </pc:spChg>
          <pc:spChg chg="add mod">
            <ac:chgData name="Mark Burrows" userId="6f861ed5-3dbc-48c5-8b13-dd14015e8b7f" providerId="ADAL" clId="{3BB0338B-1CA4-4EB3-AAEF-F721822E815B}" dt="2025-05-21T08:08:58.024" v="1871" actId="1076"/>
            <ac:spMkLst>
              <pc:docMk/>
              <pc:sldMasterMk cId="1690898850" sldId="2147483696"/>
              <pc:sldLayoutMk cId="3714949771" sldId="2147483785"/>
              <ac:spMk id="7" creationId="{A0BE82FF-B2E1-6BF9-01C0-36CBD98AB283}"/>
            </ac:spMkLst>
          </pc:spChg>
        </pc:sldLayoutChg>
        <pc:sldLayoutChg chg="modSp add mod modTransition">
          <pc:chgData name="Mark Burrows" userId="6f861ed5-3dbc-48c5-8b13-dd14015e8b7f" providerId="ADAL" clId="{3BB0338B-1CA4-4EB3-AAEF-F721822E815B}" dt="2025-05-21T11:25:04.567" v="3403" actId="1076"/>
          <pc:sldLayoutMkLst>
            <pc:docMk/>
            <pc:sldMasterMk cId="1690898850" sldId="2147483696"/>
            <pc:sldLayoutMk cId="3188848145" sldId="2147483786"/>
          </pc:sldLayoutMkLst>
          <pc:spChg chg="mod">
            <ac:chgData name="Mark Burrows" userId="6f861ed5-3dbc-48c5-8b13-dd14015e8b7f" providerId="ADAL" clId="{3BB0338B-1CA4-4EB3-AAEF-F721822E815B}" dt="2025-05-21T11:25:01.616" v="3402" actId="1076"/>
            <ac:spMkLst>
              <pc:docMk/>
              <pc:sldMasterMk cId="1690898850" sldId="2147483696"/>
              <pc:sldLayoutMk cId="3188848145" sldId="2147483786"/>
              <ac:spMk id="4" creationId="{380F48B7-1208-0E34-15F9-511B155F326A}"/>
            </ac:spMkLst>
          </pc:spChg>
          <pc:spChg chg="mod">
            <ac:chgData name="Mark Burrows" userId="6f861ed5-3dbc-48c5-8b13-dd14015e8b7f" providerId="ADAL" clId="{3BB0338B-1CA4-4EB3-AAEF-F721822E815B}" dt="2025-05-21T11:25:04.567" v="3403" actId="1076"/>
            <ac:spMkLst>
              <pc:docMk/>
              <pc:sldMasterMk cId="1690898850" sldId="2147483696"/>
              <pc:sldLayoutMk cId="3188848145" sldId="2147483786"/>
              <ac:spMk id="5" creationId="{A7A86A04-5460-A33C-BC41-861563B96428}"/>
            </ac:spMkLst>
          </pc:spChg>
          <pc:spChg chg="mod">
            <ac:chgData name="Mark Burrows" userId="6f861ed5-3dbc-48c5-8b13-dd14015e8b7f" providerId="ADAL" clId="{3BB0338B-1CA4-4EB3-AAEF-F721822E815B}" dt="2025-05-21T11:24:58.913" v="3400" actId="1076"/>
            <ac:spMkLst>
              <pc:docMk/>
              <pc:sldMasterMk cId="1690898850" sldId="2147483696"/>
              <pc:sldLayoutMk cId="3188848145" sldId="2147483786"/>
              <ac:spMk id="6" creationId="{9133C7F4-6F1E-18BB-7BCB-5B6EAB2E1753}"/>
            </ac:spMkLst>
          </pc:spChg>
          <pc:spChg chg="mod">
            <ac:chgData name="Mark Burrows" userId="6f861ed5-3dbc-48c5-8b13-dd14015e8b7f" providerId="ADAL" clId="{3BB0338B-1CA4-4EB3-AAEF-F721822E815B}" dt="2025-05-21T11:24:58.913" v="3400" actId="1076"/>
            <ac:spMkLst>
              <pc:docMk/>
              <pc:sldMasterMk cId="1690898850" sldId="2147483696"/>
              <pc:sldLayoutMk cId="3188848145" sldId="2147483786"/>
              <ac:spMk id="7" creationId="{1C5DDE54-1FA5-7F67-8FBB-601562337411}"/>
            </ac:spMkLst>
          </pc:spChg>
          <pc:spChg chg="mod">
            <ac:chgData name="Mark Burrows" userId="6f861ed5-3dbc-48c5-8b13-dd14015e8b7f" providerId="ADAL" clId="{3BB0338B-1CA4-4EB3-AAEF-F721822E815B}" dt="2025-05-21T11:24:58.913" v="3400" actId="1076"/>
            <ac:spMkLst>
              <pc:docMk/>
              <pc:sldMasterMk cId="1690898850" sldId="2147483696"/>
              <pc:sldLayoutMk cId="3188848145" sldId="2147483786"/>
              <ac:spMk id="8" creationId="{A2676613-5829-D3B8-DEBD-251ADBCA9AB6}"/>
            </ac:spMkLst>
          </pc:spChg>
          <pc:spChg chg="mod">
            <ac:chgData name="Mark Burrows" userId="6f861ed5-3dbc-48c5-8b13-dd14015e8b7f" providerId="ADAL" clId="{3BB0338B-1CA4-4EB3-AAEF-F721822E815B}" dt="2025-05-21T11:24:58.913" v="3400" actId="1076"/>
            <ac:spMkLst>
              <pc:docMk/>
              <pc:sldMasterMk cId="1690898850" sldId="2147483696"/>
              <pc:sldLayoutMk cId="3188848145" sldId="2147483786"/>
              <ac:spMk id="9" creationId="{9ED94091-0D63-6179-34F9-25179E802BB9}"/>
            </ac:spMkLst>
          </pc:spChg>
        </pc:sldLayoutChg>
        <pc:sldLayoutChg chg="add mod modTransition">
          <pc:chgData name="Mark Burrows" userId="6f861ed5-3dbc-48c5-8b13-dd14015e8b7f" providerId="ADAL" clId="{3BB0338B-1CA4-4EB3-AAEF-F721822E815B}" dt="2025-05-20T15:15:11.648" v="1407" actId="2890"/>
          <pc:sldLayoutMkLst>
            <pc:docMk/>
            <pc:sldMasterMk cId="1690898850" sldId="2147483696"/>
            <pc:sldLayoutMk cId="224506868" sldId="2147483787"/>
          </pc:sldLayoutMkLst>
        </pc:sldLayoutChg>
        <pc:sldLayoutChg chg="add mod modTransition">
          <pc:chgData name="Mark Burrows" userId="6f861ed5-3dbc-48c5-8b13-dd14015e8b7f" providerId="ADAL" clId="{3BB0338B-1CA4-4EB3-AAEF-F721822E815B}" dt="2025-05-21T09:45:58.521" v="2127" actId="2890"/>
          <pc:sldLayoutMkLst>
            <pc:docMk/>
            <pc:sldMasterMk cId="1690898850" sldId="2147483696"/>
            <pc:sldLayoutMk cId="2613473904" sldId="2147483788"/>
          </pc:sldLayoutMkLst>
        </pc:sldLayoutChg>
        <pc:sldLayoutChg chg="add mod modTransition">
          <pc:chgData name="Mark Burrows" userId="6f861ed5-3dbc-48c5-8b13-dd14015e8b7f" providerId="ADAL" clId="{3BB0338B-1CA4-4EB3-AAEF-F721822E815B}" dt="2025-05-21T11:24:13.790" v="3395" actId="2890"/>
          <pc:sldLayoutMkLst>
            <pc:docMk/>
            <pc:sldMasterMk cId="1690898850" sldId="2147483696"/>
            <pc:sldLayoutMk cId="1695035905" sldId="2147483789"/>
          </pc:sldLayoutMkLst>
        </pc:sldLayoutChg>
        <pc:sldLayoutChg chg="modSp add mod modTransition">
          <pc:chgData name="Mark Burrows" userId="6f861ed5-3dbc-48c5-8b13-dd14015e8b7f" providerId="ADAL" clId="{3BB0338B-1CA4-4EB3-AAEF-F721822E815B}" dt="2025-05-21T12:55:33.877" v="4072" actId="1076"/>
          <pc:sldLayoutMkLst>
            <pc:docMk/>
            <pc:sldMasterMk cId="1690898850" sldId="2147483696"/>
            <pc:sldLayoutMk cId="1767088921" sldId="2147483790"/>
          </pc:sldLayoutMkLst>
          <pc:spChg chg="mod">
            <ac:chgData name="Mark Burrows" userId="6f861ed5-3dbc-48c5-8b13-dd14015e8b7f" providerId="ADAL" clId="{3BB0338B-1CA4-4EB3-AAEF-F721822E815B}" dt="2025-05-21T12:54:20.928" v="4068" actId="1076"/>
            <ac:spMkLst>
              <pc:docMk/>
              <pc:sldMasterMk cId="1690898850" sldId="2147483696"/>
              <pc:sldLayoutMk cId="1767088921" sldId="2147483790"/>
              <ac:spMk id="5" creationId="{F86683A0-40D4-CB7F-5F14-9901AA5EDA38}"/>
            </ac:spMkLst>
          </pc:spChg>
          <pc:spChg chg="mod">
            <ac:chgData name="Mark Burrows" userId="6f861ed5-3dbc-48c5-8b13-dd14015e8b7f" providerId="ADAL" clId="{3BB0338B-1CA4-4EB3-AAEF-F721822E815B}" dt="2025-05-21T12:54:11.854" v="4063" actId="14100"/>
            <ac:spMkLst>
              <pc:docMk/>
              <pc:sldMasterMk cId="1690898850" sldId="2147483696"/>
              <pc:sldLayoutMk cId="1767088921" sldId="2147483790"/>
              <ac:spMk id="6" creationId="{C85BA611-4B45-2E12-B37D-76752EE48B03}"/>
            </ac:spMkLst>
          </pc:spChg>
          <pc:spChg chg="mod">
            <ac:chgData name="Mark Burrows" userId="6f861ed5-3dbc-48c5-8b13-dd14015e8b7f" providerId="ADAL" clId="{3BB0338B-1CA4-4EB3-AAEF-F721822E815B}" dt="2025-05-21T12:55:33.877" v="4072" actId="1076"/>
            <ac:spMkLst>
              <pc:docMk/>
              <pc:sldMasterMk cId="1690898850" sldId="2147483696"/>
              <pc:sldLayoutMk cId="1767088921" sldId="2147483790"/>
              <ac:spMk id="7" creationId="{EA253958-BC89-9AE0-CA2A-330D7B1FCD1C}"/>
            </ac:spMkLst>
          </pc:spChg>
          <pc:spChg chg="mod">
            <ac:chgData name="Mark Burrows" userId="6f861ed5-3dbc-48c5-8b13-dd14015e8b7f" providerId="ADAL" clId="{3BB0338B-1CA4-4EB3-AAEF-F721822E815B}" dt="2025-05-21T12:54:19.303" v="4067" actId="14100"/>
            <ac:spMkLst>
              <pc:docMk/>
              <pc:sldMasterMk cId="1690898850" sldId="2147483696"/>
              <pc:sldLayoutMk cId="1767088921" sldId="2147483790"/>
              <ac:spMk id="10" creationId="{20C07054-7187-781E-B438-A8BCB6384C04}"/>
            </ac:spMkLst>
          </pc:spChg>
          <pc:spChg chg="mod">
            <ac:chgData name="Mark Burrows" userId="6f861ed5-3dbc-48c5-8b13-dd14015e8b7f" providerId="ADAL" clId="{3BB0338B-1CA4-4EB3-AAEF-F721822E815B}" dt="2025-05-21T12:54:13.687" v="4064" actId="14100"/>
            <ac:spMkLst>
              <pc:docMk/>
              <pc:sldMasterMk cId="1690898850" sldId="2147483696"/>
              <pc:sldLayoutMk cId="1767088921" sldId="2147483790"/>
              <ac:spMk id="11" creationId="{0E247853-6CB2-5E46-A2EB-4AC6F62B3333}"/>
            </ac:spMkLst>
          </pc:spChg>
        </pc:sldLayoutChg>
        <pc:sldLayoutChg chg="add mod modTransition">
          <pc:chgData name="Mark Burrows" userId="6f861ed5-3dbc-48c5-8b13-dd14015e8b7f" providerId="ADAL" clId="{3BB0338B-1CA4-4EB3-AAEF-F721822E815B}" dt="2025-05-21T12:53:47.478" v="4062" actId="2890"/>
          <pc:sldLayoutMkLst>
            <pc:docMk/>
            <pc:sldMasterMk cId="1690898850" sldId="2147483696"/>
            <pc:sldLayoutMk cId="3375488743" sldId="2147483791"/>
          </pc:sldLayoutMkLst>
        </pc:sldLayoutChg>
      </pc:sldMasterChg>
    </pc:docChg>
  </pc:docChgLst>
  <pc:docChgLst>
    <pc:chgData name="Kat Salisbury" userId="b64cd180-038e-4743-8e05-afde79732230" providerId="ADAL" clId="{7EC353BE-5ED0-4993-A14A-26494FF2B1DE}"/>
    <pc:docChg chg="undo custSel modSld modMainMaster">
      <pc:chgData name="Kat Salisbury" userId="b64cd180-038e-4743-8e05-afde79732230" providerId="ADAL" clId="{7EC353BE-5ED0-4993-A14A-26494FF2B1DE}" dt="2025-06-23T13:49:10.132" v="123" actId="20577"/>
      <pc:docMkLst>
        <pc:docMk/>
      </pc:docMkLst>
      <pc:sldChg chg="delSp mod">
        <pc:chgData name="Kat Salisbury" userId="b64cd180-038e-4743-8e05-afde79732230" providerId="ADAL" clId="{7EC353BE-5ED0-4993-A14A-26494FF2B1DE}" dt="2025-06-23T11:34:37.848" v="23" actId="478"/>
        <pc:sldMkLst>
          <pc:docMk/>
          <pc:sldMk cId="822690961" sldId="324"/>
        </pc:sldMkLst>
        <pc:spChg chg="del">
          <ac:chgData name="Kat Salisbury" userId="b64cd180-038e-4743-8e05-afde79732230" providerId="ADAL" clId="{7EC353BE-5ED0-4993-A14A-26494FF2B1DE}" dt="2025-06-23T11:34:37.848" v="23" actId="478"/>
          <ac:spMkLst>
            <pc:docMk/>
            <pc:sldMk cId="822690961" sldId="324"/>
            <ac:spMk id="17" creationId="{5092E707-FB4A-3093-6CEF-002B4AE0C809}"/>
          </ac:spMkLst>
        </pc:spChg>
      </pc:sldChg>
      <pc:sldChg chg="addSp modSp mod modNotesTx">
        <pc:chgData name="Kat Salisbury" userId="b64cd180-038e-4743-8e05-afde79732230" providerId="ADAL" clId="{7EC353BE-5ED0-4993-A14A-26494FF2B1DE}" dt="2025-06-23T13:49:10.132" v="123" actId="20577"/>
        <pc:sldMkLst>
          <pc:docMk/>
          <pc:sldMk cId="4196247511" sldId="326"/>
        </pc:sldMkLst>
        <pc:spChg chg="add mod">
          <ac:chgData name="Kat Salisbury" userId="b64cd180-038e-4743-8e05-afde79732230" providerId="ADAL" clId="{7EC353BE-5ED0-4993-A14A-26494FF2B1DE}" dt="2025-06-23T11:34:01.683" v="6" actId="1076"/>
          <ac:spMkLst>
            <pc:docMk/>
            <pc:sldMk cId="4196247511" sldId="326"/>
            <ac:spMk id="4" creationId="{B6CA0A73-D251-2D29-8026-F34165F71FD2}"/>
          </ac:spMkLst>
        </pc:spChg>
      </pc:sldChg>
      <pc:sldChg chg="delSp modSp mod">
        <pc:chgData name="Kat Salisbury" userId="b64cd180-038e-4743-8e05-afde79732230" providerId="ADAL" clId="{7EC353BE-5ED0-4993-A14A-26494FF2B1DE}" dt="2025-06-23T11:44:53.443" v="25" actId="20577"/>
        <pc:sldMkLst>
          <pc:docMk/>
          <pc:sldMk cId="989361444" sldId="327"/>
        </pc:sldMkLst>
        <pc:spChg chg="mod">
          <ac:chgData name="Kat Salisbury" userId="b64cd180-038e-4743-8e05-afde79732230" providerId="ADAL" clId="{7EC353BE-5ED0-4993-A14A-26494FF2B1DE}" dt="2025-06-23T11:44:53.443" v="25" actId="20577"/>
          <ac:spMkLst>
            <pc:docMk/>
            <pc:sldMk cId="989361444" sldId="327"/>
            <ac:spMk id="2" creationId="{DB4511B3-0AD8-2F0D-8523-063183F30E22}"/>
          </ac:spMkLst>
        </pc:spChg>
        <pc:spChg chg="del">
          <ac:chgData name="Kat Salisbury" userId="b64cd180-038e-4743-8e05-afde79732230" providerId="ADAL" clId="{7EC353BE-5ED0-4993-A14A-26494FF2B1DE}" dt="2025-06-23T11:34:03.480" v="7" actId="478"/>
          <ac:spMkLst>
            <pc:docMk/>
            <pc:sldMk cId="989361444" sldId="327"/>
            <ac:spMk id="4" creationId="{A0F2B6DD-41A5-C6C6-1371-057FF5EF6DA6}"/>
          </ac:spMkLst>
        </pc:spChg>
      </pc:sldChg>
      <pc:sldChg chg="delSp mod">
        <pc:chgData name="Kat Salisbury" userId="b64cd180-038e-4743-8e05-afde79732230" providerId="ADAL" clId="{7EC353BE-5ED0-4993-A14A-26494FF2B1DE}" dt="2025-06-23T11:34:05.093" v="8" actId="478"/>
        <pc:sldMkLst>
          <pc:docMk/>
          <pc:sldMk cId="2820299366" sldId="328"/>
        </pc:sldMkLst>
        <pc:spChg chg="del">
          <ac:chgData name="Kat Salisbury" userId="b64cd180-038e-4743-8e05-afde79732230" providerId="ADAL" clId="{7EC353BE-5ED0-4993-A14A-26494FF2B1DE}" dt="2025-06-23T11:34:05.093" v="8" actId="478"/>
          <ac:spMkLst>
            <pc:docMk/>
            <pc:sldMk cId="2820299366" sldId="328"/>
            <ac:spMk id="4" creationId="{A0F2B6DD-41A5-C6C6-1371-057FF5EF6DA6}"/>
          </ac:spMkLst>
        </pc:spChg>
      </pc:sldChg>
      <pc:sldChg chg="delSp mod">
        <pc:chgData name="Kat Salisbury" userId="b64cd180-038e-4743-8e05-afde79732230" providerId="ADAL" clId="{7EC353BE-5ED0-4993-A14A-26494FF2B1DE}" dt="2025-06-23T11:34:39.727" v="24" actId="478"/>
        <pc:sldMkLst>
          <pc:docMk/>
          <pc:sldMk cId="3184919501" sldId="330"/>
        </pc:sldMkLst>
        <pc:spChg chg="del">
          <ac:chgData name="Kat Salisbury" userId="b64cd180-038e-4743-8e05-afde79732230" providerId="ADAL" clId="{7EC353BE-5ED0-4993-A14A-26494FF2B1DE}" dt="2025-06-23T11:34:39.727" v="24" actId="478"/>
          <ac:spMkLst>
            <pc:docMk/>
            <pc:sldMk cId="3184919501" sldId="330"/>
            <ac:spMk id="4" creationId="{A0F2B6DD-41A5-C6C6-1371-057FF5EF6DA6}"/>
          </ac:spMkLst>
        </pc:spChg>
      </pc:sldChg>
      <pc:sldChg chg="delSp modSp mod">
        <pc:chgData name="Kat Salisbury" userId="b64cd180-038e-4743-8e05-afde79732230" providerId="ADAL" clId="{7EC353BE-5ED0-4993-A14A-26494FF2B1DE}" dt="2025-06-23T11:45:20.602" v="26" actId="20577"/>
        <pc:sldMkLst>
          <pc:docMk/>
          <pc:sldMk cId="1365744743" sldId="331"/>
        </pc:sldMkLst>
        <pc:spChg chg="del">
          <ac:chgData name="Kat Salisbury" userId="b64cd180-038e-4743-8e05-afde79732230" providerId="ADAL" clId="{7EC353BE-5ED0-4993-A14A-26494FF2B1DE}" dt="2025-06-23T11:34:11.247" v="10" actId="478"/>
          <ac:spMkLst>
            <pc:docMk/>
            <pc:sldMk cId="1365744743" sldId="331"/>
            <ac:spMk id="2" creationId="{865C5607-942A-AB06-9291-3AA223F05BDF}"/>
          </ac:spMkLst>
        </pc:spChg>
        <pc:spChg chg="mod">
          <ac:chgData name="Kat Salisbury" userId="b64cd180-038e-4743-8e05-afde79732230" providerId="ADAL" clId="{7EC353BE-5ED0-4993-A14A-26494FF2B1DE}" dt="2025-06-23T11:45:20.602" v="26" actId="20577"/>
          <ac:spMkLst>
            <pc:docMk/>
            <pc:sldMk cId="1365744743" sldId="331"/>
            <ac:spMk id="3" creationId="{E64A841D-7DFC-16F1-2BF5-9410A0605D9D}"/>
          </ac:spMkLst>
        </pc:spChg>
      </pc:sldChg>
      <pc:sldChg chg="delSp modSp mod">
        <pc:chgData name="Kat Salisbury" userId="b64cd180-038e-4743-8e05-afde79732230" providerId="ADAL" clId="{7EC353BE-5ED0-4993-A14A-26494FF2B1DE}" dt="2025-06-23T13:34:53.737" v="122" actId="113"/>
        <pc:sldMkLst>
          <pc:docMk/>
          <pc:sldMk cId="3738951083" sldId="332"/>
        </pc:sldMkLst>
        <pc:spChg chg="del">
          <ac:chgData name="Kat Salisbury" userId="b64cd180-038e-4743-8e05-afde79732230" providerId="ADAL" clId="{7EC353BE-5ED0-4993-A14A-26494FF2B1DE}" dt="2025-06-23T11:34:33.154" v="21" actId="478"/>
          <ac:spMkLst>
            <pc:docMk/>
            <pc:sldMk cId="3738951083" sldId="332"/>
            <ac:spMk id="3" creationId="{3C18A789-72F4-2D0A-D568-2636B7A0AFD0}"/>
          </ac:spMkLst>
        </pc:spChg>
        <pc:spChg chg="mod">
          <ac:chgData name="Kat Salisbury" userId="b64cd180-038e-4743-8e05-afde79732230" providerId="ADAL" clId="{7EC353BE-5ED0-4993-A14A-26494FF2B1DE}" dt="2025-06-23T13:34:53.737" v="122" actId="113"/>
          <ac:spMkLst>
            <pc:docMk/>
            <pc:sldMk cId="3738951083" sldId="332"/>
            <ac:spMk id="5" creationId="{57A2F7C0-5B19-39AC-723A-7F1729EB4095}"/>
          </ac:spMkLst>
        </pc:spChg>
        <pc:picChg chg="mod">
          <ac:chgData name="Kat Salisbury" userId="b64cd180-038e-4743-8e05-afde79732230" providerId="ADAL" clId="{7EC353BE-5ED0-4993-A14A-26494FF2B1DE}" dt="2025-06-23T12:07:38.976" v="63"/>
          <ac:picMkLst>
            <pc:docMk/>
            <pc:sldMk cId="3738951083" sldId="332"/>
            <ac:picMk id="7" creationId="{D6E1A8D9-FC32-038F-4CE3-81095D6729A6}"/>
          </ac:picMkLst>
        </pc:picChg>
      </pc:sldChg>
      <pc:sldChg chg="delSp mod">
        <pc:chgData name="Kat Salisbury" userId="b64cd180-038e-4743-8e05-afde79732230" providerId="ADAL" clId="{7EC353BE-5ED0-4993-A14A-26494FF2B1DE}" dt="2025-06-23T11:34:08.827" v="9" actId="478"/>
        <pc:sldMkLst>
          <pc:docMk/>
          <pc:sldMk cId="923256929" sldId="333"/>
        </pc:sldMkLst>
        <pc:spChg chg="del">
          <ac:chgData name="Kat Salisbury" userId="b64cd180-038e-4743-8e05-afde79732230" providerId="ADAL" clId="{7EC353BE-5ED0-4993-A14A-26494FF2B1DE}" dt="2025-06-23T11:34:08.827" v="9" actId="478"/>
          <ac:spMkLst>
            <pc:docMk/>
            <pc:sldMk cId="923256929" sldId="333"/>
            <ac:spMk id="5" creationId="{D1040AEC-4D0B-AFD1-D289-9A5E5C842C6A}"/>
          </ac:spMkLst>
        </pc:spChg>
      </pc:sldChg>
      <pc:sldChg chg="delSp modSp mod">
        <pc:chgData name="Kat Salisbury" userId="b64cd180-038e-4743-8e05-afde79732230" providerId="ADAL" clId="{7EC353BE-5ED0-4993-A14A-26494FF2B1DE}" dt="2025-06-23T11:45:53.014" v="30" actId="20577"/>
        <pc:sldMkLst>
          <pc:docMk/>
          <pc:sldMk cId="1797009314" sldId="334"/>
        </pc:sldMkLst>
        <pc:spChg chg="del">
          <ac:chgData name="Kat Salisbury" userId="b64cd180-038e-4743-8e05-afde79732230" providerId="ADAL" clId="{7EC353BE-5ED0-4993-A14A-26494FF2B1DE}" dt="2025-06-23T11:34:12.832" v="11" actId="478"/>
          <ac:spMkLst>
            <pc:docMk/>
            <pc:sldMk cId="1797009314" sldId="334"/>
            <ac:spMk id="3" creationId="{22933E32-9475-29DF-2EB6-B4C103AB6832}"/>
          </ac:spMkLst>
        </pc:spChg>
        <pc:spChg chg="mod">
          <ac:chgData name="Kat Salisbury" userId="b64cd180-038e-4743-8e05-afde79732230" providerId="ADAL" clId="{7EC353BE-5ED0-4993-A14A-26494FF2B1DE}" dt="2025-06-23T11:45:49.582" v="28" actId="20577"/>
          <ac:spMkLst>
            <pc:docMk/>
            <pc:sldMk cId="1797009314" sldId="334"/>
            <ac:spMk id="10" creationId="{58D7F4AA-8167-9988-47E2-ADEDA75AEBB5}"/>
          </ac:spMkLst>
        </pc:spChg>
        <pc:spChg chg="mod">
          <ac:chgData name="Kat Salisbury" userId="b64cd180-038e-4743-8e05-afde79732230" providerId="ADAL" clId="{7EC353BE-5ED0-4993-A14A-26494FF2B1DE}" dt="2025-06-23T11:45:53.014" v="30" actId="20577"/>
          <ac:spMkLst>
            <pc:docMk/>
            <pc:sldMk cId="1797009314" sldId="334"/>
            <ac:spMk id="11" creationId="{13ADC20A-4AEC-C0CF-ED10-81AC12836BE1}"/>
          </ac:spMkLst>
        </pc:spChg>
      </pc:sldChg>
      <pc:sldChg chg="delSp mod">
        <pc:chgData name="Kat Salisbury" userId="b64cd180-038e-4743-8e05-afde79732230" providerId="ADAL" clId="{7EC353BE-5ED0-4993-A14A-26494FF2B1DE}" dt="2025-06-23T11:34:15.052" v="12" actId="478"/>
        <pc:sldMkLst>
          <pc:docMk/>
          <pc:sldMk cId="620481325" sldId="336"/>
        </pc:sldMkLst>
        <pc:spChg chg="del">
          <ac:chgData name="Kat Salisbury" userId="b64cd180-038e-4743-8e05-afde79732230" providerId="ADAL" clId="{7EC353BE-5ED0-4993-A14A-26494FF2B1DE}" dt="2025-06-23T11:34:15.052" v="12" actId="478"/>
          <ac:spMkLst>
            <pc:docMk/>
            <pc:sldMk cId="620481325" sldId="336"/>
            <ac:spMk id="3" creationId="{862E3A7E-55DD-6582-F993-FCFF14ADBF0C}"/>
          </ac:spMkLst>
        </pc:spChg>
      </pc:sldChg>
      <pc:sldChg chg="delSp modSp mod">
        <pc:chgData name="Kat Salisbury" userId="b64cd180-038e-4743-8e05-afde79732230" providerId="ADAL" clId="{7EC353BE-5ED0-4993-A14A-26494FF2B1DE}" dt="2025-06-23T11:47:31.738" v="36" actId="478"/>
        <pc:sldMkLst>
          <pc:docMk/>
          <pc:sldMk cId="1183809058" sldId="337"/>
        </pc:sldMkLst>
        <pc:spChg chg="del">
          <ac:chgData name="Kat Salisbury" userId="b64cd180-038e-4743-8e05-afde79732230" providerId="ADAL" clId="{7EC353BE-5ED0-4993-A14A-26494FF2B1DE}" dt="2025-06-23T11:47:31.738" v="36" actId="478"/>
          <ac:spMkLst>
            <pc:docMk/>
            <pc:sldMk cId="1183809058" sldId="337"/>
            <ac:spMk id="3" creationId="{682EC9BA-457F-BC82-3183-15EB74A77FFE}"/>
          </ac:spMkLst>
        </pc:spChg>
        <pc:spChg chg="mod">
          <ac:chgData name="Kat Salisbury" userId="b64cd180-038e-4743-8e05-afde79732230" providerId="ADAL" clId="{7EC353BE-5ED0-4993-A14A-26494FF2B1DE}" dt="2025-06-23T11:46:55.859" v="33" actId="20577"/>
          <ac:spMkLst>
            <pc:docMk/>
            <pc:sldMk cId="1183809058" sldId="337"/>
            <ac:spMk id="4" creationId="{07F83EAB-E6FE-0190-CAC9-4D1244E5F7AE}"/>
          </ac:spMkLst>
        </pc:spChg>
        <pc:spChg chg="mod">
          <ac:chgData name="Kat Salisbury" userId="b64cd180-038e-4743-8e05-afde79732230" providerId="ADAL" clId="{7EC353BE-5ED0-4993-A14A-26494FF2B1DE}" dt="2025-06-23T11:47:21.149" v="35" actId="113"/>
          <ac:spMkLst>
            <pc:docMk/>
            <pc:sldMk cId="1183809058" sldId="337"/>
            <ac:spMk id="9" creationId="{8BFEDBA7-BF07-DBD5-15E6-3A14D28F3DCB}"/>
          </ac:spMkLst>
        </pc:spChg>
      </pc:sldChg>
      <pc:sldChg chg="delSp mod">
        <pc:chgData name="Kat Salisbury" userId="b64cd180-038e-4743-8e05-afde79732230" providerId="ADAL" clId="{7EC353BE-5ED0-4993-A14A-26494FF2B1DE}" dt="2025-06-23T11:34:16.800" v="13" actId="478"/>
        <pc:sldMkLst>
          <pc:docMk/>
          <pc:sldMk cId="3918949786" sldId="338"/>
        </pc:sldMkLst>
        <pc:spChg chg="del">
          <ac:chgData name="Kat Salisbury" userId="b64cd180-038e-4743-8e05-afde79732230" providerId="ADAL" clId="{7EC353BE-5ED0-4993-A14A-26494FF2B1DE}" dt="2025-06-23T11:34:16.800" v="13" actId="478"/>
          <ac:spMkLst>
            <pc:docMk/>
            <pc:sldMk cId="3918949786" sldId="338"/>
            <ac:spMk id="3" creationId="{73C444DF-0E69-7F00-B127-F2222EEB1320}"/>
          </ac:spMkLst>
        </pc:spChg>
      </pc:sldChg>
      <pc:sldChg chg="delSp mod">
        <pc:chgData name="Kat Salisbury" userId="b64cd180-038e-4743-8e05-afde79732230" providerId="ADAL" clId="{7EC353BE-5ED0-4993-A14A-26494FF2B1DE}" dt="2025-06-23T11:34:21.229" v="15" actId="478"/>
        <pc:sldMkLst>
          <pc:docMk/>
          <pc:sldMk cId="2339982172" sldId="340"/>
        </pc:sldMkLst>
        <pc:spChg chg="del">
          <ac:chgData name="Kat Salisbury" userId="b64cd180-038e-4743-8e05-afde79732230" providerId="ADAL" clId="{7EC353BE-5ED0-4993-A14A-26494FF2B1DE}" dt="2025-06-23T11:34:21.229" v="15" actId="478"/>
          <ac:spMkLst>
            <pc:docMk/>
            <pc:sldMk cId="2339982172" sldId="340"/>
            <ac:spMk id="3" creationId="{BEBDB80F-288A-F055-F141-0AE844E8C0FF}"/>
          </ac:spMkLst>
        </pc:spChg>
      </pc:sldChg>
      <pc:sldChg chg="delSp mod">
        <pc:chgData name="Kat Salisbury" userId="b64cd180-038e-4743-8e05-afde79732230" providerId="ADAL" clId="{7EC353BE-5ED0-4993-A14A-26494FF2B1DE}" dt="2025-06-23T11:34:19.220" v="14" actId="478"/>
        <pc:sldMkLst>
          <pc:docMk/>
          <pc:sldMk cId="2221037481" sldId="341"/>
        </pc:sldMkLst>
        <pc:spChg chg="del">
          <ac:chgData name="Kat Salisbury" userId="b64cd180-038e-4743-8e05-afde79732230" providerId="ADAL" clId="{7EC353BE-5ED0-4993-A14A-26494FF2B1DE}" dt="2025-06-23T11:34:19.220" v="14" actId="478"/>
          <ac:spMkLst>
            <pc:docMk/>
            <pc:sldMk cId="2221037481" sldId="341"/>
            <ac:spMk id="3" creationId="{DE4F1A2D-044B-5FEF-FE87-81220F920D23}"/>
          </ac:spMkLst>
        </pc:spChg>
      </pc:sldChg>
      <pc:sldChg chg="delSp modSp mod">
        <pc:chgData name="Kat Salisbury" userId="b64cd180-038e-4743-8e05-afde79732230" providerId="ADAL" clId="{7EC353BE-5ED0-4993-A14A-26494FF2B1DE}" dt="2025-06-23T11:48:57.276" v="40" actId="14100"/>
        <pc:sldMkLst>
          <pc:docMk/>
          <pc:sldMk cId="3113151476" sldId="342"/>
        </pc:sldMkLst>
        <pc:spChg chg="del">
          <ac:chgData name="Kat Salisbury" userId="b64cd180-038e-4743-8e05-afde79732230" providerId="ADAL" clId="{7EC353BE-5ED0-4993-A14A-26494FF2B1DE}" dt="2025-06-23T11:34:23.373" v="16" actId="478"/>
          <ac:spMkLst>
            <pc:docMk/>
            <pc:sldMk cId="3113151476" sldId="342"/>
            <ac:spMk id="3" creationId="{5D5F3A9C-4757-CE8F-2BAD-5DC932F09068}"/>
          </ac:spMkLst>
        </pc:spChg>
        <pc:picChg chg="mod">
          <ac:chgData name="Kat Salisbury" userId="b64cd180-038e-4743-8e05-afde79732230" providerId="ADAL" clId="{7EC353BE-5ED0-4993-A14A-26494FF2B1DE}" dt="2025-06-23T11:48:57.276" v="40" actId="14100"/>
          <ac:picMkLst>
            <pc:docMk/>
            <pc:sldMk cId="3113151476" sldId="342"/>
            <ac:picMk id="7" creationId="{B91A8CDC-A730-B6EA-FE37-97FBD217C5AB}"/>
          </ac:picMkLst>
        </pc:picChg>
      </pc:sldChg>
      <pc:sldChg chg="delSp modSp mod">
        <pc:chgData name="Kat Salisbury" userId="b64cd180-038e-4743-8e05-afde79732230" providerId="ADAL" clId="{7EC353BE-5ED0-4993-A14A-26494FF2B1DE}" dt="2025-06-23T11:52:32.948" v="45" actId="1076"/>
        <pc:sldMkLst>
          <pc:docMk/>
          <pc:sldMk cId="3354349952" sldId="346"/>
        </pc:sldMkLst>
        <pc:spChg chg="del">
          <ac:chgData name="Kat Salisbury" userId="b64cd180-038e-4743-8e05-afde79732230" providerId="ADAL" clId="{7EC353BE-5ED0-4993-A14A-26494FF2B1DE}" dt="2025-06-23T11:34:25.095" v="17" actId="478"/>
          <ac:spMkLst>
            <pc:docMk/>
            <pc:sldMk cId="3354349952" sldId="346"/>
            <ac:spMk id="3" creationId="{620AD5D9-AEBB-D31A-2B5C-EF9C3C03A064}"/>
          </ac:spMkLst>
        </pc:spChg>
        <pc:spChg chg="mod">
          <ac:chgData name="Kat Salisbury" userId="b64cd180-038e-4743-8e05-afde79732230" providerId="ADAL" clId="{7EC353BE-5ED0-4993-A14A-26494FF2B1DE}" dt="2025-06-23T11:52:28.942" v="44" actId="1076"/>
          <ac:spMkLst>
            <pc:docMk/>
            <pc:sldMk cId="3354349952" sldId="346"/>
            <ac:spMk id="6" creationId="{4A72C1B9-8BFD-868B-C318-C0482036193F}"/>
          </ac:spMkLst>
        </pc:spChg>
        <pc:spChg chg="mod">
          <ac:chgData name="Kat Salisbury" userId="b64cd180-038e-4743-8e05-afde79732230" providerId="ADAL" clId="{7EC353BE-5ED0-4993-A14A-26494FF2B1DE}" dt="2025-06-23T11:52:32.948" v="45" actId="1076"/>
          <ac:spMkLst>
            <pc:docMk/>
            <pc:sldMk cId="3354349952" sldId="346"/>
            <ac:spMk id="9" creationId="{3032B578-9C69-4613-9AF0-76DC034CCB67}"/>
          </ac:spMkLst>
        </pc:spChg>
      </pc:sldChg>
      <pc:sldChg chg="delSp modSp mod">
        <pc:chgData name="Kat Salisbury" userId="b64cd180-038e-4743-8e05-afde79732230" providerId="ADAL" clId="{7EC353BE-5ED0-4993-A14A-26494FF2B1DE}" dt="2025-06-23T11:54:00.278" v="51" actId="14100"/>
        <pc:sldMkLst>
          <pc:docMk/>
          <pc:sldMk cId="441076960" sldId="347"/>
        </pc:sldMkLst>
        <pc:spChg chg="del">
          <ac:chgData name="Kat Salisbury" userId="b64cd180-038e-4743-8e05-afde79732230" providerId="ADAL" clId="{7EC353BE-5ED0-4993-A14A-26494FF2B1DE}" dt="2025-06-23T11:34:29.059" v="19" actId="478"/>
          <ac:spMkLst>
            <pc:docMk/>
            <pc:sldMk cId="441076960" sldId="347"/>
            <ac:spMk id="3" creationId="{383F8CA2-C0DE-E53F-3D6B-9D35353D333D}"/>
          </ac:spMkLst>
        </pc:spChg>
        <pc:spChg chg="mod">
          <ac:chgData name="Kat Salisbury" userId="b64cd180-038e-4743-8e05-afde79732230" providerId="ADAL" clId="{7EC353BE-5ED0-4993-A14A-26494FF2B1DE}" dt="2025-06-23T11:54:00.278" v="51" actId="14100"/>
          <ac:spMkLst>
            <pc:docMk/>
            <pc:sldMk cId="441076960" sldId="347"/>
            <ac:spMk id="4" creationId="{98A856A2-A037-767B-3162-0C544DAF33B8}"/>
          </ac:spMkLst>
        </pc:spChg>
      </pc:sldChg>
      <pc:sldChg chg="delSp modSp mod modAnim">
        <pc:chgData name="Kat Salisbury" userId="b64cd180-038e-4743-8e05-afde79732230" providerId="ADAL" clId="{7EC353BE-5ED0-4993-A14A-26494FF2B1DE}" dt="2025-06-23T13:27:08.077" v="66"/>
        <pc:sldMkLst>
          <pc:docMk/>
          <pc:sldMk cId="449816153" sldId="348"/>
        </pc:sldMkLst>
        <pc:spChg chg="del">
          <ac:chgData name="Kat Salisbury" userId="b64cd180-038e-4743-8e05-afde79732230" providerId="ADAL" clId="{7EC353BE-5ED0-4993-A14A-26494FF2B1DE}" dt="2025-06-23T11:34:31.504" v="20" actId="478"/>
          <ac:spMkLst>
            <pc:docMk/>
            <pc:sldMk cId="449816153" sldId="348"/>
            <ac:spMk id="3" creationId="{8E04A5F8-9BCC-6A81-6E92-08F23937428E}"/>
          </ac:spMkLst>
        </pc:spChg>
        <pc:picChg chg="mod">
          <ac:chgData name="Kat Salisbury" userId="b64cd180-038e-4743-8e05-afde79732230" providerId="ADAL" clId="{7EC353BE-5ED0-4993-A14A-26494FF2B1DE}" dt="2025-06-23T13:26:59.564" v="65" actId="1076"/>
          <ac:picMkLst>
            <pc:docMk/>
            <pc:sldMk cId="449816153" sldId="348"/>
            <ac:picMk id="7" creationId="{F1BAE867-60E0-2D6D-410E-49FEB4486218}"/>
          </ac:picMkLst>
        </pc:picChg>
      </pc:sldChg>
      <pc:sldChg chg="delSp modSp mod">
        <pc:chgData name="Kat Salisbury" userId="b64cd180-038e-4743-8e05-afde79732230" providerId="ADAL" clId="{7EC353BE-5ED0-4993-A14A-26494FF2B1DE}" dt="2025-06-23T11:54:24.119" v="54" actId="20577"/>
        <pc:sldMkLst>
          <pc:docMk/>
          <pc:sldMk cId="740857557" sldId="349"/>
        </pc:sldMkLst>
        <pc:spChg chg="mod">
          <ac:chgData name="Kat Salisbury" userId="b64cd180-038e-4743-8e05-afde79732230" providerId="ADAL" clId="{7EC353BE-5ED0-4993-A14A-26494FF2B1DE}" dt="2025-06-23T11:54:24.119" v="54" actId="20577"/>
          <ac:spMkLst>
            <pc:docMk/>
            <pc:sldMk cId="740857557" sldId="349"/>
            <ac:spMk id="2" creationId="{F4A99741-94A0-6D95-3475-088A81F0CC11}"/>
          </ac:spMkLst>
        </pc:spChg>
        <pc:spChg chg="del">
          <ac:chgData name="Kat Salisbury" userId="b64cd180-038e-4743-8e05-afde79732230" providerId="ADAL" clId="{7EC353BE-5ED0-4993-A14A-26494FF2B1DE}" dt="2025-06-23T11:34:35.060" v="22" actId="478"/>
          <ac:spMkLst>
            <pc:docMk/>
            <pc:sldMk cId="740857557" sldId="349"/>
            <ac:spMk id="3" creationId="{E313EF5A-2FAE-D54F-8C59-5CD7E17110E9}"/>
          </ac:spMkLst>
        </pc:spChg>
      </pc:sldChg>
      <pc:sldChg chg="delSp modSp mod">
        <pc:chgData name="Kat Salisbury" userId="b64cd180-038e-4743-8e05-afde79732230" providerId="ADAL" clId="{7EC353BE-5ED0-4993-A14A-26494FF2B1DE}" dt="2025-06-23T12:07:49.630" v="64" actId="20577"/>
        <pc:sldMkLst>
          <pc:docMk/>
          <pc:sldMk cId="326786280" sldId="350"/>
        </pc:sldMkLst>
        <pc:spChg chg="del">
          <ac:chgData name="Kat Salisbury" userId="b64cd180-038e-4743-8e05-afde79732230" providerId="ADAL" clId="{7EC353BE-5ED0-4993-A14A-26494FF2B1DE}" dt="2025-06-23T11:58:27.578" v="61" actId="478"/>
          <ac:spMkLst>
            <pc:docMk/>
            <pc:sldMk cId="326786280" sldId="350"/>
            <ac:spMk id="3" creationId="{006E2D0F-36CD-0A91-5447-D4AE44BCCEA0}"/>
          </ac:spMkLst>
        </pc:spChg>
        <pc:spChg chg="mod">
          <ac:chgData name="Kat Salisbury" userId="b64cd180-038e-4743-8e05-afde79732230" providerId="ADAL" clId="{7EC353BE-5ED0-4993-A14A-26494FF2B1DE}" dt="2025-06-23T12:07:49.630" v="64" actId="20577"/>
          <ac:spMkLst>
            <pc:docMk/>
            <pc:sldMk cId="326786280" sldId="350"/>
            <ac:spMk id="5" creationId="{5981C9B0-A704-F90B-A157-C692F49652A3}"/>
          </ac:spMkLst>
        </pc:spChg>
        <pc:picChg chg="mod">
          <ac:chgData name="Kat Salisbury" userId="b64cd180-038e-4743-8e05-afde79732230" providerId="ADAL" clId="{7EC353BE-5ED0-4993-A14A-26494FF2B1DE}" dt="2025-06-23T12:07:11.503" v="62"/>
          <ac:picMkLst>
            <pc:docMk/>
            <pc:sldMk cId="326786280" sldId="350"/>
            <ac:picMk id="7" creationId="{4A2ABECE-361A-D014-1824-43AE5D0E43CB}"/>
          </ac:picMkLst>
        </pc:picChg>
      </pc:sldChg>
      <pc:sldChg chg="delSp modSp mod">
        <pc:chgData name="Kat Salisbury" userId="b64cd180-038e-4743-8e05-afde79732230" providerId="ADAL" clId="{7EC353BE-5ED0-4993-A14A-26494FF2B1DE}" dt="2025-06-23T11:53:08.161" v="49" actId="14100"/>
        <pc:sldMkLst>
          <pc:docMk/>
          <pc:sldMk cId="1526719795" sldId="351"/>
        </pc:sldMkLst>
        <pc:spChg chg="del">
          <ac:chgData name="Kat Salisbury" userId="b64cd180-038e-4743-8e05-afde79732230" providerId="ADAL" clId="{7EC353BE-5ED0-4993-A14A-26494FF2B1DE}" dt="2025-06-23T11:34:27.296" v="18" actId="478"/>
          <ac:spMkLst>
            <pc:docMk/>
            <pc:sldMk cId="1526719795" sldId="351"/>
            <ac:spMk id="3" creationId="{CDAB454B-59F7-DE70-FBBE-27B3C3E74768}"/>
          </ac:spMkLst>
        </pc:spChg>
        <pc:spChg chg="mod">
          <ac:chgData name="Kat Salisbury" userId="b64cd180-038e-4743-8e05-afde79732230" providerId="ADAL" clId="{7EC353BE-5ED0-4993-A14A-26494FF2B1DE}" dt="2025-06-23T11:53:08.161" v="49" actId="14100"/>
          <ac:spMkLst>
            <pc:docMk/>
            <pc:sldMk cId="1526719795" sldId="351"/>
            <ac:spMk id="4" creationId="{3B6404DE-70F7-6357-2615-FE8F28756163}"/>
          </ac:spMkLst>
        </pc:spChg>
        <pc:spChg chg="mod">
          <ac:chgData name="Kat Salisbury" userId="b64cd180-038e-4743-8e05-afde79732230" providerId="ADAL" clId="{7EC353BE-5ED0-4993-A14A-26494FF2B1DE}" dt="2025-06-23T11:53:03.476" v="47" actId="14100"/>
          <ac:spMkLst>
            <pc:docMk/>
            <pc:sldMk cId="1526719795" sldId="351"/>
            <ac:spMk id="6" creationId="{D742767E-9FAE-FB20-E39D-7340FCB047DE}"/>
          </ac:spMkLst>
        </pc:spChg>
      </pc:sldChg>
      <pc:sldMasterChg chg="modSp mod">
        <pc:chgData name="Kat Salisbury" userId="b64cd180-038e-4743-8e05-afde79732230" providerId="ADAL" clId="{7EC353BE-5ED0-4993-A14A-26494FF2B1DE}" dt="2025-06-23T11:33:50.238" v="5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7EC353BE-5ED0-4993-A14A-26494FF2B1DE}" dt="2025-06-23T11:33:50.238" v="5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Mark Burrows" userId="6f861ed5-3dbc-48c5-8b13-dd14015e8b7f" providerId="ADAL" clId="{75A7F1F9-DA3E-4EBC-86E0-BDF0A293232A}"/>
    <pc:docChg chg="addSld modSld modMainMaster">
      <pc:chgData name="Mark Burrows" userId="6f861ed5-3dbc-48c5-8b13-dd14015e8b7f" providerId="ADAL" clId="{75A7F1F9-DA3E-4EBC-86E0-BDF0A293232A}" dt="2025-04-10T13:27:35.623" v="167" actId="114"/>
      <pc:docMkLst>
        <pc:docMk/>
      </pc:docMkLst>
      <pc:sldChg chg="modSp mod">
        <pc:chgData name="Mark Burrows" userId="6f861ed5-3dbc-48c5-8b13-dd14015e8b7f" providerId="ADAL" clId="{75A7F1F9-DA3E-4EBC-86E0-BDF0A293232A}" dt="2025-04-10T12:43:02.204" v="70" actId="20577"/>
        <pc:sldMkLst>
          <pc:docMk/>
          <pc:sldMk cId="2062476382" sldId="299"/>
        </pc:sldMkLst>
        <pc:spChg chg="mod">
          <ac:chgData name="Mark Burrows" userId="6f861ed5-3dbc-48c5-8b13-dd14015e8b7f" providerId="ADAL" clId="{75A7F1F9-DA3E-4EBC-86E0-BDF0A293232A}" dt="2025-04-10T12:41:08.756" v="42" actId="6549"/>
          <ac:spMkLst>
            <pc:docMk/>
            <pc:sldMk cId="2062476382" sldId="299"/>
            <ac:spMk id="6" creationId="{02B14974-97AD-7CA0-A768-2D1376E1B416}"/>
          </ac:spMkLst>
        </pc:spChg>
        <pc:spChg chg="mod">
          <ac:chgData name="Mark Burrows" userId="6f861ed5-3dbc-48c5-8b13-dd14015e8b7f" providerId="ADAL" clId="{75A7F1F9-DA3E-4EBC-86E0-BDF0A293232A}" dt="2025-04-10T12:41:11.715" v="45" actId="20577"/>
          <ac:spMkLst>
            <pc:docMk/>
            <pc:sldMk cId="2062476382" sldId="299"/>
            <ac:spMk id="11" creationId="{A0B77FB9-2DC9-1F13-0249-7FA92C756FE3}"/>
          </ac:spMkLst>
        </pc:spChg>
        <pc:spChg chg="mod">
          <ac:chgData name="Mark Burrows" userId="6f861ed5-3dbc-48c5-8b13-dd14015e8b7f" providerId="ADAL" clId="{75A7F1F9-DA3E-4EBC-86E0-BDF0A293232A}" dt="2025-04-10T12:43:02.204" v="70" actId="20577"/>
          <ac:spMkLst>
            <pc:docMk/>
            <pc:sldMk cId="2062476382" sldId="299"/>
            <ac:spMk id="26" creationId="{0FBA0995-E919-99D7-AFDB-AE8EAFF8DDAA}"/>
          </ac:spMkLst>
        </pc:spChg>
      </pc:sldChg>
      <pc:sldChg chg="addSp modSp add mod modAnim">
        <pc:chgData name="Mark Burrows" userId="6f861ed5-3dbc-48c5-8b13-dd14015e8b7f" providerId="ADAL" clId="{75A7F1F9-DA3E-4EBC-86E0-BDF0A293232A}" dt="2025-04-10T13:27:35.623" v="167" actId="114"/>
        <pc:sldMkLst>
          <pc:docMk/>
          <pc:sldMk cId="1738310883" sldId="334"/>
        </pc:sldMkLst>
      </pc:sldChg>
      <pc:sldMasterChg chg="modSldLayout">
        <pc:chgData name="Mark Burrows" userId="6f861ed5-3dbc-48c5-8b13-dd14015e8b7f" providerId="ADAL" clId="{75A7F1F9-DA3E-4EBC-86E0-BDF0A293232A}" dt="2025-04-10T12:39:17.999" v="39" actId="20577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75A7F1F9-DA3E-4EBC-86E0-BDF0A293232A}" dt="2025-04-10T12:39:17.999" v="39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75A7F1F9-DA3E-4EBC-86E0-BDF0A293232A}" dt="2025-04-10T12:39:17.999" v="39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DA8CB7EA-1E0B-47DE-B2C2-0BC17C3B5D33}"/>
    <pc:docChg chg="custSel modMainMaster">
      <pc:chgData name="Rebecca Summer" userId="fb5c2836-fb10-433a-9b94-1447f06d1cbf" providerId="ADAL" clId="{DA8CB7EA-1E0B-47DE-B2C2-0BC17C3B5D33}" dt="2024-12-04T15:32:04.956" v="53" actId="14100"/>
      <pc:docMkLst>
        <pc:docMk/>
      </pc:docMkLst>
      <pc:sldMasterChg chg="modSldLayout sldLayoutOrd">
        <pc:chgData name="Rebecca Summer" userId="fb5c2836-fb10-433a-9b94-1447f06d1cbf" providerId="ADAL" clId="{DA8CB7EA-1E0B-47DE-B2C2-0BC17C3B5D33}" dt="2024-12-04T15:32:04.956" v="53" actId="14100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DA8CB7EA-1E0B-47DE-B2C2-0BC17C3B5D33}" dt="2024-11-19T14:32:43.439" v="1" actId="732"/>
          <pc:sldLayoutMkLst>
            <pc:docMk/>
            <pc:sldMasterMk cId="1690898850" sldId="2147483696"/>
            <pc:sldLayoutMk cId="2577959385" sldId="2147483697"/>
          </pc:sldLayoutMkLst>
        </pc:sldLayoutChg>
        <pc:sldLayoutChg chg="ord">
          <pc:chgData name="Rebecca Summer" userId="fb5c2836-fb10-433a-9b94-1447f06d1cbf" providerId="ADAL" clId="{DA8CB7EA-1E0B-47DE-B2C2-0BC17C3B5D33}" dt="2024-11-20T08:36:49.351" v="16" actId="20578"/>
          <pc:sldLayoutMkLst>
            <pc:docMk/>
            <pc:sldMasterMk cId="1690898850" sldId="2147483696"/>
            <pc:sldLayoutMk cId="4046128150" sldId="2147483716"/>
          </pc:sldLayoutMkLst>
        </pc:sldLayoutChg>
        <pc:sldLayoutChg chg="delSp modSp mod">
          <pc:chgData name="Rebecca Summer" userId="fb5c2836-fb10-433a-9b94-1447f06d1cbf" providerId="ADAL" clId="{DA8CB7EA-1E0B-47DE-B2C2-0BC17C3B5D33}" dt="2024-11-20T08:37:44.817" v="20" actId="14100"/>
          <pc:sldLayoutMkLst>
            <pc:docMk/>
            <pc:sldMasterMk cId="1690898850" sldId="2147483696"/>
            <pc:sldLayoutMk cId="4151811296" sldId="2147483766"/>
          </pc:sldLayoutMkLst>
        </pc:sldLayoutChg>
        <pc:sldLayoutChg chg="modSp mod">
          <pc:chgData name="Rebecca Summer" userId="fb5c2836-fb10-433a-9b94-1447f06d1cbf" providerId="ADAL" clId="{DA8CB7EA-1E0B-47DE-B2C2-0BC17C3B5D33}" dt="2024-11-20T12:16:10.174" v="26" actId="14100"/>
          <pc:sldLayoutMkLst>
            <pc:docMk/>
            <pc:sldMasterMk cId="1690898850" sldId="2147483696"/>
            <pc:sldLayoutMk cId="995656846" sldId="2147483767"/>
          </pc:sldLayoutMkLst>
        </pc:sldLayoutChg>
        <pc:sldLayoutChg chg="delSp modSp mod">
          <pc:chgData name="Rebecca Summer" userId="fb5c2836-fb10-433a-9b94-1447f06d1cbf" providerId="ADAL" clId="{DA8CB7EA-1E0B-47DE-B2C2-0BC17C3B5D33}" dt="2024-11-25T12:52:22.985" v="35" actId="14100"/>
          <pc:sldLayoutMkLst>
            <pc:docMk/>
            <pc:sldMasterMk cId="1690898850" sldId="2147483696"/>
            <pc:sldLayoutMk cId="488613334" sldId="2147483775"/>
          </pc:sldLayoutMkLst>
        </pc:sldLayoutChg>
        <pc:sldLayoutChg chg="delSp modSp mod">
          <pc:chgData name="Rebecca Summer" userId="fb5c2836-fb10-433a-9b94-1447f06d1cbf" providerId="ADAL" clId="{DA8CB7EA-1E0B-47DE-B2C2-0BC17C3B5D33}" dt="2024-12-04T14:08:01.837" v="37" actId="1076"/>
          <pc:sldLayoutMkLst>
            <pc:docMk/>
            <pc:sldMasterMk cId="1690898850" sldId="2147483696"/>
            <pc:sldLayoutMk cId="2039924151" sldId="2147483781"/>
          </pc:sldLayoutMkLst>
        </pc:sldLayoutChg>
        <pc:sldLayoutChg chg="modSp mod">
          <pc:chgData name="Rebecca Summer" userId="fb5c2836-fb10-433a-9b94-1447f06d1cbf" providerId="ADAL" clId="{DA8CB7EA-1E0B-47DE-B2C2-0BC17C3B5D33}" dt="2024-12-04T15:15:36.274" v="40" actId="14100"/>
          <pc:sldLayoutMkLst>
            <pc:docMk/>
            <pc:sldMasterMk cId="1690898850" sldId="2147483696"/>
            <pc:sldLayoutMk cId="2855655166" sldId="2147483782"/>
          </pc:sldLayoutMkLst>
        </pc:sldLayoutChg>
        <pc:sldLayoutChg chg="addSp delSp modSp mod">
          <pc:chgData name="Rebecca Summer" userId="fb5c2836-fb10-433a-9b94-1447f06d1cbf" providerId="ADAL" clId="{DA8CB7EA-1E0B-47DE-B2C2-0BC17C3B5D33}" dt="2024-12-04T15:32:04.956" v="53" actId="14100"/>
          <pc:sldLayoutMkLst>
            <pc:docMk/>
            <pc:sldMasterMk cId="1690898850" sldId="2147483696"/>
            <pc:sldLayoutMk cId="132689409" sldId="2147483783"/>
          </pc:sldLayoutMkLst>
        </pc:sldLayoutChg>
      </pc:sldMasterChg>
    </pc:docChg>
  </pc:docChgLst>
  <pc:docChgLst>
    <pc:chgData name="Rebecca Summer" userId="fb5c2836-fb10-433a-9b94-1447f06d1cbf" providerId="ADAL" clId="{95F409E9-B70B-4140-B38C-31E6CD8B47DD}"/>
    <pc:docChg chg="addSld modSld">
      <pc:chgData name="Rebecca Summer" userId="fb5c2836-fb10-433a-9b94-1447f06d1cbf" providerId="ADAL" clId="{95F409E9-B70B-4140-B38C-31E6CD8B47DD}" dt="2025-02-17T15:24:15.533" v="7" actId="6549"/>
      <pc:docMkLst>
        <pc:docMk/>
      </pc:docMkLst>
      <pc:sldChg chg="modSp modAnim">
        <pc:chgData name="Rebecca Summer" userId="fb5c2836-fb10-433a-9b94-1447f06d1cbf" providerId="ADAL" clId="{95F409E9-B70B-4140-B38C-31E6CD8B47DD}" dt="2025-02-17T15:22:51.035" v="5"/>
        <pc:sldMkLst>
          <pc:docMk/>
          <pc:sldMk cId="2062476382" sldId="299"/>
        </pc:sldMkLst>
      </pc:sldChg>
      <pc:sldChg chg="modSp add mod">
        <pc:chgData name="Rebecca Summer" userId="fb5c2836-fb10-433a-9b94-1447f06d1cbf" providerId="ADAL" clId="{95F409E9-B70B-4140-B38C-31E6CD8B47DD}" dt="2025-02-17T15:24:15.533" v="7" actId="6549"/>
        <pc:sldMkLst>
          <pc:docMk/>
          <pc:sldMk cId="923256929" sldId="33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800" b="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0444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Questions Based On: </a:t>
            </a:r>
          </a:p>
          <a:p>
            <a:r>
              <a:rPr lang="en-GB" dirty="0"/>
              <a:t>DEFINITION </a:t>
            </a:r>
          </a:p>
          <a:p>
            <a:r>
              <a:rPr lang="en-GB" dirty="0"/>
              <a:t>LAST LESSON </a:t>
            </a:r>
          </a:p>
          <a:p>
            <a:r>
              <a:rPr lang="en-GB" dirty="0"/>
              <a:t>PREVIOUS LEARNING (</a:t>
            </a:r>
            <a:r>
              <a:rPr lang="en-GB" sz="1800" dirty="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Based on unit Early Years Computing Skills Quizzes)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945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78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4203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45083" y="2870199"/>
            <a:ext cx="4901829" cy="30721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8"/>
            <a:ext cx="11201479" cy="128949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8"/>
            <a:ext cx="11201479" cy="7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61360" y="2213835"/>
            <a:ext cx="5000973" cy="262538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254104"/>
            <a:ext cx="11201479" cy="7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3473904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00000" cy="470007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5100691" cy="235178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6300951" y="1210092"/>
            <a:ext cx="5400000" cy="470007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62725" y="1371889"/>
            <a:ext cx="4925162" cy="233333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379591" y="1151748"/>
            <a:ext cx="6338414" cy="16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9128" y="1401611"/>
            <a:ext cx="5093698" cy="14591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27541" y="1182638"/>
            <a:ext cx="4673408" cy="16200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379590" y="2951748"/>
            <a:ext cx="6338414" cy="16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28" y="3291188"/>
            <a:ext cx="4999369" cy="95050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49383" y="2951748"/>
            <a:ext cx="4673408" cy="16200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A253958-BC89-9AE0-CA2A-330D7B1FCD1C}"/>
              </a:ext>
            </a:extLst>
          </p:cNvPr>
          <p:cNvSpPr>
            <a:spLocks/>
          </p:cNvSpPr>
          <p:nvPr userDrawn="1"/>
        </p:nvSpPr>
        <p:spPr>
          <a:xfrm>
            <a:off x="379590" y="4834394"/>
            <a:ext cx="11209905" cy="99375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55791" y="2472586"/>
            <a:ext cx="6338414" cy="16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1963" y="2623996"/>
            <a:ext cx="5093698" cy="14591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0300" y="2503476"/>
            <a:ext cx="4198808" cy="16200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55790" y="4272586"/>
            <a:ext cx="6338414" cy="16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28" y="4358203"/>
            <a:ext cx="4999369" cy="153438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80300" y="4272586"/>
            <a:ext cx="4220650" cy="16200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A253958-BC89-9AE0-CA2A-330D7B1FCD1C}"/>
              </a:ext>
            </a:extLst>
          </p:cNvPr>
          <p:cNvSpPr>
            <a:spLocks/>
          </p:cNvSpPr>
          <p:nvPr userDrawn="1"/>
        </p:nvSpPr>
        <p:spPr>
          <a:xfrm>
            <a:off x="455790" y="1213210"/>
            <a:ext cx="11209905" cy="99375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088921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55791" y="2472586"/>
            <a:ext cx="6338414" cy="16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9128" y="1401611"/>
            <a:ext cx="5093698" cy="14591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8329" y="2503476"/>
            <a:ext cx="5430779" cy="16200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55790" y="4272586"/>
            <a:ext cx="6338414" cy="16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28" y="3291188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1" y="4272586"/>
            <a:ext cx="5430779" cy="16200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A253958-BC89-9AE0-CA2A-330D7B1FCD1C}"/>
              </a:ext>
            </a:extLst>
          </p:cNvPr>
          <p:cNvSpPr>
            <a:spLocks/>
          </p:cNvSpPr>
          <p:nvPr userDrawn="1"/>
        </p:nvSpPr>
        <p:spPr>
          <a:xfrm>
            <a:off x="491045" y="1240733"/>
            <a:ext cx="11209905" cy="99375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48874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06868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507900" y="1203366"/>
            <a:ext cx="11209905" cy="7202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98239" y="1379899"/>
            <a:ext cx="10795518" cy="72028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6327" y="2533349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60239" y="2533349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151" y="2533349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48063" y="2533349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82560B3-2153-9A34-1DCC-9EB087777B28}"/>
              </a:ext>
            </a:extLst>
          </p:cNvPr>
          <p:cNvSpPr/>
          <p:nvPr userDrawn="1"/>
        </p:nvSpPr>
        <p:spPr>
          <a:xfrm>
            <a:off x="516327" y="4393096"/>
            <a:ext cx="11209905" cy="14694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1045" y="1170449"/>
            <a:ext cx="11209905" cy="225855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98238" y="1278022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2" y="3833285"/>
            <a:ext cx="2369742" cy="185426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4" y="3833285"/>
            <a:ext cx="2369742" cy="185426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6" y="3833285"/>
            <a:ext cx="2369742" cy="185426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8" y="3833285"/>
            <a:ext cx="2369742" cy="185426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8848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50359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6 </a:t>
            </a:r>
            <a:r>
              <a:rPr lang="en-US" sz="1600"/>
              <a:t>- Networks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 dirty="0">
                <a:solidFill>
                  <a:srgbClr val="8E24AA"/>
                </a:solidFill>
              </a:rPr>
              <a:t>Hyperlink to example “Here’s one we made earlier”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7"/>
            <a:ext cx="11209904" cy="9567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357695"/>
            <a:ext cx="10860833" cy="70923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2610542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9D9398B-FCAD-1C5F-25C2-1BE2ED4C319B}"/>
              </a:ext>
            </a:extLst>
          </p:cNvPr>
          <p:cNvSpPr>
            <a:spLocks/>
          </p:cNvSpPr>
          <p:nvPr userDrawn="1"/>
        </p:nvSpPr>
        <p:spPr>
          <a:xfrm>
            <a:off x="491047" y="2422110"/>
            <a:ext cx="5430779" cy="295241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931CD79-EBCD-4EDF-EBC6-E7F1664EE68E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65584" y="2619817"/>
            <a:ext cx="5135142" cy="26284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96640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0720" y="3514724"/>
            <a:ext cx="4337556" cy="22026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A0BE82FF-B2E1-6BF9-01C0-36CBD98AB2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25720" y="3514724"/>
            <a:ext cx="4337556" cy="22026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949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5" r:id="rId8"/>
    <p:sldLayoutId id="2147483782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88" r:id="rId15"/>
    <p:sldLayoutId id="2147483780" r:id="rId16"/>
    <p:sldLayoutId id="2147483784" r:id="rId17"/>
    <p:sldLayoutId id="2147483790" r:id="rId18"/>
    <p:sldLayoutId id="2147483791" r:id="rId19"/>
    <p:sldLayoutId id="2147483787" r:id="rId20"/>
    <p:sldLayoutId id="2147483754" r:id="rId21"/>
    <p:sldLayoutId id="2147483783" r:id="rId22"/>
    <p:sldLayoutId id="2147483763" r:id="rId23"/>
    <p:sldLayoutId id="2147483781" r:id="rId24"/>
    <p:sldLayoutId id="2147483718" r:id="rId25"/>
    <p:sldLayoutId id="2147483786" r:id="rId26"/>
    <p:sldLayoutId id="2147483789" r:id="rId27"/>
    <p:sldLayoutId id="2147483764" r:id="rId28"/>
    <p:sldLayoutId id="2147483739" r:id="rId29"/>
    <p:sldLayoutId id="2147483740" r:id="rId30"/>
    <p:sldLayoutId id="2147483767" r:id="rId31"/>
    <p:sldLayoutId id="2147483765" r:id="rId32"/>
    <p:sldLayoutId id="2147483775" r:id="rId33"/>
    <p:sldLayoutId id="2147483731" r:id="rId34"/>
    <p:sldLayoutId id="2147483777" r:id="rId35"/>
    <p:sldLayoutId id="2147483736" r:id="rId36"/>
    <p:sldLayoutId id="2147483778" r:id="rId37"/>
    <p:sldLayoutId id="2147483779" r:id="rId38"/>
    <p:sldLayoutId id="2147483742" r:id="rId39"/>
    <p:sldLayoutId id="2147483743" r:id="rId40"/>
    <p:sldLayoutId id="2147483744" r:id="rId41"/>
    <p:sldLayoutId id="2147483745" r:id="rId42"/>
    <p:sldLayoutId id="2147483774" r:id="rId43"/>
    <p:sldLayoutId id="2147483746" r:id="rId44"/>
    <p:sldLayoutId id="2147483747" r:id="rId45"/>
    <p:sldLayoutId id="2147483748" r:id="rId46"/>
    <p:sldLayoutId id="2147483755" r:id="rId47"/>
    <p:sldLayoutId id="2147483757" r:id="rId48"/>
    <p:sldLayoutId id="2147483758" r:id="rId49"/>
    <p:sldLayoutId id="2147483761" r:id="rId50"/>
    <p:sldLayoutId id="2147483709" r:id="rId51"/>
    <p:sldLayoutId id="2147483713" r:id="rId52"/>
    <p:sldLayoutId id="2147483711" r:id="rId53"/>
    <p:sldLayoutId id="2147483719" r:id="rId54"/>
    <p:sldLayoutId id="2147483720" r:id="rId55"/>
    <p:sldLayoutId id="2147483722" r:id="rId56"/>
    <p:sldLayoutId id="2147483725" r:id="rId5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6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6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6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6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11" Type="http://schemas.microsoft.com/office/2007/relationships/hdphoto" Target="../media/hdphoto1.wdp"/><Relationship Id="rId5" Type="http://schemas.openxmlformats.org/officeDocument/2006/relationships/image" Target="../media/image22.jp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purplemash.com/app/tools/y6_networks_lesson_1_labels" TargetMode="External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purplemash.com/app/schemes_of_work/computing_schemes_of_work/computing_scheme_y6_networktypes_quiz_lesson1" TargetMode="External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What is a Network?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CA0A73-D251-2D29-8026-F34165F71FD2}"/>
              </a:ext>
            </a:extLst>
          </p:cNvPr>
          <p:cNvSpPr txBox="1">
            <a:spLocks/>
          </p:cNvSpPr>
          <p:nvPr/>
        </p:nvSpPr>
        <p:spPr>
          <a:xfrm>
            <a:off x="6814727" y="6367524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4CDD8-9FB9-8AF7-C7D6-10FE3AC14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Networks: LAN and WAN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F83EAB-E6FE-0190-CAC9-4D1244E5F7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94799" y="1271899"/>
            <a:ext cx="5649589" cy="1459122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LAN</a:t>
            </a:r>
            <a:r>
              <a:rPr lang="en-GB" dirty="0"/>
              <a:t> stands for </a:t>
            </a:r>
            <a:r>
              <a:rPr lang="en-GB" b="1" dirty="0"/>
              <a:t>Local Area Network</a:t>
            </a:r>
            <a:r>
              <a:rPr lang="en-GB" dirty="0"/>
              <a:t>.</a:t>
            </a:r>
          </a:p>
          <a:p>
            <a:r>
              <a:rPr lang="en-GB" dirty="0"/>
              <a:t>LAN is used when everything is located nearby, such as inside one building. This includes a network at home or school. </a:t>
            </a:r>
          </a:p>
        </p:txBody>
      </p:sp>
      <p:pic>
        <p:nvPicPr>
          <p:cNvPr id="11" name="Picture Placeholder 10" descr="A computer network with a globe&#10;&#10;AI-generated content may be incorrect.">
            <a:extLst>
              <a:ext uri="{FF2B5EF4-FFF2-40B4-BE49-F238E27FC236}">
                <a16:creationId xmlns:a16="http://schemas.microsoft.com/office/drawing/2014/main" id="{9CF28887-0578-8D54-C4DC-9CF19B26F0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" t="-1230" r="-671" b="1230"/>
          <a:stretch/>
        </p:blipFill>
        <p:spPr>
          <a:xfrm>
            <a:off x="7488168" y="1117914"/>
            <a:ext cx="2812704" cy="16200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741496B-C68C-A449-C81D-163A71DC9A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94800" y="3045637"/>
            <a:ext cx="5649588" cy="1529290"/>
          </a:xfrm>
        </p:spPr>
        <p:txBody>
          <a:bodyPr/>
          <a:lstStyle/>
          <a:p>
            <a:r>
              <a:rPr lang="en-GB" b="1" dirty="0"/>
              <a:t>WAN</a:t>
            </a:r>
            <a:r>
              <a:rPr lang="en-GB" dirty="0"/>
              <a:t> stands for </a:t>
            </a:r>
            <a:r>
              <a:rPr lang="en-GB" b="1" dirty="0"/>
              <a:t>Wide Area Network</a:t>
            </a:r>
            <a:r>
              <a:rPr lang="en-GB" dirty="0"/>
              <a:t>.</a:t>
            </a:r>
          </a:p>
          <a:p>
            <a:r>
              <a:rPr lang="en-GB" dirty="0"/>
              <a:t>WAN connects networks across larger distances, like from city to city or one country to another.</a:t>
            </a:r>
          </a:p>
        </p:txBody>
      </p:sp>
      <p:pic>
        <p:nvPicPr>
          <p:cNvPr id="13" name="Picture Placeholder 12" descr="A computer network with a globe and servers&#10;&#10;AI-generated content may be incorrect.">
            <a:extLst>
              <a:ext uri="{FF2B5EF4-FFF2-40B4-BE49-F238E27FC236}">
                <a16:creationId xmlns:a16="http://schemas.microsoft.com/office/drawing/2014/main" id="{FA38ED4A-3BCF-DB7B-076C-02C50230860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" r="3413" b="-124"/>
          <a:stretch/>
        </p:blipFill>
        <p:spPr>
          <a:xfrm>
            <a:off x="7488168" y="2955677"/>
            <a:ext cx="2812704" cy="161925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32C091-066C-904C-7F67-C43DF97535BB}"/>
              </a:ext>
            </a:extLst>
          </p:cNvPr>
          <p:cNvSpPr txBox="1"/>
          <p:nvPr/>
        </p:nvSpPr>
        <p:spPr>
          <a:xfrm>
            <a:off x="805070" y="4969565"/>
            <a:ext cx="10654747" cy="82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6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GB" sz="1800" dirty="0">
                <a:solidFill>
                  <a:schemeClr val="accent2"/>
                </a:solidFill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type of network would a school building use? </a:t>
            </a:r>
          </a:p>
          <a:p>
            <a:pPr lvl="0">
              <a:lnSpc>
                <a:spcPct val="116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GB" sz="1800" dirty="0">
                <a:solidFill>
                  <a:schemeClr val="accent2"/>
                </a:solidFill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kind of network is the internet? </a:t>
            </a:r>
            <a:endParaRPr lang="en-GB" sz="18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FEDBA7-BF07-DBD5-15E6-3A14D28F3DCB}"/>
              </a:ext>
            </a:extLst>
          </p:cNvPr>
          <p:cNvSpPr txBox="1"/>
          <p:nvPr/>
        </p:nvSpPr>
        <p:spPr>
          <a:xfrm>
            <a:off x="6983895" y="4989975"/>
            <a:ext cx="4403035" cy="82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6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school building would use a </a:t>
            </a:r>
            <a:r>
              <a:rPr lang="en-GB" sz="1800" b="1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16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internet is a </a:t>
            </a:r>
            <a:r>
              <a:rPr lang="en-GB" sz="1800" b="1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WAN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380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C6FB7-805F-20B6-E8FA-1AF3B751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Home Networks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307EE7-4357-C167-A3D6-A74DC007A07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Many homes have their own </a:t>
            </a:r>
            <a:r>
              <a:rPr lang="en-GB" b="1" dirty="0"/>
              <a:t>LAN (Local Area Network). </a:t>
            </a:r>
          </a:p>
          <a:p>
            <a:endParaRPr lang="en-GB" dirty="0"/>
          </a:p>
          <a:p>
            <a:r>
              <a:rPr lang="en-GB" dirty="0"/>
              <a:t>There may be many different devices around the home connected to the network, usually via a router. </a:t>
            </a:r>
          </a:p>
          <a:p>
            <a:endParaRPr lang="en-GB" dirty="0"/>
          </a:p>
          <a:p>
            <a:r>
              <a:rPr lang="en-GB" dirty="0">
                <a:solidFill>
                  <a:schemeClr val="accent2"/>
                </a:solidFill>
              </a:rPr>
              <a:t>What different devices might be connected to a home LAN? </a:t>
            </a:r>
          </a:p>
          <a:p>
            <a:endParaRPr lang="en-GB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4DD7A43-3D80-B20E-DD78-EBD1415692F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8516" r="54795" b="13812"/>
          <a:stretch/>
        </p:blipFill>
        <p:spPr>
          <a:xfrm>
            <a:off x="6221728" y="1227708"/>
            <a:ext cx="4956812" cy="47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3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D2CD6E6-A4F9-1619-4C9C-7F0900FA7E13}"/>
              </a:ext>
            </a:extLst>
          </p:cNvPr>
          <p:cNvSpPr/>
          <p:nvPr/>
        </p:nvSpPr>
        <p:spPr>
          <a:xfrm>
            <a:off x="4917440" y="2783840"/>
            <a:ext cx="1960880" cy="1779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D18E9E-88B5-35B6-96F1-7BCABC627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5" y="483141"/>
            <a:ext cx="11209905" cy="540000"/>
          </a:xfrm>
        </p:spPr>
        <p:txBody>
          <a:bodyPr/>
          <a:lstStyle/>
          <a:p>
            <a:r>
              <a:rPr lang="en-GB" dirty="0"/>
              <a:t>Home Networks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3AA8BF-D80D-FB80-5F0F-26D7E7F3F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0665" y="2857768"/>
            <a:ext cx="1085595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CBD44E-C147-2775-EA0E-E1EB5EBBF781}"/>
              </a:ext>
            </a:extLst>
          </p:cNvPr>
          <p:cNvSpPr txBox="1"/>
          <p:nvPr/>
        </p:nvSpPr>
        <p:spPr>
          <a:xfrm>
            <a:off x="5170494" y="3982652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Router</a:t>
            </a:r>
          </a:p>
        </p:txBody>
      </p:sp>
      <p:pic>
        <p:nvPicPr>
          <p:cNvPr id="7" name="Picture 6" descr="A computer with a blue screen&#10;&#10;AI-generated content may be incorrect.">
            <a:extLst>
              <a:ext uri="{FF2B5EF4-FFF2-40B4-BE49-F238E27FC236}">
                <a16:creationId xmlns:a16="http://schemas.microsoft.com/office/drawing/2014/main" id="{366898D6-C884-888B-E663-8CA56CC939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0" t="15629" r="13288" b="17447"/>
          <a:stretch/>
        </p:blipFill>
        <p:spPr>
          <a:xfrm>
            <a:off x="2181751" y="1390203"/>
            <a:ext cx="1350000" cy="1080000"/>
          </a:xfrm>
          <a:prstGeom prst="rect">
            <a:avLst/>
          </a:prstGeom>
        </p:spPr>
      </p:pic>
      <p:pic>
        <p:nvPicPr>
          <p:cNvPr id="9" name="Picture 8" descr="A printer with a paper on it&#10;&#10;AI-generated content may be incorrect.">
            <a:extLst>
              <a:ext uri="{FF2B5EF4-FFF2-40B4-BE49-F238E27FC236}">
                <a16:creationId xmlns:a16="http://schemas.microsoft.com/office/drawing/2014/main" id="{290F75E6-6B35-35C0-3023-C475794DD4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2" t="13333" r="19111" b="13186"/>
          <a:stretch/>
        </p:blipFill>
        <p:spPr>
          <a:xfrm>
            <a:off x="2252517" y="3180859"/>
            <a:ext cx="1208468" cy="1080000"/>
          </a:xfrm>
          <a:prstGeom prst="rect">
            <a:avLst/>
          </a:prstGeom>
        </p:spPr>
      </p:pic>
      <p:pic>
        <p:nvPicPr>
          <p:cNvPr id="11" name="Picture 10" descr="A black cell phone with icons&#10;&#10;AI-generated content may be incorrect.">
            <a:extLst>
              <a:ext uri="{FF2B5EF4-FFF2-40B4-BE49-F238E27FC236}">
                <a16:creationId xmlns:a16="http://schemas.microsoft.com/office/drawing/2014/main" id="{417B3086-16C0-13E4-B818-A56A5F4613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595" y="1390203"/>
            <a:ext cx="655194" cy="1080000"/>
          </a:xfrm>
          <a:prstGeom prst="rect">
            <a:avLst/>
          </a:prstGeom>
        </p:spPr>
      </p:pic>
      <p:pic>
        <p:nvPicPr>
          <p:cNvPr id="13" name="Picture 12" descr="A group of screens with different colors&#10;&#10;AI-generated content may be incorrect.">
            <a:extLst>
              <a:ext uri="{FF2B5EF4-FFF2-40B4-BE49-F238E27FC236}">
                <a16:creationId xmlns:a16="http://schemas.microsoft.com/office/drawing/2014/main" id="{ECF4A92C-E140-944F-D67C-FB196E46DA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5" r="5735" b="67995"/>
          <a:stretch/>
        </p:blipFill>
        <p:spPr>
          <a:xfrm>
            <a:off x="8334775" y="3180859"/>
            <a:ext cx="1344036" cy="1080000"/>
          </a:xfrm>
          <a:prstGeom prst="rect">
            <a:avLst/>
          </a:prstGeom>
        </p:spPr>
      </p:pic>
      <p:pic>
        <p:nvPicPr>
          <p:cNvPr id="15" name="Picture 14" descr="A collection of video game controllers and a steering wheel&#10;&#10;AI-generated content may be incorrect.">
            <a:extLst>
              <a:ext uri="{FF2B5EF4-FFF2-40B4-BE49-F238E27FC236}">
                <a16:creationId xmlns:a16="http://schemas.microsoft.com/office/drawing/2014/main" id="{A9297354-3B28-4DC6-3AB1-1C9E9B5185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31" t="36239" r="6732" b="41608"/>
          <a:stretch/>
        </p:blipFill>
        <p:spPr>
          <a:xfrm>
            <a:off x="1958498" y="4971514"/>
            <a:ext cx="2060448" cy="992566"/>
          </a:xfrm>
          <a:prstGeom prst="rect">
            <a:avLst/>
          </a:prstGeom>
        </p:spPr>
      </p:pic>
      <p:pic>
        <p:nvPicPr>
          <p:cNvPr id="17" name="Picture 16" descr="A black speaker with blue lights&#10;&#10;AI-generated content may be incorrect.">
            <a:extLst>
              <a:ext uri="{FF2B5EF4-FFF2-40B4-BE49-F238E27FC236}">
                <a16:creationId xmlns:a16="http://schemas.microsoft.com/office/drawing/2014/main" id="{38FBC010-4BE7-0AFF-3365-5E19333D6B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4" t="9778" r="22447" b="10204"/>
          <a:stretch/>
        </p:blipFill>
        <p:spPr>
          <a:xfrm>
            <a:off x="8606927" y="4841679"/>
            <a:ext cx="607862" cy="1080000"/>
          </a:xfrm>
          <a:prstGeom prst="rect">
            <a:avLst/>
          </a:prstGeom>
        </p:spPr>
      </p:pic>
      <p:pic>
        <p:nvPicPr>
          <p:cNvPr id="19" name="Picture 18" descr="A front and back view of a tablet&#10;&#10;AI-generated content may be incorrect.">
            <a:extLst>
              <a:ext uri="{FF2B5EF4-FFF2-40B4-BE49-F238E27FC236}">
                <a16:creationId xmlns:a16="http://schemas.microsoft.com/office/drawing/2014/main" id="{41E4BD10-8342-1001-861B-A51C05FC15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06"/>
          <a:stretch/>
        </p:blipFill>
        <p:spPr>
          <a:xfrm>
            <a:off x="5486400" y="1172397"/>
            <a:ext cx="768111" cy="1080000"/>
          </a:xfrm>
          <a:prstGeom prst="rect">
            <a:avLst/>
          </a:prstGeom>
        </p:spPr>
      </p:pic>
      <p:pic>
        <p:nvPicPr>
          <p:cNvPr id="21" name="Picture 20" descr="A camera with a bell and a camera lens&#10;&#10;AI-generated content may be incorrect.">
            <a:extLst>
              <a:ext uri="{FF2B5EF4-FFF2-40B4-BE49-F238E27FC236}">
                <a16:creationId xmlns:a16="http://schemas.microsoft.com/office/drawing/2014/main" id="{D65A6275-6121-E78D-3BCC-DD52C326E7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511" b="85244" l="14723" r="43440">
                        <a14:foregroundMark x1="25413" y1="16266" x2="25413" y2="16266"/>
                        <a14:foregroundMark x1="20845" y1="70419" x2="20845" y2="70419"/>
                        <a14:foregroundMark x1="29203" y1="85244" x2="29203" y2="85244"/>
                        <a14:foregroundMark x1="29203" y1="49828" x2="29203" y2="49828"/>
                        <a14:foregroundMark x1="25996" y1="53603" x2="25996" y2="53603"/>
                        <a14:foregroundMark x1="34354" y1="54015" x2="34354" y2="54015"/>
                        <a14:foregroundMark x1="26774" y1="51682" x2="26774" y2="51682"/>
                        <a14:foregroundMark x1="30855" y1="50583" x2="30855" y2="50583"/>
                        <a14:foregroundMark x1="27065" y1="51682" x2="27065" y2="51682"/>
                        <a14:foregroundMark x1="26531" y1="51682" x2="26531" y2="51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1" t="7103" r="52970" b="8716"/>
          <a:stretch/>
        </p:blipFill>
        <p:spPr>
          <a:xfrm>
            <a:off x="5572875" y="4909880"/>
            <a:ext cx="650010" cy="1080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ED72282-38E9-F171-37D3-ABF667191029}"/>
              </a:ext>
            </a:extLst>
          </p:cNvPr>
          <p:cNvSpPr txBox="1"/>
          <p:nvPr/>
        </p:nvSpPr>
        <p:spPr>
          <a:xfrm>
            <a:off x="314135" y="1712397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Laptop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5A35194-F628-4D60-15C0-BBCAB26B9E88}"/>
              </a:ext>
            </a:extLst>
          </p:cNvPr>
          <p:cNvSpPr txBox="1"/>
          <p:nvPr/>
        </p:nvSpPr>
        <p:spPr>
          <a:xfrm>
            <a:off x="287940" y="3580421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Printer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9DAABF-555C-C2C4-607F-AA56B848D148}"/>
              </a:ext>
            </a:extLst>
          </p:cNvPr>
          <p:cNvSpPr txBox="1"/>
          <p:nvPr/>
        </p:nvSpPr>
        <p:spPr>
          <a:xfrm>
            <a:off x="287941" y="5056150"/>
            <a:ext cx="1430149" cy="715089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Games</a:t>
            </a:r>
          </a:p>
          <a:p>
            <a:pPr algn="ctr"/>
            <a:r>
              <a:rPr lang="en-GB" b="1" dirty="0">
                <a:solidFill>
                  <a:schemeClr val="bg1"/>
                </a:solidFill>
              </a:rPr>
              <a:t>Console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530698-6E00-2CB0-4BC8-3D61E969CC5E}"/>
              </a:ext>
            </a:extLst>
          </p:cNvPr>
          <p:cNvSpPr txBox="1"/>
          <p:nvPr/>
        </p:nvSpPr>
        <p:spPr>
          <a:xfrm>
            <a:off x="9852206" y="1725891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882417-E625-28AE-D4E7-2EC88232B36B}"/>
              </a:ext>
            </a:extLst>
          </p:cNvPr>
          <p:cNvSpPr txBox="1"/>
          <p:nvPr/>
        </p:nvSpPr>
        <p:spPr>
          <a:xfrm>
            <a:off x="9852204" y="3488771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Television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C8556A-FD3E-476C-ED02-CB7CD9F19E69}"/>
              </a:ext>
            </a:extLst>
          </p:cNvPr>
          <p:cNvSpPr txBox="1"/>
          <p:nvPr/>
        </p:nvSpPr>
        <p:spPr>
          <a:xfrm>
            <a:off x="9852205" y="5219768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Speaker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0D6219-1F00-A858-D4D7-BB72045D276E}"/>
              </a:ext>
            </a:extLst>
          </p:cNvPr>
          <p:cNvSpPr txBox="1"/>
          <p:nvPr/>
        </p:nvSpPr>
        <p:spPr>
          <a:xfrm>
            <a:off x="5170493" y="6008964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Doorbell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CFE37A-56BE-A171-25E0-B7BFE3985BF6}"/>
              </a:ext>
            </a:extLst>
          </p:cNvPr>
          <p:cNvSpPr txBox="1"/>
          <p:nvPr/>
        </p:nvSpPr>
        <p:spPr>
          <a:xfrm>
            <a:off x="5155380" y="685341"/>
            <a:ext cx="1430149" cy="40862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Tablet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9DA8117-ED96-4CD6-AEC5-3520600F30E6}"/>
              </a:ext>
            </a:extLst>
          </p:cNvPr>
          <p:cNvCxnSpPr/>
          <p:nvPr/>
        </p:nvCxnSpPr>
        <p:spPr>
          <a:xfrm>
            <a:off x="3616960" y="2470203"/>
            <a:ext cx="1658493" cy="958797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C909EF6-3FB8-7633-8037-ACDE31178664}"/>
              </a:ext>
            </a:extLst>
          </p:cNvPr>
          <p:cNvCxnSpPr>
            <a:cxnSpLocks/>
          </p:cNvCxnSpPr>
          <p:nvPr/>
        </p:nvCxnSpPr>
        <p:spPr>
          <a:xfrm>
            <a:off x="3546194" y="3846442"/>
            <a:ext cx="1472265" cy="30724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E0782B3-F47D-7C4D-DB4E-4A9822049FD0}"/>
              </a:ext>
            </a:extLst>
          </p:cNvPr>
          <p:cNvCxnSpPr>
            <a:cxnSpLocks/>
          </p:cNvCxnSpPr>
          <p:nvPr/>
        </p:nvCxnSpPr>
        <p:spPr>
          <a:xfrm flipV="1">
            <a:off x="4018946" y="4475330"/>
            <a:ext cx="1123942" cy="906349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B79A51C-EBBB-169E-2919-7ACDFC807315}"/>
              </a:ext>
            </a:extLst>
          </p:cNvPr>
          <p:cNvCxnSpPr/>
          <p:nvPr/>
        </p:nvCxnSpPr>
        <p:spPr>
          <a:xfrm>
            <a:off x="6786868" y="4418137"/>
            <a:ext cx="1658493" cy="958797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FA671CE-0EC5-3DD9-B8EC-465EFBA43B9C}"/>
              </a:ext>
            </a:extLst>
          </p:cNvPr>
          <p:cNvCxnSpPr>
            <a:cxnSpLocks/>
          </p:cNvCxnSpPr>
          <p:nvPr/>
        </p:nvCxnSpPr>
        <p:spPr>
          <a:xfrm flipV="1">
            <a:off x="6811578" y="3846442"/>
            <a:ext cx="1523197" cy="1276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FF606E2-A52E-434E-C46A-CBDA6093FB50}"/>
              </a:ext>
            </a:extLst>
          </p:cNvPr>
          <p:cNvCxnSpPr>
            <a:cxnSpLocks/>
          </p:cNvCxnSpPr>
          <p:nvPr/>
        </p:nvCxnSpPr>
        <p:spPr>
          <a:xfrm flipV="1">
            <a:off x="6575933" y="2221953"/>
            <a:ext cx="2030994" cy="1158748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F63CED4-5AB9-9CC8-2A95-D8D4D0CEF7C7}"/>
              </a:ext>
            </a:extLst>
          </p:cNvPr>
          <p:cNvCxnSpPr>
            <a:cxnSpLocks/>
            <a:stCxn id="19" idx="2"/>
            <a:endCxn id="4" idx="0"/>
          </p:cNvCxnSpPr>
          <p:nvPr/>
        </p:nvCxnSpPr>
        <p:spPr>
          <a:xfrm>
            <a:off x="5870456" y="2252397"/>
            <a:ext cx="3007" cy="605371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42CA447A-8FCF-CB4A-DBA0-7C0BB24B177A}"/>
              </a:ext>
            </a:extLst>
          </p:cNvPr>
          <p:cNvCxnSpPr>
            <a:cxnSpLocks/>
          </p:cNvCxnSpPr>
          <p:nvPr/>
        </p:nvCxnSpPr>
        <p:spPr>
          <a:xfrm>
            <a:off x="5864046" y="4388496"/>
            <a:ext cx="3007" cy="605371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98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1E5E5-A8B4-6A13-5D45-8789086F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Internet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5E6DEF-5A88-E869-0337-4779B353B40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GB" dirty="0"/>
              <a:t>The internet is the world’s biggest </a:t>
            </a:r>
            <a:r>
              <a:rPr lang="en-GB" b="1" dirty="0"/>
              <a:t>WAN</a:t>
            </a:r>
            <a:r>
              <a:rPr lang="en-GB" dirty="0"/>
              <a:t>. </a:t>
            </a:r>
          </a:p>
          <a:p>
            <a:pPr>
              <a:spcBef>
                <a:spcPts val="1800"/>
              </a:spcBef>
            </a:pPr>
            <a:r>
              <a:rPr lang="en-GB" dirty="0"/>
              <a:t>It connects millions of smaller networks using cables, satellites, undersea cables, and radio waves.</a:t>
            </a:r>
          </a:p>
          <a:p>
            <a:pPr>
              <a:spcBef>
                <a:spcPts val="1800"/>
              </a:spcBef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internet allows people to access websites, send emails, stream videos, and more. </a:t>
            </a:r>
            <a:endParaRPr lang="en-GB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one person owns the internet – it is a shared resource that many companies and governments help maintain.</a:t>
            </a:r>
            <a:endParaRPr lang="en-GB" sz="18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Placeholder 6" descr="A world map with different devices&#10;&#10;AI-generated content may be incorrect.">
            <a:extLst>
              <a:ext uri="{FF2B5EF4-FFF2-40B4-BE49-F238E27FC236}">
                <a16:creationId xmlns:a16="http://schemas.microsoft.com/office/drawing/2014/main" id="{B91A8CDC-A730-B6EA-FE37-97FBD217C5A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6" b="17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31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E2CE7A2-0930-4ACA-4932-726F13231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461963"/>
            <a:ext cx="11210925" cy="541337"/>
          </a:xfrm>
        </p:spPr>
        <p:txBody>
          <a:bodyPr/>
          <a:lstStyle/>
          <a:p>
            <a:r>
              <a:rPr lang="en-GB" dirty="0"/>
              <a:t>Wired and Wireless Connections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2D89DCF-247B-A028-1B33-7DF9A6AA8215}"/>
              </a:ext>
            </a:extLst>
          </p:cNvPr>
          <p:cNvSpPr txBox="1">
            <a:spLocks/>
          </p:cNvSpPr>
          <p:nvPr/>
        </p:nvSpPr>
        <p:spPr>
          <a:xfrm>
            <a:off x="490538" y="1245871"/>
            <a:ext cx="11188570" cy="1009990"/>
          </a:xfrm>
          <a:prstGeom prst="rect">
            <a:avLst/>
          </a:prstGeom>
          <a:solidFill>
            <a:srgbClr val="E8E8E7"/>
          </a:solidFill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Connections to a network, LAN or WAN, can be </a:t>
            </a:r>
            <a:r>
              <a:rPr lang="en-GB" b="1" dirty="0"/>
              <a:t>wired</a:t>
            </a:r>
            <a:r>
              <a:rPr lang="en-GB" dirty="0"/>
              <a:t> or </a:t>
            </a:r>
            <a:r>
              <a:rPr lang="en-GB" b="1" dirty="0"/>
              <a:t>wireless</a:t>
            </a:r>
            <a:r>
              <a:rPr lang="en-GB" dirty="0"/>
              <a:t>. </a:t>
            </a:r>
          </a:p>
          <a:p>
            <a:r>
              <a:rPr lang="en-GB" dirty="0">
                <a:solidFill>
                  <a:schemeClr val="accent2"/>
                </a:solidFill>
              </a:rPr>
              <a:t>What is the difference between a wired and wireless connection?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A72C1B9-8BFD-868B-C318-C0482036193F}"/>
              </a:ext>
            </a:extLst>
          </p:cNvPr>
          <p:cNvSpPr txBox="1">
            <a:spLocks/>
          </p:cNvSpPr>
          <p:nvPr/>
        </p:nvSpPr>
        <p:spPr>
          <a:xfrm>
            <a:off x="490538" y="2422511"/>
            <a:ext cx="6249997" cy="1840895"/>
          </a:xfrm>
          <a:prstGeom prst="rect">
            <a:avLst/>
          </a:prstGeom>
          <a:solidFill>
            <a:srgbClr val="E8E8E7"/>
          </a:solidFill>
        </p:spPr>
        <p:txBody>
          <a:bodyPr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sz="1800" b="1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wired connection </a:t>
            </a: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uses ethernet cables which plug into devices. </a:t>
            </a:r>
          </a:p>
          <a:p>
            <a:pPr marL="0" indent="0">
              <a:buNone/>
            </a:pP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wired connection gives a strong and fast signal, but the device must stay plugged in with a cable the whole time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032B578-9C69-4613-9AF0-76DC034CCB67}"/>
              </a:ext>
            </a:extLst>
          </p:cNvPr>
          <p:cNvSpPr txBox="1">
            <a:spLocks/>
          </p:cNvSpPr>
          <p:nvPr/>
        </p:nvSpPr>
        <p:spPr>
          <a:xfrm>
            <a:off x="490538" y="4430056"/>
            <a:ext cx="6249997" cy="1840895"/>
          </a:xfrm>
          <a:prstGeom prst="rect">
            <a:avLst/>
          </a:prstGeom>
          <a:solidFill>
            <a:srgbClr val="E8E8E7"/>
          </a:solidFill>
        </p:spPr>
        <p:txBody>
          <a:bodyPr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sz="1800" b="1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wireless connection</a:t>
            </a: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called Wi-Fi, lets devices connect to the internet without cables. </a:t>
            </a:r>
          </a:p>
          <a:p>
            <a:pPr marL="0" indent="0">
              <a:buNone/>
            </a:pPr>
            <a:r>
              <a:rPr lang="en-GB" sz="1800" dirty="0"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gives more freedom to move around, as you don’t need to be connected to a wire. </a:t>
            </a:r>
            <a:endParaRPr lang="en-GB" sz="1800" dirty="0"/>
          </a:p>
        </p:txBody>
      </p:sp>
      <p:pic>
        <p:nvPicPr>
          <p:cNvPr id="10" name="Picture 9" descr="A black and white computer cable&#10;&#10;AI-generated content may be incorrect.">
            <a:extLst>
              <a:ext uri="{FF2B5EF4-FFF2-40B4-BE49-F238E27FC236}">
                <a16:creationId xmlns:a16="http://schemas.microsoft.com/office/drawing/2014/main" id="{FBA4F804-DD37-21A4-CE34-F7EC95C8D1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" b="4019"/>
          <a:stretch/>
        </p:blipFill>
        <p:spPr>
          <a:xfrm>
            <a:off x="8043402" y="2532959"/>
            <a:ext cx="1926747" cy="1620001"/>
          </a:xfrm>
          <a:prstGeom prst="rect">
            <a:avLst/>
          </a:prstGeom>
        </p:spPr>
      </p:pic>
      <p:pic>
        <p:nvPicPr>
          <p:cNvPr id="11" name="Picture 10" descr="A black wifi symbol&#10;&#10;AI-generated content may be incorrect.">
            <a:extLst>
              <a:ext uri="{FF2B5EF4-FFF2-40B4-BE49-F238E27FC236}">
                <a16:creationId xmlns:a16="http://schemas.microsoft.com/office/drawing/2014/main" id="{B297B01C-F46F-3C5A-F51C-0D3031734B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7" t="18058" r="9762" b="17857"/>
          <a:stretch/>
        </p:blipFill>
        <p:spPr>
          <a:xfrm>
            <a:off x="8043402" y="4318545"/>
            <a:ext cx="200717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4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177E1-04BE-E84D-7596-BF00B17D0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Wired and Wireless Connections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6404DE-70F7-6357-2615-FE8F2875616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69206" y="1275347"/>
            <a:ext cx="5235600" cy="4632157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b="1" dirty="0"/>
              <a:t>Wired Connection</a:t>
            </a:r>
          </a:p>
          <a:p>
            <a:r>
              <a:rPr lang="en-GB" dirty="0"/>
              <a:t>Advantages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Usually faster than Wi-Fi, so websites, games, and videos load quickly.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The signal is stronger and doesn't cut out as easily, even if lots of people are using it at once.</a:t>
            </a:r>
          </a:p>
          <a:p>
            <a:r>
              <a:rPr lang="en-GB" dirty="0"/>
              <a:t>Disadvantages 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Must keep your computer or device close to the wire, so you can’t move around the room easily.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Wires can make a mess and can be tricky to set up, especially if you have more than one device.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42767E-9FAE-FB20-E39D-7340FCB047D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87196" y="1275346"/>
            <a:ext cx="5235599" cy="4632157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b="1" dirty="0"/>
              <a:t>Wireless Connection</a:t>
            </a:r>
          </a:p>
          <a:p>
            <a:r>
              <a:rPr lang="en-GB" dirty="0"/>
              <a:t>Advantages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You don’t need to plug in a wire, so you can use the internet anywhere in the house or classroom.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No cables means everything looks tidier, and it’s easier to set up.</a:t>
            </a:r>
          </a:p>
          <a:p>
            <a:r>
              <a:rPr lang="en-GB" dirty="0"/>
              <a:t>Disadvantages 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Sometimes the internet can be slower or stop working if the signal is weak or lots of people are using it.</a:t>
            </a:r>
          </a:p>
          <a:p>
            <a:pPr marL="285750" indent="-285750">
              <a:buBlip>
                <a:blip r:embed="rId2"/>
              </a:buBlip>
            </a:pPr>
            <a:r>
              <a:rPr lang="en-GB" dirty="0"/>
              <a:t>If the Wi-Fi isn’t protected properly, other people nearby might be able to try and connect to it.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640AA3-365B-8C88-2B8D-13F30F3BD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24" b="94118" l="8333" r="91667">
                        <a14:foregroundMark x1="11111" y1="60294" x2="11111" y2="60294"/>
                        <a14:foregroundMark x1="38889" y1="95588" x2="38889" y2="95588"/>
                        <a14:foregroundMark x1="91667" y1="23529" x2="91667" y2="235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7630" y="1717397"/>
            <a:ext cx="390673" cy="3689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EA7368-745A-80FD-08B5-2C64B70C3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24" b="94118" l="8333" r="91667">
                        <a14:foregroundMark x1="11111" y1="60294" x2="11111" y2="60294"/>
                        <a14:foregroundMark x1="38889" y1="95588" x2="38889" y2="95588"/>
                        <a14:foregroundMark x1="91667" y1="23529" x2="91667" y2="235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6787" y="1716377"/>
            <a:ext cx="391753" cy="369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E2336CD-32CD-8C19-DCA9-DF1F84D18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696" b="92754" l="9722" r="88889">
                        <a14:foregroundMark x1="51389" y1="46377" x2="51389" y2="46377"/>
                        <a14:foregroundMark x1="33333" y1="59420" x2="33333" y2="59420"/>
                        <a14:foregroundMark x1="38889" y1="27536" x2="38889" y2="27536"/>
                        <a14:foregroundMark x1="27778" y1="27536" x2="27778" y2="27536"/>
                        <a14:foregroundMark x1="15278" y1="17391" x2="15278" y2="17391"/>
                        <a14:foregroundMark x1="11111" y1="20290" x2="11111" y2="20290"/>
                        <a14:foregroundMark x1="29167" y1="39130" x2="29167" y2="39130"/>
                        <a14:foregroundMark x1="47222" y1="50725" x2="47222" y2="50725"/>
                        <a14:foregroundMark x1="47222" y1="50725" x2="70833" y2="72464"/>
                        <a14:foregroundMark x1="79167" y1="79710" x2="86111" y2="92754"/>
                        <a14:foregroundMark x1="88889" y1="17391" x2="11111" y2="913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0220" y="3627966"/>
            <a:ext cx="385011" cy="3689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3D1AEF-6538-01CA-F2A4-5DEE9BA9B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696" b="92754" l="9722" r="88889">
                        <a14:foregroundMark x1="51389" y1="46377" x2="51389" y2="46377"/>
                        <a14:foregroundMark x1="33333" y1="59420" x2="33333" y2="59420"/>
                        <a14:foregroundMark x1="38889" y1="27536" x2="38889" y2="27536"/>
                        <a14:foregroundMark x1="27778" y1="27536" x2="27778" y2="27536"/>
                        <a14:foregroundMark x1="15278" y1="17391" x2="15278" y2="17391"/>
                        <a14:foregroundMark x1="11111" y1="20290" x2="11111" y2="20290"/>
                        <a14:foregroundMark x1="29167" y1="39130" x2="29167" y2="39130"/>
                        <a14:foregroundMark x1="47222" y1="50725" x2="47222" y2="50725"/>
                        <a14:foregroundMark x1="47222" y1="50725" x2="70833" y2="72464"/>
                        <a14:foregroundMark x1="79167" y1="79710" x2="86111" y2="92754"/>
                        <a14:foregroundMark x1="88889" y1="17391" x2="11111" y2="913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3715" y="3621505"/>
            <a:ext cx="391753" cy="37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71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86FF4-6E75-AB51-8197-F9DFE14D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 LAN Connects to a WAN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A856A2-A037-767B-3162-0C544DAF33B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05928" y="1353438"/>
            <a:ext cx="4616067" cy="4431542"/>
          </a:xfrm>
        </p:spPr>
        <p:txBody>
          <a:bodyPr/>
          <a:lstStyle/>
          <a:p>
            <a:r>
              <a:rPr lang="en-GB" dirty="0"/>
              <a:t>A </a:t>
            </a:r>
            <a:r>
              <a:rPr lang="en-GB" b="1" dirty="0"/>
              <a:t>LAN</a:t>
            </a:r>
            <a:r>
              <a:rPr lang="en-GB" dirty="0"/>
              <a:t> is a small network in one location, like a school or home.</a:t>
            </a:r>
          </a:p>
          <a:p>
            <a:endParaRPr lang="en-GB" dirty="0"/>
          </a:p>
          <a:p>
            <a:r>
              <a:rPr lang="en-GB" dirty="0"/>
              <a:t>When people in different places want to talk to each other, play games, or send messages, those </a:t>
            </a:r>
            <a:r>
              <a:rPr lang="en-GB" b="1" dirty="0"/>
              <a:t>LANs</a:t>
            </a:r>
            <a:r>
              <a:rPr lang="en-GB" dirty="0"/>
              <a:t> need to be connected to something bigger</a:t>
            </a:r>
            <a:r>
              <a:rPr lang="en-GB" b="1" dirty="0"/>
              <a:t>.</a:t>
            </a:r>
          </a:p>
          <a:p>
            <a:endParaRPr lang="en-GB" b="1" dirty="0"/>
          </a:p>
          <a:p>
            <a:r>
              <a:rPr lang="en-GB" dirty="0"/>
              <a:t>A </a:t>
            </a:r>
            <a:r>
              <a:rPr lang="en-GB" b="1" dirty="0"/>
              <a:t>WAN</a:t>
            </a:r>
            <a:r>
              <a:rPr lang="en-GB" dirty="0"/>
              <a:t> (like the internet) connects lots of different </a:t>
            </a:r>
            <a:r>
              <a:rPr lang="en-GB" b="1" dirty="0"/>
              <a:t>LANs</a:t>
            </a:r>
            <a:r>
              <a:rPr lang="en-GB" dirty="0"/>
              <a:t> together so they can share information, even if they’re far apart.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0E10B9E-0257-6A8C-85F8-AD5ECABA8C2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66" b="466"/>
          <a:stretch/>
        </p:blipFill>
        <p:spPr/>
      </p:pic>
    </p:spTree>
    <p:extLst>
      <p:ext uri="{BB962C8B-B14F-4D97-AF65-F5344CB8AC3E}">
        <p14:creationId xmlns:p14="http://schemas.microsoft.com/office/powerpoint/2010/main" val="44107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E05F1-D189-B78A-7617-86EFBE8D5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a LAN Connects to a WAN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3A3FB3-C5FC-398B-44E8-89C1D4A1CE6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5580" y="1218540"/>
            <a:ext cx="10860833" cy="1435757"/>
          </a:xfrm>
        </p:spPr>
        <p:txBody>
          <a:bodyPr>
            <a:normAutofit/>
          </a:bodyPr>
          <a:lstStyle/>
          <a:p>
            <a:r>
              <a:rPr lang="en-GB" dirty="0"/>
              <a:t>At home, your games console connects to the LAN via a router. </a:t>
            </a:r>
          </a:p>
          <a:p>
            <a:r>
              <a:rPr lang="en-GB" dirty="0"/>
              <a:t>When you play online, your LAN connects to a WAN (the internet) to reach someone else’s LAN.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BAE867-60E0-2D6D-410E-49FEB4486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082" y="2910209"/>
            <a:ext cx="7361827" cy="348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81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Be the Network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D6E1A8D9-FC32-038F-4CE3-81095D6729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5843" r="5843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dirty="0"/>
              <a:t>Divide into groups of five and spread out on tables around the room. Each group can be labelled as a </a:t>
            </a:r>
            <a:r>
              <a:rPr lang="en-GB" b="1" dirty="0"/>
              <a:t>LAN</a:t>
            </a:r>
            <a:r>
              <a:rPr lang="en-GB" dirty="0"/>
              <a:t>.</a:t>
            </a:r>
          </a:p>
          <a:p>
            <a:pPr>
              <a:spcAft>
                <a:spcPts val="1200"/>
              </a:spcAft>
            </a:pPr>
            <a:r>
              <a:rPr lang="en-GB" dirty="0"/>
              <a:t>In each group you need a person to be each of the following: ‘</a:t>
            </a:r>
            <a:r>
              <a:rPr lang="en-GB" b="1" dirty="0"/>
              <a:t>L</a:t>
            </a:r>
            <a:r>
              <a:rPr lang="fr-FR" b="1" dirty="0"/>
              <a:t>aptop</a:t>
            </a:r>
            <a:r>
              <a:rPr lang="fr-FR" dirty="0"/>
              <a:t>’, ‘</a:t>
            </a:r>
            <a:r>
              <a:rPr lang="fr-FR" b="1" dirty="0"/>
              <a:t>Printer</a:t>
            </a:r>
            <a:r>
              <a:rPr lang="fr-FR" dirty="0"/>
              <a:t>’, ‘</a:t>
            </a:r>
            <a:r>
              <a:rPr lang="fr-FR" b="1" dirty="0"/>
              <a:t>Router</a:t>
            </a:r>
            <a:r>
              <a:rPr lang="fr-FR" dirty="0"/>
              <a:t>’, ‘</a:t>
            </a:r>
            <a:r>
              <a:rPr lang="fr-FR" b="1" dirty="0"/>
              <a:t>Games Console</a:t>
            </a:r>
            <a:r>
              <a:rPr lang="fr-FR" dirty="0"/>
              <a:t>’ and ‘</a:t>
            </a:r>
            <a:r>
              <a:rPr lang="fr-FR" b="1" dirty="0"/>
              <a:t>Tablet</a:t>
            </a:r>
            <a:r>
              <a:rPr lang="fr-FR" dirty="0"/>
              <a:t>’ and one tennis ball. </a:t>
            </a:r>
          </a:p>
          <a:p>
            <a:r>
              <a:rPr lang="en-GB" dirty="0"/>
              <a:t>Each person should have a </a:t>
            </a:r>
            <a:r>
              <a:rPr lang="en-GB" dirty="0">
                <a:hlinkClick r:id="rId2"/>
              </a:rPr>
              <a:t>label</a:t>
            </a:r>
            <a:r>
              <a:rPr lang="en-GB" dirty="0"/>
              <a:t> showing their role (e.g. Laptop, Printer).</a:t>
            </a:r>
          </a:p>
          <a:p>
            <a:r>
              <a:rPr lang="fr-FR" dirty="0"/>
              <a:t>One person needs to stand in the middle of the room with the label ‘</a:t>
            </a:r>
            <a:r>
              <a:rPr lang="fr-FR" b="1" dirty="0"/>
              <a:t>Internet</a:t>
            </a:r>
            <a:r>
              <a:rPr lang="fr-FR" dirty="0"/>
              <a:t>’.</a:t>
            </a:r>
          </a:p>
          <a:p>
            <a:pPr>
              <a:spcAft>
                <a:spcPts val="1200"/>
              </a:spcAft>
            </a:pPr>
            <a:r>
              <a:rPr lang="fr-FR" dirty="0"/>
              <a:t>The tennis balls represent ‘Data </a:t>
            </a:r>
            <a:r>
              <a:rPr lang="fr-FR" dirty="0" err="1"/>
              <a:t>Packets</a:t>
            </a:r>
            <a:r>
              <a:rPr lang="fr-FR" dirty="0"/>
              <a:t>’.</a:t>
            </a:r>
          </a:p>
          <a:p>
            <a:r>
              <a:rPr lang="fr-FR" dirty="0"/>
              <a:t>On the next slide are scenarios about data travelling around networks. Pass the tennis balls to show how the data packet passes through the LAN and WAN. </a:t>
            </a:r>
          </a:p>
        </p:txBody>
      </p:sp>
    </p:spTree>
    <p:extLst>
      <p:ext uri="{BB962C8B-B14F-4D97-AF65-F5344CB8AC3E}">
        <p14:creationId xmlns:p14="http://schemas.microsoft.com/office/powerpoint/2010/main" val="3738951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99741-94A0-6D95-3475-088A81F0C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Be the Network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D1C884-0B91-3BC1-512B-95F21C73A431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097669676"/>
              </p:ext>
            </p:extLst>
          </p:nvPr>
        </p:nvGraphicFramePr>
        <p:xfrm>
          <a:off x="491044" y="1126271"/>
          <a:ext cx="11466493" cy="4835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7668">
                  <a:extLst>
                    <a:ext uri="{9D8B030D-6E8A-4147-A177-3AD203B41FA5}">
                      <a16:colId xmlns:a16="http://schemas.microsoft.com/office/drawing/2014/main" val="2114174244"/>
                    </a:ext>
                  </a:extLst>
                </a:gridCol>
                <a:gridCol w="214025">
                  <a:extLst>
                    <a:ext uri="{9D8B030D-6E8A-4147-A177-3AD203B41FA5}">
                      <a16:colId xmlns:a16="http://schemas.microsoft.com/office/drawing/2014/main" val="888910850"/>
                    </a:ext>
                  </a:extLst>
                </a:gridCol>
                <a:gridCol w="6504800">
                  <a:extLst>
                    <a:ext uri="{9D8B030D-6E8A-4147-A177-3AD203B41FA5}">
                      <a16:colId xmlns:a16="http://schemas.microsoft.com/office/drawing/2014/main" val="1952297902"/>
                    </a:ext>
                  </a:extLst>
                </a:gridCol>
              </a:tblGrid>
              <a:tr h="576000">
                <a:tc gridSpan="3"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Use the tennis ball to show how the data packets travel through the different LAN and WAN.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627282"/>
                  </a:ext>
                </a:extLst>
              </a:tr>
              <a:tr h="13774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33013"/>
                  </a:ext>
                </a:extLst>
              </a:tr>
              <a:tr h="3724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/>
                        <a:t>Scenario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Route Travelled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637359"/>
                  </a:ext>
                </a:extLst>
              </a:tr>
              <a:tr h="1683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5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5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056237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680897"/>
                  </a:ext>
                </a:extLst>
              </a:tr>
              <a:tr h="137740"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7339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113301"/>
                  </a:ext>
                </a:extLst>
              </a:tr>
              <a:tr h="137740"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9291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907204"/>
                  </a:ext>
                </a:extLst>
              </a:tr>
              <a:tr h="137740"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3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1161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33432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EBBA59B-61F0-7DC6-C4D0-C760C02D1F3B}"/>
              </a:ext>
            </a:extLst>
          </p:cNvPr>
          <p:cNvSpPr txBox="1"/>
          <p:nvPr/>
        </p:nvSpPr>
        <p:spPr>
          <a:xfrm>
            <a:off x="491041" y="2448314"/>
            <a:ext cx="4725725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Printing a picture from the laptop in your bedroom to the printer downstairs.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7299F5-D5C0-E15D-1A97-166EB0CF74F3}"/>
              </a:ext>
            </a:extLst>
          </p:cNvPr>
          <p:cNvSpPr txBox="1"/>
          <p:nvPr/>
        </p:nvSpPr>
        <p:spPr>
          <a:xfrm>
            <a:off x="491041" y="3364530"/>
            <a:ext cx="472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Sending a photograph from a tablet at home to one in another city.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F36893-DDD0-FD02-B71F-AC6609C4F665}"/>
              </a:ext>
            </a:extLst>
          </p:cNvPr>
          <p:cNvSpPr txBox="1"/>
          <p:nvPr/>
        </p:nvSpPr>
        <p:spPr>
          <a:xfrm>
            <a:off x="491041" y="4303259"/>
            <a:ext cx="472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Video calling from a tablet in one house to a laptop in another house.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8C4EE9-A362-9CC1-1B03-A01847415C66}"/>
              </a:ext>
            </a:extLst>
          </p:cNvPr>
          <p:cNvSpPr txBox="1"/>
          <p:nvPr/>
        </p:nvSpPr>
        <p:spPr>
          <a:xfrm>
            <a:off x="491041" y="5241988"/>
            <a:ext cx="4725725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Playing a multiplayer game on the games console with a friend in another house.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6E2ECE-8996-A737-7FF5-E61161E85DD2}"/>
              </a:ext>
            </a:extLst>
          </p:cNvPr>
          <p:cNvSpPr txBox="1"/>
          <p:nvPr/>
        </p:nvSpPr>
        <p:spPr>
          <a:xfrm>
            <a:off x="5486400" y="2623648"/>
            <a:ext cx="6480000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GB" dirty="0"/>
              <a:t>Laptop </a:t>
            </a:r>
            <a:r>
              <a:rPr lang="en-GB" dirty="0">
                <a:solidFill>
                  <a:srgbClr val="8E24AA"/>
                </a:solidFill>
              </a:rPr>
              <a:t>→</a:t>
            </a:r>
            <a:r>
              <a:rPr lang="en-GB" dirty="0"/>
              <a:t> Router </a:t>
            </a:r>
            <a:r>
              <a:rPr lang="en-GB" dirty="0">
                <a:solidFill>
                  <a:srgbClr val="8E24AA"/>
                </a:solidFill>
              </a:rPr>
              <a:t>→</a:t>
            </a:r>
            <a:r>
              <a:rPr lang="en-GB" dirty="0"/>
              <a:t> Printer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DDA1E5-06A3-CE82-97E0-FE73CDEEEF84}"/>
              </a:ext>
            </a:extLst>
          </p:cNvPr>
          <p:cNvSpPr txBox="1"/>
          <p:nvPr/>
        </p:nvSpPr>
        <p:spPr>
          <a:xfrm>
            <a:off x="5477537" y="3539863"/>
            <a:ext cx="6480000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fr-FR" dirty="0"/>
              <a:t>Tablet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Router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Internet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Router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Tablet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027BA7-B524-E530-ECC0-61852231B680}"/>
              </a:ext>
            </a:extLst>
          </p:cNvPr>
          <p:cNvSpPr txBox="1"/>
          <p:nvPr/>
        </p:nvSpPr>
        <p:spPr>
          <a:xfrm>
            <a:off x="5477537" y="4441758"/>
            <a:ext cx="6480000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fr-FR" dirty="0"/>
              <a:t>Tablet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Router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Internet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Router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Laptop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FCECBB-AEEB-109A-7F60-121EC715CAED}"/>
              </a:ext>
            </a:extLst>
          </p:cNvPr>
          <p:cNvSpPr txBox="1"/>
          <p:nvPr/>
        </p:nvSpPr>
        <p:spPr>
          <a:xfrm>
            <a:off x="5477537" y="5241988"/>
            <a:ext cx="648000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fr-FR" dirty="0"/>
              <a:t>Games Console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Router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Internet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Router </a:t>
            </a:r>
            <a:r>
              <a:rPr lang="fr-FR" dirty="0">
                <a:solidFill>
                  <a:srgbClr val="8E24AA"/>
                </a:solidFill>
              </a:rPr>
              <a:t>→</a:t>
            </a:r>
            <a:r>
              <a:rPr lang="fr-FR" dirty="0"/>
              <a:t> Games Console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08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understand what a computer network is and identify examples of networks at home, school and in the wider world.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F7463-F950-E3E7-DD8D-4203975DC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D400C-20D5-3B78-629B-978ECDE55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Extension</a:t>
            </a:r>
            <a:endParaRPr lang="en-GB" dirty="0"/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4A2ABECE-361A-D014-1824-43AE5D0E43C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1" r="27081"/>
          <a:stretch>
            <a:fillRect/>
          </a:stretch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81C9B0-A704-F90B-A157-C692F4965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Open the quiz </a:t>
            </a:r>
            <a:r>
              <a:rPr lang="fr-FR" b="1" dirty="0">
                <a:hlinkClick r:id="rId2"/>
              </a:rPr>
              <a:t>Network Types</a:t>
            </a:r>
            <a:r>
              <a:rPr lang="fr-FR" dirty="0"/>
              <a:t> from </a:t>
            </a:r>
            <a:r>
              <a:rPr lang="fr-FR" dirty="0" err="1"/>
              <a:t>your</a:t>
            </a:r>
            <a:r>
              <a:rPr lang="fr-FR" dirty="0"/>
              <a:t> 2Dos.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Read each description and decide if it describes a LAN or WAN.</a:t>
            </a:r>
          </a:p>
        </p:txBody>
      </p:sp>
    </p:spTree>
    <p:extLst>
      <p:ext uri="{BB962C8B-B14F-4D97-AF65-F5344CB8AC3E}">
        <p14:creationId xmlns:p14="http://schemas.microsoft.com/office/powerpoint/2010/main" val="326786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4" y="1216916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600" b="1" dirty="0">
                <a:solidFill>
                  <a:schemeClr val="bg1"/>
                </a:solidFill>
              </a:rPr>
              <a:t>WAN (Wide Area Network): </a:t>
            </a:r>
            <a:r>
              <a:rPr lang="en-GB" sz="2600" dirty="0">
                <a:solidFill>
                  <a:schemeClr val="bg1"/>
                </a:solidFill>
              </a:rPr>
              <a:t>A network that covers a large area, like the internet.</a:t>
            </a: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8280950" y="1206121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WAN </a:t>
            </a:r>
          </a:p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(Wide Area Network)</a:t>
            </a:r>
          </a:p>
        </p:txBody>
      </p:sp>
      <p:sp>
        <p:nvSpPr>
          <p:cNvPr id="6" name="back bottom left">
            <a:extLst>
              <a:ext uri="{FF2B5EF4-FFF2-40B4-BE49-F238E27FC236}">
                <a16:creationId xmlns:a16="http://schemas.microsoft.com/office/drawing/2014/main" id="{2A644A48-A438-FBDD-A1E9-15F7543709FB}"/>
              </a:ext>
            </a:extLst>
          </p:cNvPr>
          <p:cNvSpPr txBox="1"/>
          <p:nvPr/>
        </p:nvSpPr>
        <p:spPr>
          <a:xfrm>
            <a:off x="491046" y="3679531"/>
            <a:ext cx="3419999" cy="2158653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Router: </a:t>
            </a:r>
            <a:r>
              <a:rPr lang="en-GB" sz="2400" dirty="0">
                <a:solidFill>
                  <a:schemeClr val="bg1"/>
                </a:solidFill>
              </a:rPr>
              <a:t>A device that connects different networks together and allows devices to communicate.</a:t>
            </a:r>
          </a:p>
        </p:txBody>
      </p:sp>
      <p:sp>
        <p:nvSpPr>
          <p:cNvPr id="31" name="front bottom left">
            <a:extLst>
              <a:ext uri="{FF2B5EF4-FFF2-40B4-BE49-F238E27FC236}">
                <a16:creationId xmlns:a16="http://schemas.microsoft.com/office/drawing/2014/main" id="{1C03351C-FEAB-4AD6-8095-1AB56078A36E}"/>
              </a:ext>
            </a:extLst>
          </p:cNvPr>
          <p:cNvSpPr txBox="1"/>
          <p:nvPr/>
        </p:nvSpPr>
        <p:spPr>
          <a:xfrm>
            <a:off x="491042" y="3688559"/>
            <a:ext cx="3420000" cy="2157465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rgbClr val="BA68C8"/>
                </a:solidFill>
                <a:latin typeface="Nunito" pitchFamily="2" charset="0"/>
              </a:rPr>
              <a:t>Router</a:t>
            </a:r>
            <a:endParaRPr lang="en-GB" sz="2800" b="1" dirty="0">
              <a:solidFill>
                <a:srgbClr val="BA68C8"/>
              </a:solidFill>
              <a:latin typeface="Nunito" pitchFamily="2" charset="0"/>
            </a:endParaRPr>
          </a:p>
        </p:txBody>
      </p:sp>
      <p:sp>
        <p:nvSpPr>
          <p:cNvPr id="7" name="back bottom right">
            <a:extLst>
              <a:ext uri="{FF2B5EF4-FFF2-40B4-BE49-F238E27FC236}">
                <a16:creationId xmlns:a16="http://schemas.microsoft.com/office/drawing/2014/main" id="{3E7E7B28-213E-98EC-7EF0-B0B2D691761A}"/>
              </a:ext>
            </a:extLst>
          </p:cNvPr>
          <p:cNvSpPr txBox="1"/>
          <p:nvPr/>
        </p:nvSpPr>
        <p:spPr>
          <a:xfrm>
            <a:off x="8280951" y="3690335"/>
            <a:ext cx="3419999" cy="2132059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Internet: </a:t>
            </a:r>
            <a:r>
              <a:rPr lang="en-GB" sz="2400" dirty="0">
                <a:solidFill>
                  <a:schemeClr val="bg1"/>
                </a:solidFill>
              </a:rPr>
              <a:t>A global WAN that connects millions of computers and networks around the world.</a:t>
            </a: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8" name="front bottom righ">
            <a:extLst>
              <a:ext uri="{FF2B5EF4-FFF2-40B4-BE49-F238E27FC236}">
                <a16:creationId xmlns:a16="http://schemas.microsoft.com/office/drawing/2014/main" id="{9AF5543B-EDB1-2185-D9FF-816CCC60FBDC}"/>
              </a:ext>
            </a:extLst>
          </p:cNvPr>
          <p:cNvSpPr txBox="1"/>
          <p:nvPr/>
        </p:nvSpPr>
        <p:spPr>
          <a:xfrm>
            <a:off x="8280945" y="3696398"/>
            <a:ext cx="3420000" cy="2160000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GB" sz="2800" b="1" dirty="0">
                <a:solidFill>
                  <a:srgbClr val="BA68C8"/>
                </a:solidFill>
                <a:latin typeface="Nunito" pitchFamily="2" charset="0"/>
              </a:rPr>
              <a:t>Internet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494948" y="1219618"/>
            <a:ext cx="3416100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Network: </a:t>
            </a:r>
            <a:r>
              <a:rPr lang="en-GB" sz="2400" dirty="0">
                <a:solidFill>
                  <a:schemeClr val="bg1"/>
                </a:solidFill>
              </a:rPr>
              <a:t>A group of connected computers and devices that can share information and resources.</a:t>
            </a:r>
          </a:p>
          <a:p>
            <a:pPr algn="ctr"/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494943" y="1195630"/>
            <a:ext cx="3416099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Network</a:t>
            </a:r>
          </a:p>
        </p:txBody>
      </p:sp>
      <p:sp>
        <p:nvSpPr>
          <p:cNvPr id="3" name="back middle top">
            <a:extLst>
              <a:ext uri="{FF2B5EF4-FFF2-40B4-BE49-F238E27FC236}">
                <a16:creationId xmlns:a16="http://schemas.microsoft.com/office/drawing/2014/main" id="{36AE20D4-E27C-727C-BC98-3D8C390AE93F}"/>
              </a:ext>
            </a:extLst>
          </p:cNvPr>
          <p:cNvSpPr txBox="1"/>
          <p:nvPr/>
        </p:nvSpPr>
        <p:spPr>
          <a:xfrm>
            <a:off x="4385998" y="1216647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LAN (Local Area Network): </a:t>
            </a:r>
            <a:r>
              <a:rPr lang="en-GB" sz="2800" dirty="0">
                <a:solidFill>
                  <a:schemeClr val="bg1"/>
                </a:solidFill>
              </a:rPr>
              <a:t>A network in a small area like a home, school, or office.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front middle top">
            <a:extLst>
              <a:ext uri="{FF2B5EF4-FFF2-40B4-BE49-F238E27FC236}">
                <a16:creationId xmlns:a16="http://schemas.microsoft.com/office/drawing/2014/main" id="{FB3E8887-857A-2830-1DBF-F9D2DF110079}"/>
              </a:ext>
            </a:extLst>
          </p:cNvPr>
          <p:cNvSpPr txBox="1"/>
          <p:nvPr/>
        </p:nvSpPr>
        <p:spPr>
          <a:xfrm>
            <a:off x="4385995" y="1216649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LAN </a:t>
            </a:r>
          </a:p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(Local Area Network)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  <p:sp>
        <p:nvSpPr>
          <p:cNvPr id="11" name="back middle top">
            <a:extLst>
              <a:ext uri="{FF2B5EF4-FFF2-40B4-BE49-F238E27FC236}">
                <a16:creationId xmlns:a16="http://schemas.microsoft.com/office/drawing/2014/main" id="{0840DC82-8E01-6620-07DA-7C633B7DBCB2}"/>
              </a:ext>
            </a:extLst>
          </p:cNvPr>
          <p:cNvSpPr txBox="1"/>
          <p:nvPr/>
        </p:nvSpPr>
        <p:spPr>
          <a:xfrm>
            <a:off x="4385998" y="3675482"/>
            <a:ext cx="342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Wi-Fi: </a:t>
            </a:r>
            <a:r>
              <a:rPr lang="en-GB" sz="2800" dirty="0">
                <a:solidFill>
                  <a:schemeClr val="bg1"/>
                </a:solidFill>
              </a:rPr>
              <a:t>A wireless way to connect devices to a network.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front middle top">
            <a:extLst>
              <a:ext uri="{FF2B5EF4-FFF2-40B4-BE49-F238E27FC236}">
                <a16:creationId xmlns:a16="http://schemas.microsoft.com/office/drawing/2014/main" id="{03819D7C-507A-A28A-794A-04D5E2C04972}"/>
              </a:ext>
            </a:extLst>
          </p:cNvPr>
          <p:cNvSpPr txBox="1"/>
          <p:nvPr/>
        </p:nvSpPr>
        <p:spPr>
          <a:xfrm>
            <a:off x="4385995" y="3696398"/>
            <a:ext cx="342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Wi-Fi</a:t>
            </a:r>
          </a:p>
        </p:txBody>
      </p:sp>
    </p:spTree>
    <p:extLst>
      <p:ext uri="{BB962C8B-B14F-4D97-AF65-F5344CB8AC3E}">
        <p14:creationId xmlns:p14="http://schemas.microsoft.com/office/powerpoint/2010/main" val="82269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1" grpId="0" animBg="1"/>
      <p:bldP spid="31" grpId="1" animBg="1"/>
      <p:bldP spid="8" grpId="0" animBg="1"/>
      <p:bldP spid="8" grpId="1" animBg="1"/>
      <p:bldP spid="29" grpId="0" animBg="1"/>
      <p:bldP spid="29" grpId="1" animBg="1"/>
      <p:bldP spid="9" grpId="0" animBg="1"/>
      <p:bldP spid="9" grpId="1" animBg="1"/>
      <p:bldP spid="19" grpId="0" animBg="1"/>
      <p:bldP spid="1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/>
              <a:t>What is the difference between a LAN and WAN? </a:t>
            </a:r>
          </a:p>
          <a:p>
            <a:r>
              <a:rPr lang="en-GB" sz="1800"/>
              <a:t>What </a:t>
            </a:r>
            <a:r>
              <a:rPr lang="en-GB" sz="1800" dirty="0"/>
              <a:t>are the advantages and disadvantages of a wired network connection? </a:t>
            </a:r>
          </a:p>
          <a:p>
            <a:r>
              <a:rPr lang="en-GB" sz="1800" dirty="0"/>
              <a:t>What are the advantages and disadvantages of a wireless network connection?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I know what a computer network is.</a:t>
            </a:r>
          </a:p>
          <a:p>
            <a:r>
              <a:rPr lang="en-GB" sz="1800" dirty="0"/>
              <a:t>I can recognise different types of networks.</a:t>
            </a:r>
          </a:p>
          <a:p>
            <a:r>
              <a:rPr lang="en-GB" sz="1800" dirty="0"/>
              <a:t>I can explain how devices connect and communicate on a network.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979B976-9A2C-1E8D-7462-FDD2C1BE5131}"/>
              </a:ext>
            </a:extLst>
          </p:cNvPr>
          <p:cNvSpPr/>
          <p:nvPr/>
        </p:nvSpPr>
        <p:spPr>
          <a:xfrm>
            <a:off x="367960" y="3465097"/>
            <a:ext cx="11594544" cy="1908000"/>
          </a:xfrm>
          <a:prstGeom prst="rect">
            <a:avLst/>
          </a:pr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F75764-B06B-2BF1-BE7D-A0EB6D2A9F4E}"/>
              </a:ext>
            </a:extLst>
          </p:cNvPr>
          <p:cNvSpPr/>
          <p:nvPr/>
        </p:nvSpPr>
        <p:spPr>
          <a:xfrm>
            <a:off x="367960" y="1258645"/>
            <a:ext cx="11594544" cy="1908000"/>
          </a:xfrm>
          <a:prstGeom prst="rect">
            <a:avLst/>
          </a:pr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DF030C-3701-7C33-FF77-2C9B5E1D413D}"/>
              </a:ext>
            </a:extLst>
          </p:cNvPr>
          <p:cNvSpPr/>
          <p:nvPr/>
        </p:nvSpPr>
        <p:spPr>
          <a:xfrm>
            <a:off x="526438" y="1650628"/>
            <a:ext cx="4352196" cy="1328762"/>
          </a:xfrm>
          <a:prstGeom prst="roundRect">
            <a:avLst>
              <a:gd name="adj" fmla="val 5152"/>
            </a:avLst>
          </a:prstGeom>
          <a:solidFill>
            <a:srgbClr val="7B1FA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When using the internet, what is a browser?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B14974-97AD-7CA0-A768-2D1376E1B416}"/>
              </a:ext>
            </a:extLst>
          </p:cNvPr>
          <p:cNvSpPr txBox="1">
            <a:spLocks/>
          </p:cNvSpPr>
          <p:nvPr/>
        </p:nvSpPr>
        <p:spPr>
          <a:xfrm>
            <a:off x="5385720" y="1757488"/>
            <a:ext cx="6438320" cy="661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A tool for creating internet sites that other people can access.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1B51D7-C7F8-846A-290A-B8CA3CFD5674}"/>
              </a:ext>
            </a:extLst>
          </p:cNvPr>
          <p:cNvSpPr/>
          <p:nvPr/>
        </p:nvSpPr>
        <p:spPr>
          <a:xfrm>
            <a:off x="533052" y="3878611"/>
            <a:ext cx="4352196" cy="1328762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Which of these is a well-known internet search engine?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B77FB9-2DC9-1F13-0249-7FA92C756FE3}"/>
              </a:ext>
            </a:extLst>
          </p:cNvPr>
          <p:cNvSpPr txBox="1">
            <a:spLocks/>
          </p:cNvSpPr>
          <p:nvPr/>
        </p:nvSpPr>
        <p:spPr>
          <a:xfrm>
            <a:off x="5385720" y="2419486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/>
              <a:t>A program used for displaying and navigating between web pages.​</a:t>
            </a:r>
            <a:endParaRPr lang="en-GB" sz="18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9478BB3-429D-581F-C4D6-53CD105A5290}"/>
              </a:ext>
            </a:extLst>
          </p:cNvPr>
          <p:cNvSpPr/>
          <p:nvPr/>
        </p:nvSpPr>
        <p:spPr>
          <a:xfrm>
            <a:off x="5375592" y="2344626"/>
            <a:ext cx="6343070" cy="69009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ACF2BFB-A5BB-E435-B846-26143985C814}"/>
              </a:ext>
            </a:extLst>
          </p:cNvPr>
          <p:cNvSpPr/>
          <p:nvPr/>
        </p:nvSpPr>
        <p:spPr>
          <a:xfrm>
            <a:off x="5934200" y="4059287"/>
            <a:ext cx="1509932" cy="89656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763AF03E-65AB-8A42-8B47-596C501A72E1}"/>
              </a:ext>
            </a:extLst>
          </p:cNvPr>
          <p:cNvSpPr/>
          <p:nvPr/>
        </p:nvSpPr>
        <p:spPr>
          <a:xfrm>
            <a:off x="7679580" y="5784613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B262AC8-0A11-59A7-2516-6F061A53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ED589B-0263-C299-5175-F84B5645071F}"/>
              </a:ext>
            </a:extLst>
          </p:cNvPr>
          <p:cNvSpPr txBox="1"/>
          <p:nvPr/>
        </p:nvSpPr>
        <p:spPr>
          <a:xfrm>
            <a:off x="526437" y="1344859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BA0995-E919-99D7-AFDB-AE8EAFF8DDAA}"/>
              </a:ext>
            </a:extLst>
          </p:cNvPr>
          <p:cNvSpPr txBox="1"/>
          <p:nvPr/>
        </p:nvSpPr>
        <p:spPr>
          <a:xfrm>
            <a:off x="526437" y="3509279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8071C-BED5-A835-CC84-F083B99CAF8E}"/>
              </a:ext>
            </a:extLst>
          </p:cNvPr>
          <p:cNvSpPr txBox="1">
            <a:spLocks/>
          </p:cNvSpPr>
          <p:nvPr/>
        </p:nvSpPr>
        <p:spPr>
          <a:xfrm>
            <a:off x="5934200" y="4293856"/>
            <a:ext cx="1509932" cy="49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Google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9209A68-6648-B520-2BC8-E24D6C8A7703}"/>
              </a:ext>
            </a:extLst>
          </p:cNvPr>
          <p:cNvSpPr txBox="1">
            <a:spLocks/>
          </p:cNvSpPr>
          <p:nvPr/>
        </p:nvSpPr>
        <p:spPr>
          <a:xfrm>
            <a:off x="7792161" y="4293856"/>
            <a:ext cx="1509932" cy="661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Word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9CE747-968F-A108-2563-41DFEE89B56F}"/>
              </a:ext>
            </a:extLst>
          </p:cNvPr>
          <p:cNvSpPr txBox="1">
            <a:spLocks/>
          </p:cNvSpPr>
          <p:nvPr/>
        </p:nvSpPr>
        <p:spPr>
          <a:xfrm>
            <a:off x="9650122" y="4293856"/>
            <a:ext cx="1509932" cy="661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Chrome</a:t>
            </a:r>
          </a:p>
        </p:txBody>
      </p:sp>
    </p:spTree>
    <p:extLst>
      <p:ext uri="{BB962C8B-B14F-4D97-AF65-F5344CB8AC3E}">
        <p14:creationId xmlns:p14="http://schemas.microsoft.com/office/powerpoint/2010/main" val="20624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2" grpId="0" animBg="1"/>
      <p:bldP spid="24" grpId="0" animBg="1"/>
      <p:bldP spid="3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0DF47-B6CA-C5E8-A066-D7098502425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 dirty="0"/>
              <a:t>Network</a:t>
            </a:r>
            <a:r>
              <a:rPr lang="en-GB" sz="1800" dirty="0"/>
              <a:t>: A group of connected computers and devices that can share information and resources.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 dirty="0"/>
              <a:t>LAN</a:t>
            </a:r>
            <a:r>
              <a:rPr lang="en-GB" sz="1800" dirty="0"/>
              <a:t> </a:t>
            </a:r>
            <a:r>
              <a:rPr lang="en-GB" sz="1800" b="1" dirty="0"/>
              <a:t>(Local Area Network)</a:t>
            </a:r>
            <a:r>
              <a:rPr lang="en-GB" sz="1800" dirty="0"/>
              <a:t>: A network in a small area like a home, school, or office.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 dirty="0"/>
              <a:t>WAN</a:t>
            </a:r>
            <a:r>
              <a:rPr lang="en-GB" sz="1800" dirty="0"/>
              <a:t> </a:t>
            </a:r>
            <a:r>
              <a:rPr lang="en-GB" sz="1800" b="1" dirty="0"/>
              <a:t>(Wide Area Network)</a:t>
            </a:r>
            <a:r>
              <a:rPr lang="en-GB" sz="1800" dirty="0"/>
              <a:t>:</a:t>
            </a:r>
            <a:r>
              <a:rPr lang="en-GB" sz="1800" b="1" dirty="0"/>
              <a:t> </a:t>
            </a:r>
            <a:r>
              <a:rPr lang="en-GB" sz="1800" dirty="0"/>
              <a:t>A network that covers a large area, like the internet.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 dirty="0"/>
              <a:t>Router</a:t>
            </a:r>
            <a:r>
              <a:rPr lang="en-GB" sz="1800" dirty="0"/>
              <a:t>: A device that connects different networks together and allows devices to communicate.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 dirty="0"/>
              <a:t>Wi-Fi</a:t>
            </a:r>
            <a:r>
              <a:rPr lang="en-GB" sz="1800" dirty="0"/>
              <a:t>: A wireless way to connect devices to a network.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1800" b="1" dirty="0"/>
              <a:t>Internet</a:t>
            </a:r>
            <a:r>
              <a:rPr lang="en-GB" sz="1800" dirty="0"/>
              <a:t>: A global WAN that connects millions of computers and networks around the world.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8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ctr">
            <a:normAutofit/>
          </a:bodyPr>
          <a:lstStyle/>
          <a:p>
            <a:r>
              <a:rPr lang="en-GB" sz="1800" dirty="0"/>
              <a:t>New in this lesson</a:t>
            </a:r>
          </a:p>
        </p:txBody>
      </p:sp>
    </p:spTree>
    <p:extLst>
      <p:ext uri="{BB962C8B-B14F-4D97-AF65-F5344CB8AC3E}">
        <p14:creationId xmlns:p14="http://schemas.microsoft.com/office/powerpoint/2010/main" val="923256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D196D4-E854-C56E-634C-BE4CAE240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3100" dirty="0"/>
              <a:t>Introducing Networks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64A841D-7DFC-16F1-2BF5-9410A0605D9D}"/>
              </a:ext>
            </a:extLst>
          </p:cNvPr>
          <p:cNvSpPr txBox="1">
            <a:spLocks/>
          </p:cNvSpPr>
          <p:nvPr/>
        </p:nvSpPr>
        <p:spPr>
          <a:xfrm>
            <a:off x="710965" y="2576146"/>
            <a:ext cx="4999369" cy="3134189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GB" dirty="0"/>
              <a:t>A </a:t>
            </a:r>
            <a:r>
              <a:rPr lang="en-GB" b="1" dirty="0"/>
              <a:t>network</a:t>
            </a:r>
            <a:r>
              <a:rPr lang="en-GB" dirty="0"/>
              <a:t> links two or more devices, such as computers or tablets, so they can communicate and share information.</a:t>
            </a:r>
          </a:p>
          <a:p>
            <a:pPr>
              <a:spcAft>
                <a:spcPts val="600"/>
              </a:spcAft>
            </a:pPr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Without networks, devices would not be able to share files or connect to the internet.</a:t>
            </a:r>
          </a:p>
        </p:txBody>
      </p:sp>
      <p:pic>
        <p:nvPicPr>
          <p:cNvPr id="11" name="Picture 10" descr="A computer network with many laptops&#10;&#10;AI-generated content may be incorrect.">
            <a:extLst>
              <a:ext uri="{FF2B5EF4-FFF2-40B4-BE49-F238E27FC236}">
                <a16:creationId xmlns:a16="http://schemas.microsoft.com/office/drawing/2014/main" id="{46A6C2D6-2B19-4905-F499-D6316D945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0" t="9110" r="8713" b="8446"/>
          <a:stretch/>
        </p:blipFill>
        <p:spPr>
          <a:xfrm>
            <a:off x="7136781" y="2241309"/>
            <a:ext cx="3735657" cy="3665700"/>
          </a:xfrm>
          <a:prstGeom prst="rect">
            <a:avLst/>
          </a:prstGeom>
          <a:noFill/>
          <a:ln w="15875">
            <a:noFill/>
          </a:ln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340CF4-615A-F69B-5DFF-79E3164CFD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5581" y="1252583"/>
            <a:ext cx="10860833" cy="980611"/>
          </a:xfrm>
        </p:spPr>
        <p:txBody>
          <a:bodyPr vert="horz" wrap="square" lIns="180000" tIns="108000" rIns="180000" bIns="108000" rtlCol="0" anchor="ctr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>
                <a:solidFill>
                  <a:schemeClr val="accent2"/>
                </a:solidFill>
              </a:rPr>
              <a:t>Have you ever heard the word ‘network’ in computing? </a:t>
            </a:r>
          </a:p>
          <a:p>
            <a:pPr>
              <a:lnSpc>
                <a:spcPct val="90000"/>
              </a:lnSpc>
            </a:pPr>
            <a:r>
              <a:rPr lang="en-GB" dirty="0">
                <a:solidFill>
                  <a:schemeClr val="accent2"/>
                </a:solidFill>
              </a:rPr>
              <a:t>What do you think it means?</a:t>
            </a:r>
            <a:endParaRPr lang="en-US" b="0" kern="120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74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1A3D-8464-E255-DE6C-570D833D8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Introducing Networks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A1C756-1DB4-4C4A-31C0-8D57DDB3DF81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Networks can be different sizes. </a:t>
            </a:r>
          </a:p>
        </p:txBody>
      </p:sp>
      <p:pic>
        <p:nvPicPr>
          <p:cNvPr id="15" name="Picture Placeholder 14" descr="A computer network diagram with a computer&#10;&#10;AI-generated content may be incorrect.">
            <a:extLst>
              <a:ext uri="{FF2B5EF4-FFF2-40B4-BE49-F238E27FC236}">
                <a16:creationId xmlns:a16="http://schemas.microsoft.com/office/drawing/2014/main" id="{5FD1DB2A-0589-CA1A-1544-674DDCB7F32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97" t="-232" r="-18513" b="-716"/>
          <a:stretch/>
        </p:blipFill>
        <p:spPr>
          <a:xfrm>
            <a:off x="500063" y="1792288"/>
            <a:ext cx="5243512" cy="2908300"/>
          </a:xfrm>
        </p:spPr>
      </p:pic>
      <p:pic>
        <p:nvPicPr>
          <p:cNvPr id="13" name="Picture Placeholder 12" descr="A globe with many laptops around it&#10;&#10;AI-generated content may be incorrect.">
            <a:extLst>
              <a:ext uri="{FF2B5EF4-FFF2-40B4-BE49-F238E27FC236}">
                <a16:creationId xmlns:a16="http://schemas.microsoft.com/office/drawing/2014/main" id="{71595410-6796-FD32-2073-79A625526CA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57" t="954" r="-38523" b="718"/>
          <a:stretch/>
        </p:blipFill>
        <p:spPr>
          <a:xfrm>
            <a:off x="6342063" y="1771650"/>
            <a:ext cx="5243512" cy="29083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E966441-2A30-6390-72A4-7B5397547796}"/>
              </a:ext>
            </a:extLst>
          </p:cNvPr>
          <p:cNvSpPr/>
          <p:nvPr/>
        </p:nvSpPr>
        <p:spPr>
          <a:xfrm>
            <a:off x="499472" y="4800600"/>
            <a:ext cx="5244380" cy="1063487"/>
          </a:xfrm>
          <a:prstGeom prst="rect">
            <a:avLst/>
          </a:pr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A8C330-C6C5-FB32-DBBA-7B19731F22DE}"/>
              </a:ext>
            </a:extLst>
          </p:cNvPr>
          <p:cNvSpPr/>
          <p:nvPr/>
        </p:nvSpPr>
        <p:spPr>
          <a:xfrm>
            <a:off x="6341389" y="4800600"/>
            <a:ext cx="5244380" cy="1063487"/>
          </a:xfrm>
          <a:prstGeom prst="rect">
            <a:avLst/>
          </a:prstGeom>
          <a:solidFill>
            <a:srgbClr val="EEEEE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D7F4AA-8167-9988-47E2-ADEDA75AEBB5}"/>
              </a:ext>
            </a:extLst>
          </p:cNvPr>
          <p:cNvSpPr txBox="1"/>
          <p:nvPr/>
        </p:nvSpPr>
        <p:spPr>
          <a:xfrm>
            <a:off x="658504" y="4890052"/>
            <a:ext cx="4986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Small and Local</a:t>
            </a:r>
          </a:p>
          <a:p>
            <a:r>
              <a:rPr lang="en-GB" dirty="0"/>
              <a:t>For example, two computers in a school or office.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ADC20A-4AEC-C0CF-ED10-81AC12836BE1}"/>
              </a:ext>
            </a:extLst>
          </p:cNvPr>
          <p:cNvSpPr txBox="1"/>
          <p:nvPr/>
        </p:nvSpPr>
        <p:spPr>
          <a:xfrm>
            <a:off x="6556513" y="4870678"/>
            <a:ext cx="4976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Large and Global</a:t>
            </a:r>
          </a:p>
          <a:p>
            <a:r>
              <a:rPr lang="en-GB" dirty="0"/>
              <a:t>For example, hundreds of computer connected around the world. </a:t>
            </a:r>
          </a:p>
        </p:txBody>
      </p:sp>
    </p:spTree>
    <p:extLst>
      <p:ext uri="{BB962C8B-B14F-4D97-AF65-F5344CB8AC3E}">
        <p14:creationId xmlns:p14="http://schemas.microsoft.com/office/powerpoint/2010/main" val="179700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66733-AED0-E337-D6EA-77B59DF3F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School Networks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ED637A-3F35-6716-F635-D4CD02D187D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63213" y="1127157"/>
            <a:ext cx="11065570" cy="869741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2"/>
                </a:solidFill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think of anything in school that is joined to a network so it can be used by different devices or computers? 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8F09BCBE-0C05-233E-5ACA-4ECED7D9C86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4327" b="4327"/>
          <a:stretch/>
        </p:blipFill>
        <p:spPr>
          <a:xfrm>
            <a:off x="698500" y="2100263"/>
            <a:ext cx="2016125" cy="1619250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E46251B-F7A1-1DD2-5253-6252579A195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3301" b="3301"/>
          <a:stretch/>
        </p:blipFill>
        <p:spPr>
          <a:xfrm>
            <a:off x="3624263" y="2100263"/>
            <a:ext cx="2016125" cy="1619250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E746368-302E-ADD6-F3D2-0B8D187475D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61" t="-29679" r="-3051" b="-26566"/>
          <a:stretch/>
        </p:blipFill>
        <p:spPr>
          <a:xfrm>
            <a:off x="6551613" y="2100263"/>
            <a:ext cx="2016125" cy="1619250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C2F52EA-9008-CBB0-3B62-6AEEC5FC398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-226" b="-9491"/>
          <a:stretch/>
        </p:blipFill>
        <p:spPr>
          <a:xfrm>
            <a:off x="9477375" y="2100263"/>
            <a:ext cx="2016125" cy="161925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7598EA-4501-1550-866D-20E4707FC77B}"/>
              </a:ext>
            </a:extLst>
          </p:cNvPr>
          <p:cNvSpPr txBox="1"/>
          <p:nvPr/>
        </p:nvSpPr>
        <p:spPr>
          <a:xfrm>
            <a:off x="698239" y="3757931"/>
            <a:ext cx="20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Printer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EDD864-43D8-2480-BE7F-AF87E3F68A40}"/>
              </a:ext>
            </a:extLst>
          </p:cNvPr>
          <p:cNvSpPr txBox="1"/>
          <p:nvPr/>
        </p:nvSpPr>
        <p:spPr>
          <a:xfrm>
            <a:off x="3624745" y="3757931"/>
            <a:ext cx="20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Photocopier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E0F06C-51AB-7243-4AA6-6DC49B4E7500}"/>
              </a:ext>
            </a:extLst>
          </p:cNvPr>
          <p:cNvSpPr txBox="1"/>
          <p:nvPr/>
        </p:nvSpPr>
        <p:spPr>
          <a:xfrm>
            <a:off x="6551251" y="3757931"/>
            <a:ext cx="20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Projector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0D2C13-14CE-6D26-8A6C-C1AD72CC010D}"/>
              </a:ext>
            </a:extLst>
          </p:cNvPr>
          <p:cNvSpPr txBox="1"/>
          <p:nvPr/>
        </p:nvSpPr>
        <p:spPr>
          <a:xfrm>
            <a:off x="9477757" y="3757931"/>
            <a:ext cx="20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Scanner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B7DA9-1F99-5897-9CC2-D2D7057ADAD9}"/>
              </a:ext>
            </a:extLst>
          </p:cNvPr>
          <p:cNvSpPr txBox="1"/>
          <p:nvPr/>
        </p:nvSpPr>
        <p:spPr>
          <a:xfrm>
            <a:off x="698239" y="4435589"/>
            <a:ext cx="10930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 example is how all the school computers can use one printer across the school network. </a:t>
            </a:r>
            <a:r>
              <a:rPr lang="en-GB" dirty="0"/>
              <a:t>Without a network, each computer would need its own printer. A network allows all school computers to share one printer.</a:t>
            </a: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Networks also help us access the internet, which allows us to find information and communicate.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4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629AA-D6D8-D1AB-F441-129FD8356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Networks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F941A9-0288-8AB6-4A98-538ADC1E3EE5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5583" y="1326689"/>
            <a:ext cx="10860833" cy="1825073"/>
          </a:xfrm>
        </p:spPr>
        <p:txBody>
          <a:bodyPr>
            <a:normAutofit/>
          </a:bodyPr>
          <a:lstStyle/>
          <a:p>
            <a:r>
              <a:rPr lang="en-GB" dirty="0"/>
              <a:t>There are two different types of networks:</a:t>
            </a:r>
          </a:p>
          <a:p>
            <a:pPr marL="285750" indent="-285750">
              <a:buBlip>
                <a:blip r:embed="rId2"/>
              </a:buBlip>
            </a:pPr>
            <a:r>
              <a:rPr lang="en-GB" b="1" dirty="0"/>
              <a:t>LAN (Local Area Network)</a:t>
            </a:r>
          </a:p>
          <a:p>
            <a:pPr marL="285750" indent="-285750">
              <a:buBlip>
                <a:blip r:embed="rId2"/>
              </a:buBlip>
            </a:pPr>
            <a:r>
              <a:rPr lang="en-GB" b="1" dirty="0"/>
              <a:t>WAN (Wide Area Network) </a:t>
            </a:r>
          </a:p>
          <a:p>
            <a:r>
              <a:rPr lang="en-GB" dirty="0">
                <a:solidFill>
                  <a:schemeClr val="accent2"/>
                </a:solidFill>
              </a:rPr>
              <a:t>What do you think the difference between them is?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336F967-CCF3-7D1D-E425-20FA9016D8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340" r="52218" b="14426"/>
          <a:stretch/>
        </p:blipFill>
        <p:spPr>
          <a:xfrm>
            <a:off x="2393261" y="3333755"/>
            <a:ext cx="2167309" cy="2385233"/>
          </a:xfrm>
          <a:prstGeom prst="rect">
            <a:avLst/>
          </a:prstGeom>
        </p:spPr>
      </p:pic>
      <p:pic>
        <p:nvPicPr>
          <p:cNvPr id="23" name="Picture 22" descr="A two icons of a network&#10;&#10;AI-generated content may be incorrect.">
            <a:extLst>
              <a:ext uri="{FF2B5EF4-FFF2-40B4-BE49-F238E27FC236}">
                <a16:creationId xmlns:a16="http://schemas.microsoft.com/office/drawing/2014/main" id="{13013154-0811-1D4B-3D8C-388BE9EAD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46" b="11838"/>
          <a:stretch/>
        </p:blipFill>
        <p:spPr>
          <a:xfrm>
            <a:off x="7520939" y="3332188"/>
            <a:ext cx="1972467" cy="23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4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DDD66C-4032-40F6-86C4-AB2EE5C15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450042-f009-418d-a922-a3175eeea887"/>
    <ds:schemaRef ds:uri="13d5997a-e98d-49c4-b2de-b6e4809b03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63F61E-650D-4EC9-9AA3-CD6C03C4BDE1}">
  <ds:schemaRefs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13450042-f009-418d-a922-a3175eeea887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13d5997a-e98d-49c4-b2de-b6e4809b031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1342</TotalTime>
  <Words>1508</Words>
  <Application>Microsoft Office PowerPoint</Application>
  <PresentationFormat>Widescreen</PresentationFormat>
  <Paragraphs>164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Calibri</vt:lpstr>
      <vt:lpstr>Aptos</vt:lpstr>
      <vt:lpstr>Nunito</vt:lpstr>
      <vt:lpstr>Palanquin</vt:lpstr>
      <vt:lpstr>Times New Roman</vt:lpstr>
      <vt:lpstr>Arial</vt:lpstr>
      <vt:lpstr>Theme1</vt:lpstr>
      <vt:lpstr>Lesson 1</vt:lpstr>
      <vt:lpstr>Aim</vt:lpstr>
      <vt:lpstr>Success Criteria</vt:lpstr>
      <vt:lpstr>Knowledge and Skills Check</vt:lpstr>
      <vt:lpstr>Vocabulary Overview</vt:lpstr>
      <vt:lpstr>Introducing Networks</vt:lpstr>
      <vt:lpstr>Introducing Networks</vt:lpstr>
      <vt:lpstr>School Networks</vt:lpstr>
      <vt:lpstr>Types of Networks</vt:lpstr>
      <vt:lpstr>Types of Networks: LAN and WAN </vt:lpstr>
      <vt:lpstr>Home Networks</vt:lpstr>
      <vt:lpstr>Home Networks</vt:lpstr>
      <vt:lpstr>The Internet</vt:lpstr>
      <vt:lpstr>Wired and Wireless Connections</vt:lpstr>
      <vt:lpstr>Wired and Wireless Connections</vt:lpstr>
      <vt:lpstr>How a LAN Connects to a WAN</vt:lpstr>
      <vt:lpstr>How a LAN Connects to a WAN</vt:lpstr>
      <vt:lpstr>Activity 1: Be the Network</vt:lpstr>
      <vt:lpstr>Activity 1: Be the Network</vt:lpstr>
      <vt:lpstr>Extension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lastModifiedBy>Kat Salisbury</cp:lastModifiedBy>
  <cp:revision>4</cp:revision>
  <dcterms:created xsi:type="dcterms:W3CDTF">2024-04-03T14:27:17Z</dcterms:created>
  <dcterms:modified xsi:type="dcterms:W3CDTF">2025-06-23T13:49:21Z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